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media/image25.jpg" ContentType="image/jpg"/>
  <Override PartName="/ppt/media/image26.jpg" ContentType="image/jpg"/>
  <Override PartName="/ppt/media/image27.jpg" ContentType="image/jpg"/>
  <Override PartName="/ppt/media/image28.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handoutMasterIdLst>
    <p:handoutMasterId r:id="rId50"/>
  </p:handoutMasterIdLst>
  <p:sldIdLst>
    <p:sldId id="490" r:id="rId2"/>
    <p:sldId id="491" r:id="rId3"/>
    <p:sldId id="495" r:id="rId4"/>
    <p:sldId id="496" r:id="rId5"/>
    <p:sldId id="447" r:id="rId6"/>
    <p:sldId id="449" r:id="rId7"/>
    <p:sldId id="497" r:id="rId8"/>
    <p:sldId id="498" r:id="rId9"/>
    <p:sldId id="456" r:id="rId10"/>
    <p:sldId id="499" r:id="rId11"/>
    <p:sldId id="457" r:id="rId12"/>
    <p:sldId id="458" r:id="rId13"/>
    <p:sldId id="459" r:id="rId14"/>
    <p:sldId id="268" r:id="rId15"/>
    <p:sldId id="500" r:id="rId16"/>
    <p:sldId id="501" r:id="rId17"/>
    <p:sldId id="502" r:id="rId18"/>
    <p:sldId id="503" r:id="rId19"/>
    <p:sldId id="504" r:id="rId20"/>
    <p:sldId id="505" r:id="rId21"/>
    <p:sldId id="506" r:id="rId22"/>
    <p:sldId id="269" r:id="rId23"/>
    <p:sldId id="507" r:id="rId24"/>
    <p:sldId id="508" r:id="rId25"/>
    <p:sldId id="273" r:id="rId26"/>
    <p:sldId id="274" r:id="rId27"/>
    <p:sldId id="275" r:id="rId28"/>
    <p:sldId id="276" r:id="rId29"/>
    <p:sldId id="277" r:id="rId30"/>
    <p:sldId id="278" r:id="rId31"/>
    <p:sldId id="279" r:id="rId32"/>
    <p:sldId id="280" r:id="rId33"/>
    <p:sldId id="281" r:id="rId34"/>
    <p:sldId id="282" r:id="rId35"/>
    <p:sldId id="509" r:id="rId36"/>
    <p:sldId id="493" r:id="rId37"/>
    <p:sldId id="510" r:id="rId38"/>
    <p:sldId id="511" r:id="rId39"/>
    <p:sldId id="512" r:id="rId40"/>
    <p:sldId id="513" r:id="rId41"/>
    <p:sldId id="514" r:id="rId42"/>
    <p:sldId id="515" r:id="rId43"/>
    <p:sldId id="516" r:id="rId44"/>
    <p:sldId id="517" r:id="rId45"/>
    <p:sldId id="518" r:id="rId46"/>
    <p:sldId id="519" r:id="rId47"/>
    <p:sldId id="520" r:id="rId48"/>
    <p:sldId id="521"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Slide" id="{54A4238E-3B22-4EAF-9D19-76F123D66A31}">
          <p14:sldIdLst>
            <p14:sldId id="490"/>
            <p14:sldId id="491"/>
            <p14:sldId id="495"/>
            <p14:sldId id="496"/>
            <p14:sldId id="447"/>
            <p14:sldId id="449"/>
            <p14:sldId id="497"/>
            <p14:sldId id="498"/>
          </p14:sldIdLst>
        </p14:section>
        <p14:section name="About US" id="{85387DBD-B3CF-4F92-B58D-8D6C5F5B811E}">
          <p14:sldIdLst>
            <p14:sldId id="456"/>
            <p14:sldId id="499"/>
            <p14:sldId id="457"/>
            <p14:sldId id="458"/>
            <p14:sldId id="459"/>
          </p14:sldIdLst>
        </p14:section>
        <p14:section name="Our Timeline" id="{1E4A6874-43B9-4F09-BFCD-3F2D45C61520}">
          <p14:sldIdLst>
            <p14:sldId id="268"/>
            <p14:sldId id="500"/>
            <p14:sldId id="501"/>
            <p14:sldId id="502"/>
            <p14:sldId id="503"/>
            <p14:sldId id="504"/>
            <p14:sldId id="505"/>
            <p14:sldId id="506"/>
            <p14:sldId id="269"/>
            <p14:sldId id="507"/>
            <p14:sldId id="508"/>
            <p14:sldId id="273"/>
            <p14:sldId id="274"/>
            <p14:sldId id="275"/>
            <p14:sldId id="276"/>
            <p14:sldId id="277"/>
            <p14:sldId id="278"/>
            <p14:sldId id="279"/>
            <p14:sldId id="280"/>
            <p14:sldId id="281"/>
            <p14:sldId id="282"/>
            <p14:sldId id="509"/>
            <p14:sldId id="493"/>
            <p14:sldId id="510"/>
            <p14:sldId id="511"/>
            <p14:sldId id="512"/>
            <p14:sldId id="513"/>
            <p14:sldId id="514"/>
            <p14:sldId id="515"/>
            <p14:sldId id="516"/>
            <p14:sldId id="517"/>
            <p14:sldId id="518"/>
            <p14:sldId id="519"/>
            <p14:sldId id="520"/>
            <p14:sldId id="521"/>
          </p14:sldIdLst>
        </p14:section>
        <p14:section name="Our Service" id="{039C9C55-3EA7-4740-B32C-BA2FDD5F8BAA}">
          <p14:sldIdLst/>
        </p14:section>
        <p14:section name="Our Vision" id="{4960C08B-4B64-4EE8-9E9A-AE15B39D6E83}">
          <p14:sldIdLst/>
        </p14:section>
        <p14:section name="Our Mission" id="{F4BECD14-7EF2-4954-A9A1-C287A4695CAC}">
          <p14:sldIdLst/>
        </p14:section>
        <p14:section name="Individual Team" id="{C8877AA9-52E3-4AF2-9CD1-C2878BD075FC}">
          <p14:sldIdLst/>
        </p14:section>
        <p14:section name="Our Team" id="{E3D5B389-DCA8-4A7E-8BA0-7D0AD6D2839C}">
          <p14:sldIdLst/>
        </p14:section>
        <p14:section name="Portfolio" id="{7003B515-FD9B-4195-A48D-B8543F00C343}">
          <p14:sldIdLst/>
        </p14:section>
        <p14:section name="Process Infographic" id="{0ED923FD-E651-4001-B2E1-B80D4AB6CE8B}">
          <p14:sldIdLst/>
        </p14:section>
        <p14:section name="SWOT Infograhic" id="{6DFEF260-5AE6-4BF0-9640-3520F74465F0}">
          <p14:sldIdLst/>
        </p14:section>
        <p14:section name="Paragraph Layout" id="{93360038-1D8B-4BF6-A3F6-6AC05E3DAADB}">
          <p14:sldIdLst/>
        </p14:section>
        <p14:section name="Laptop and Monitor Mockup" id="{5D98AAAB-4E66-4D8B-A50D-59C675A03C25}">
          <p14:sldIdLst/>
        </p14:section>
        <p14:section name="Phone and TAB Mockup" id="{1F3FC34E-7161-44A5-8CB3-250E0411397C}">
          <p14:sldIdLst/>
        </p14:section>
        <p14:section name="Sample Chart" id="{7FB350EC-27FA-4E61-B4F2-B84FBE014C2C}">
          <p14:sldIdLst/>
        </p14:section>
        <p14:section name="Excel Chart" id="{FDA6DC64-7F8B-457A-83EB-1AFE5E000469}">
          <p14:sldIdLst/>
        </p14:section>
        <p14:section name="Pricing Plans" id="{0F1F340E-E195-4223-8F54-54EFEDA1B2D3}">
          <p14:sldIdLst/>
        </p14:section>
        <p14:section name="World Map" id="{19948DF7-CC2D-4BFE-BA83-4775EFEC3B6F}">
          <p14:sldIdLst/>
        </p14:section>
        <p14:section name="Testimonial" id="{9A1803C0-566E-4CBE-A151-0383DD4400C1}">
          <p14:sldIdLst/>
        </p14:section>
        <p14:section name="Closing" id="{D7FB8913-79A1-4B0F-B0EE-3DD34D07EEB5}">
          <p14:sldIdLst/>
        </p14:section>
      </p14:sectionLst>
    </p:ext>
    <p:ext uri="{EFAFB233-063F-42B5-8137-9DF3F51BA10A}">
      <p15:sldGuideLst xmlns:p15="http://schemas.microsoft.com/office/powerpoint/2012/main">
        <p15:guide id="1" orient="horz" pos="2183" userDrawn="1">
          <p15:clr>
            <a:srgbClr val="A4A3A4"/>
          </p15:clr>
        </p15:guide>
        <p15:guide id="3" pos="30" userDrawn="1">
          <p15:clr>
            <a:srgbClr val="A4A3A4"/>
          </p15:clr>
        </p15:guide>
        <p15:guide id="4" pos="7680" userDrawn="1">
          <p15:clr>
            <a:srgbClr val="A4A3A4"/>
          </p15:clr>
        </p15:guide>
        <p15:guide id="5" orient="horz" userDrawn="1">
          <p15:clr>
            <a:srgbClr val="A4A3A4"/>
          </p15:clr>
        </p15:guide>
        <p15:guide id="6" orient="horz" pos="4320" userDrawn="1">
          <p15:clr>
            <a:srgbClr val="A4A3A4"/>
          </p15:clr>
        </p15:guide>
        <p15:guide id="7" pos="379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0B04"/>
    <a:srgbClr val="B32F09"/>
    <a:srgbClr val="BB034B"/>
    <a:srgbClr val="FC1C71"/>
    <a:srgbClr val="DB0355"/>
    <a:srgbClr val="FA31A5"/>
    <a:srgbClr val="B3CFF7"/>
    <a:srgbClr val="658EC2"/>
    <a:srgbClr val="1D283A"/>
    <a:srgbClr val="00F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75" autoAdjust="0"/>
    <p:restoredTop sz="94660"/>
  </p:normalViewPr>
  <p:slideViewPr>
    <p:cSldViewPr snapToGrid="0" showGuides="1">
      <p:cViewPr varScale="1">
        <p:scale>
          <a:sx n="111" d="100"/>
          <a:sy n="111" d="100"/>
        </p:scale>
        <p:origin x="900" y="210"/>
      </p:cViewPr>
      <p:guideLst>
        <p:guide orient="horz" pos="2183"/>
        <p:guide pos="30"/>
        <p:guide pos="7680"/>
        <p:guide orient="horz"/>
        <p:guide orient="horz" pos="4320"/>
        <p:guide pos="3795"/>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4" d="100"/>
          <a:sy n="84" d="100"/>
        </p:scale>
        <p:origin x="2226"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D3A467-B238-4600-B110-74ED9E7754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DBE2CD3-4911-4DEE-96B3-008DA9B70B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AB2598-3D05-4065-A579-3EFD168C476C}" type="datetimeFigureOut">
              <a:rPr lang="en-US" smtClean="0"/>
              <a:t>9/11/2025</a:t>
            </a:fld>
            <a:endParaRPr lang="en-US"/>
          </a:p>
        </p:txBody>
      </p:sp>
      <p:sp>
        <p:nvSpPr>
          <p:cNvPr id="4" name="Footer Placeholder 3">
            <a:extLst>
              <a:ext uri="{FF2B5EF4-FFF2-40B4-BE49-F238E27FC236}">
                <a16:creationId xmlns:a16="http://schemas.microsoft.com/office/drawing/2014/main" id="{E87C1F34-B22D-4120-91A4-3BAE87051B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E6AB423-563F-42DC-B3F6-E28B0C1C5E7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583328-EFF1-4215-AB56-23D7A60AC5B1}" type="slidenum">
              <a:rPr lang="en-US" smtClean="0"/>
              <a:t>‹Nº›</a:t>
            </a:fld>
            <a:endParaRPr lang="en-US"/>
          </a:p>
        </p:txBody>
      </p:sp>
    </p:spTree>
    <p:extLst>
      <p:ext uri="{BB962C8B-B14F-4D97-AF65-F5344CB8AC3E}">
        <p14:creationId xmlns:p14="http://schemas.microsoft.com/office/powerpoint/2010/main" val="327528650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AC98EB6-F1E0-45CB-8234-09440DE4D85E}"/>
              </a:ext>
            </a:extLst>
          </p:cNvPr>
          <p:cNvSpPr>
            <a:spLocks noGrp="1"/>
          </p:cNvSpPr>
          <p:nvPr>
            <p:ph type="pic" sz="quarter" idx="12"/>
          </p:nvPr>
        </p:nvSpPr>
        <p:spPr>
          <a:xfrm>
            <a:off x="1681977" y="1348146"/>
            <a:ext cx="4161709" cy="4161709"/>
          </a:xfrm>
          <a:custGeom>
            <a:avLst/>
            <a:gdLst>
              <a:gd name="connsiteX0" fmla="*/ 2940230 w 4161709"/>
              <a:gd name="connsiteY0" fmla="*/ 3031389 h 4161709"/>
              <a:gd name="connsiteX1" fmla="*/ 4132592 w 4161709"/>
              <a:gd name="connsiteY1" fmla="*/ 3042950 h 4161709"/>
              <a:gd name="connsiteX2" fmla="*/ 4121744 w 4161709"/>
              <a:gd name="connsiteY2" fmla="*/ 4161709 h 4161709"/>
              <a:gd name="connsiteX3" fmla="*/ 2929382 w 4161709"/>
              <a:gd name="connsiteY3" fmla="*/ 4150148 h 4161709"/>
              <a:gd name="connsiteX4" fmla="*/ 10847 w 4161709"/>
              <a:gd name="connsiteY4" fmla="*/ 3002985 h 4161709"/>
              <a:gd name="connsiteX5" fmla="*/ 1203208 w 4161709"/>
              <a:gd name="connsiteY5" fmla="*/ 3014546 h 4161709"/>
              <a:gd name="connsiteX6" fmla="*/ 1192361 w 4161709"/>
              <a:gd name="connsiteY6" fmla="*/ 4133305 h 4161709"/>
              <a:gd name="connsiteX7" fmla="*/ 0 w 4161709"/>
              <a:gd name="connsiteY7" fmla="*/ 4121744 h 4161709"/>
              <a:gd name="connsiteX8" fmla="*/ 2969348 w 4161709"/>
              <a:gd name="connsiteY8" fmla="*/ 28404 h 4161709"/>
              <a:gd name="connsiteX9" fmla="*/ 4161709 w 4161709"/>
              <a:gd name="connsiteY9" fmla="*/ 39965 h 4161709"/>
              <a:gd name="connsiteX10" fmla="*/ 4150861 w 4161709"/>
              <a:gd name="connsiteY10" fmla="*/ 1158724 h 4161709"/>
              <a:gd name="connsiteX11" fmla="*/ 2958499 w 4161709"/>
              <a:gd name="connsiteY11" fmla="*/ 1147163 h 4161709"/>
              <a:gd name="connsiteX12" fmla="*/ 1459677 w 4161709"/>
              <a:gd name="connsiteY12" fmla="*/ 13765 h 4161709"/>
              <a:gd name="connsiteX13" fmla="*/ 2741997 w 4161709"/>
              <a:gd name="connsiteY13" fmla="*/ 26200 h 4161709"/>
              <a:gd name="connsiteX14" fmla="*/ 2728898 w 4161709"/>
              <a:gd name="connsiteY14" fmla="*/ 1377214 h 4161709"/>
              <a:gd name="connsiteX15" fmla="*/ 4148609 w 4161709"/>
              <a:gd name="connsiteY15" fmla="*/ 1390981 h 4161709"/>
              <a:gd name="connsiteX16" fmla="*/ 4134843 w 4161709"/>
              <a:gd name="connsiteY16" fmla="*/ 2810692 h 4161709"/>
              <a:gd name="connsiteX17" fmla="*/ 2715132 w 4161709"/>
              <a:gd name="connsiteY17" fmla="*/ 2796927 h 4161709"/>
              <a:gd name="connsiteX18" fmla="*/ 2702032 w 4161709"/>
              <a:gd name="connsiteY18" fmla="*/ 4147943 h 4161709"/>
              <a:gd name="connsiteX19" fmla="*/ 1419712 w 4161709"/>
              <a:gd name="connsiteY19" fmla="*/ 4135509 h 4161709"/>
              <a:gd name="connsiteX20" fmla="*/ 1432812 w 4161709"/>
              <a:gd name="connsiteY20" fmla="*/ 2784493 h 4161709"/>
              <a:gd name="connsiteX21" fmla="*/ 13099 w 4161709"/>
              <a:gd name="connsiteY21" fmla="*/ 2770728 h 4161709"/>
              <a:gd name="connsiteX22" fmla="*/ 26865 w 4161709"/>
              <a:gd name="connsiteY22" fmla="*/ 1351016 h 4161709"/>
              <a:gd name="connsiteX23" fmla="*/ 1446577 w 4161709"/>
              <a:gd name="connsiteY23" fmla="*/ 1364781 h 4161709"/>
              <a:gd name="connsiteX24" fmla="*/ 39965 w 4161709"/>
              <a:gd name="connsiteY24" fmla="*/ 0 h 4161709"/>
              <a:gd name="connsiteX25" fmla="*/ 1232326 w 4161709"/>
              <a:gd name="connsiteY25" fmla="*/ 11561 h 4161709"/>
              <a:gd name="connsiteX26" fmla="*/ 1221479 w 4161709"/>
              <a:gd name="connsiteY26" fmla="*/ 1130320 h 4161709"/>
              <a:gd name="connsiteX27" fmla="*/ 29118 w 4161709"/>
              <a:gd name="connsiteY27" fmla="*/ 1118759 h 416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61709" h="4161709">
                <a:moveTo>
                  <a:pt x="2940230" y="3031389"/>
                </a:moveTo>
                <a:lnTo>
                  <a:pt x="4132592" y="3042950"/>
                </a:lnTo>
                <a:lnTo>
                  <a:pt x="4121744" y="4161709"/>
                </a:lnTo>
                <a:lnTo>
                  <a:pt x="2929382" y="4150148"/>
                </a:lnTo>
                <a:close/>
                <a:moveTo>
                  <a:pt x="10847" y="3002985"/>
                </a:moveTo>
                <a:lnTo>
                  <a:pt x="1203208" y="3014546"/>
                </a:lnTo>
                <a:lnTo>
                  <a:pt x="1192361" y="4133305"/>
                </a:lnTo>
                <a:lnTo>
                  <a:pt x="0" y="4121744"/>
                </a:lnTo>
                <a:close/>
                <a:moveTo>
                  <a:pt x="2969348" y="28404"/>
                </a:moveTo>
                <a:lnTo>
                  <a:pt x="4161709" y="39965"/>
                </a:lnTo>
                <a:lnTo>
                  <a:pt x="4150861" y="1158724"/>
                </a:lnTo>
                <a:lnTo>
                  <a:pt x="2958499" y="1147163"/>
                </a:lnTo>
                <a:close/>
                <a:moveTo>
                  <a:pt x="1459677" y="13765"/>
                </a:moveTo>
                <a:lnTo>
                  <a:pt x="2741997" y="26200"/>
                </a:lnTo>
                <a:lnTo>
                  <a:pt x="2728898" y="1377214"/>
                </a:lnTo>
                <a:lnTo>
                  <a:pt x="4148609" y="1390981"/>
                </a:lnTo>
                <a:lnTo>
                  <a:pt x="4134843" y="2810692"/>
                </a:lnTo>
                <a:lnTo>
                  <a:pt x="2715132" y="2796927"/>
                </a:lnTo>
                <a:lnTo>
                  <a:pt x="2702032" y="4147943"/>
                </a:lnTo>
                <a:lnTo>
                  <a:pt x="1419712" y="4135509"/>
                </a:lnTo>
                <a:lnTo>
                  <a:pt x="1432812" y="2784493"/>
                </a:lnTo>
                <a:lnTo>
                  <a:pt x="13099" y="2770728"/>
                </a:lnTo>
                <a:lnTo>
                  <a:pt x="26865" y="1351016"/>
                </a:lnTo>
                <a:lnTo>
                  <a:pt x="1446577" y="1364781"/>
                </a:lnTo>
                <a:close/>
                <a:moveTo>
                  <a:pt x="39965" y="0"/>
                </a:moveTo>
                <a:lnTo>
                  <a:pt x="1232326" y="11561"/>
                </a:lnTo>
                <a:lnTo>
                  <a:pt x="1221479" y="1130320"/>
                </a:lnTo>
                <a:lnTo>
                  <a:pt x="29118" y="1118759"/>
                </a:lnTo>
                <a:close/>
              </a:path>
            </a:pathLst>
          </a:custGeom>
          <a:effectLst>
            <a:outerShdw blurRad="317500" dist="190500" dir="2700000" algn="tl" rotWithShape="0">
              <a:prstClr val="black">
                <a:alpha val="40000"/>
              </a:prstClr>
            </a:outerShdw>
          </a:effectLst>
        </p:spPr>
        <p:txBody>
          <a:bodyPr wrap="square">
            <a:noAutofit/>
          </a:bodyPr>
          <a:lstStyle/>
          <a:p>
            <a:endParaRPr lang="en-US"/>
          </a:p>
        </p:txBody>
      </p:sp>
    </p:spTree>
    <p:extLst>
      <p:ext uri="{BB962C8B-B14F-4D97-AF65-F5344CB8AC3E}">
        <p14:creationId xmlns:p14="http://schemas.microsoft.com/office/powerpoint/2010/main" val="294501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fltVal val="0"/>
                                          </p:val>
                                        </p:tav>
                                        <p:tav tm="100000">
                                          <p:val>
                                            <p:strVal val="#ppt_w"/>
                                          </p:val>
                                        </p:tav>
                                      </p:tavLst>
                                    </p:anim>
                                    <p:anim calcmode="lin" valueType="num">
                                      <p:cBhvr>
                                        <p:cTn id="8" dur="250" fill="hold"/>
                                        <p:tgtEl>
                                          <p:spTgt spid="5"/>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0"/>
                                  </p:stCondLst>
                                  <p:endCondLst>
                                    <p:cond evt="begin" delay="0">
                                      <p:tn val="9"/>
                                    </p:cond>
                                  </p:endCondLst>
                                  <p:childTnLst>
                                    <p:animScale>
                                      <p:cBhvr>
                                        <p:cTn id="10" dur="500" fill="hold"/>
                                        <p:tgtEl>
                                          <p:spTgt spid="5"/>
                                        </p:tgtEl>
                                      </p:cBhvr>
                                      <p:by x="115000" y="115000"/>
                                    </p:animScale>
                                  </p:childTnLst>
                                </p:cTn>
                              </p:par>
                              <p:par>
                                <p:cTn id="11" presetID="6" presetClass="emph" presetSubtype="0" repeatCount="9000" accel="40000" decel="40000" autoRev="1" fill="hold" grpId="2" nodeType="withEffect" nodePh="1">
                                  <p:stCondLst>
                                    <p:cond delay="1000"/>
                                  </p:stCondLst>
                                  <p:endCondLst>
                                    <p:cond evt="begin" delay="0">
                                      <p:tn val="11"/>
                                    </p:cond>
                                  </p:endCondLst>
                                  <p:childTnLst>
                                    <p:animScale>
                                      <p:cBhvr>
                                        <p:cTn id="12" dur="500" fill="hold"/>
                                        <p:tgtEl>
                                          <p:spTgt spid="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Picture Placeholder 12">
            <a:extLst>
              <a:ext uri="{FF2B5EF4-FFF2-40B4-BE49-F238E27FC236}">
                <a16:creationId xmlns:a16="http://schemas.microsoft.com/office/drawing/2014/main" id="{861A1C6A-BC6C-4B57-BC6C-D1E7A3C96E3D}"/>
              </a:ext>
            </a:extLst>
          </p:cNvPr>
          <p:cNvSpPr>
            <a:spLocks noGrp="1"/>
          </p:cNvSpPr>
          <p:nvPr>
            <p:ph type="pic" sz="quarter" idx="10"/>
          </p:nvPr>
        </p:nvSpPr>
        <p:spPr>
          <a:xfrm>
            <a:off x="457199" y="0"/>
            <a:ext cx="6031522" cy="6858000"/>
          </a:xfrm>
          <a:custGeom>
            <a:avLst/>
            <a:gdLst>
              <a:gd name="connsiteX0" fmla="*/ 5073160 w 6031522"/>
              <a:gd name="connsiteY0" fmla="*/ 2725613 h 6858000"/>
              <a:gd name="connsiteX1" fmla="*/ 6031522 w 6031522"/>
              <a:gd name="connsiteY1" fmla="*/ 3683976 h 6858000"/>
              <a:gd name="connsiteX2" fmla="*/ 6031521 w 6031522"/>
              <a:gd name="connsiteY2" fmla="*/ 6858000 h 6858000"/>
              <a:gd name="connsiteX3" fmla="*/ 4114798 w 6031522"/>
              <a:gd name="connsiteY3" fmla="*/ 6858000 h 6858000"/>
              <a:gd name="connsiteX4" fmla="*/ 4114798 w 6031522"/>
              <a:gd name="connsiteY4" fmla="*/ 3683976 h 6858000"/>
              <a:gd name="connsiteX5" fmla="*/ 5073160 w 6031522"/>
              <a:gd name="connsiteY5" fmla="*/ 2725613 h 6858000"/>
              <a:gd name="connsiteX6" fmla="*/ 2057399 w 6031522"/>
              <a:gd name="connsiteY6" fmla="*/ 0 h 6858000"/>
              <a:gd name="connsiteX7" fmla="*/ 3974123 w 6031522"/>
              <a:gd name="connsiteY7" fmla="*/ 0 h 6858000"/>
              <a:gd name="connsiteX8" fmla="*/ 3974123 w 6031522"/>
              <a:gd name="connsiteY8" fmla="*/ 5495191 h 6858000"/>
              <a:gd name="connsiteX9" fmla="*/ 3015760 w 6031522"/>
              <a:gd name="connsiteY9" fmla="*/ 6453553 h 6858000"/>
              <a:gd name="connsiteX10" fmla="*/ 3015761 w 6031522"/>
              <a:gd name="connsiteY10" fmla="*/ 6453552 h 6858000"/>
              <a:gd name="connsiteX11" fmla="*/ 2057399 w 6031522"/>
              <a:gd name="connsiteY11" fmla="*/ 5495190 h 6858000"/>
              <a:gd name="connsiteX12" fmla="*/ 0 w 6031522"/>
              <a:gd name="connsiteY12" fmla="*/ 0 h 6858000"/>
              <a:gd name="connsiteX13" fmla="*/ 1916724 w 6031522"/>
              <a:gd name="connsiteY13" fmla="*/ 0 h 6858000"/>
              <a:gd name="connsiteX14" fmla="*/ 1916723 w 6031522"/>
              <a:gd name="connsiteY14" fmla="*/ 2980591 h 6858000"/>
              <a:gd name="connsiteX15" fmla="*/ 958361 w 6031522"/>
              <a:gd name="connsiteY15" fmla="*/ 3938953 h 6858000"/>
              <a:gd name="connsiteX16" fmla="*/ 958362 w 6031522"/>
              <a:gd name="connsiteY16" fmla="*/ 3938952 h 6858000"/>
              <a:gd name="connsiteX17" fmla="*/ 0 w 6031522"/>
              <a:gd name="connsiteY17" fmla="*/ 29805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31522" h="6858000">
                <a:moveTo>
                  <a:pt x="5073160" y="2725613"/>
                </a:moveTo>
                <a:cubicBezTo>
                  <a:pt x="5602449" y="2725613"/>
                  <a:pt x="6031522" y="3154686"/>
                  <a:pt x="6031522" y="3683976"/>
                </a:cubicBezTo>
                <a:lnTo>
                  <a:pt x="6031521" y="6858000"/>
                </a:lnTo>
                <a:lnTo>
                  <a:pt x="4114798" y="6858000"/>
                </a:lnTo>
                <a:lnTo>
                  <a:pt x="4114798" y="3683976"/>
                </a:lnTo>
                <a:cubicBezTo>
                  <a:pt x="4114798" y="3154686"/>
                  <a:pt x="4543871" y="2725613"/>
                  <a:pt x="5073160" y="2725613"/>
                </a:cubicBezTo>
                <a:close/>
                <a:moveTo>
                  <a:pt x="2057399" y="0"/>
                </a:moveTo>
                <a:lnTo>
                  <a:pt x="3974123" y="0"/>
                </a:lnTo>
                <a:lnTo>
                  <a:pt x="3974123" y="5495191"/>
                </a:lnTo>
                <a:cubicBezTo>
                  <a:pt x="3974123" y="6024480"/>
                  <a:pt x="3545049" y="6453553"/>
                  <a:pt x="3015760" y="6453553"/>
                </a:cubicBezTo>
                <a:lnTo>
                  <a:pt x="3015761" y="6453552"/>
                </a:lnTo>
                <a:cubicBezTo>
                  <a:pt x="2486472" y="6453552"/>
                  <a:pt x="2057399" y="6024479"/>
                  <a:pt x="2057399" y="5495190"/>
                </a:cubicBezTo>
                <a:close/>
                <a:moveTo>
                  <a:pt x="0" y="0"/>
                </a:moveTo>
                <a:lnTo>
                  <a:pt x="1916724" y="0"/>
                </a:lnTo>
                <a:lnTo>
                  <a:pt x="1916723" y="2980591"/>
                </a:lnTo>
                <a:cubicBezTo>
                  <a:pt x="1916723" y="3509880"/>
                  <a:pt x="1487650" y="3938953"/>
                  <a:pt x="958361" y="3938953"/>
                </a:cubicBezTo>
                <a:lnTo>
                  <a:pt x="958362" y="3938952"/>
                </a:lnTo>
                <a:cubicBezTo>
                  <a:pt x="429073" y="3938952"/>
                  <a:pt x="0" y="3509879"/>
                  <a:pt x="0" y="2980590"/>
                </a:cubicBezTo>
                <a:close/>
              </a:path>
            </a:pathLst>
          </a:custGeom>
          <a:effectLst>
            <a:outerShdw blurRad="254000" dist="38100" dir="5400000" sx="103000" sy="103000" algn="t" rotWithShape="0">
              <a:prstClr val="black">
                <a:alpha val="28000"/>
              </a:prstClr>
            </a:outerShdw>
          </a:effectLst>
        </p:spPr>
        <p:txBody>
          <a:bodyPr wrap="square">
            <a:noAutofit/>
          </a:bodyPr>
          <a:lstStyle/>
          <a:p>
            <a:endParaRPr lang="en-US"/>
          </a:p>
        </p:txBody>
      </p:sp>
    </p:spTree>
    <p:extLst>
      <p:ext uri="{BB962C8B-B14F-4D97-AF65-F5344CB8AC3E}">
        <p14:creationId xmlns:p14="http://schemas.microsoft.com/office/powerpoint/2010/main" val="22559524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14:presetBounceEnd="80000">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Picture Placeholder 9">
            <a:extLst>
              <a:ext uri="{FF2B5EF4-FFF2-40B4-BE49-F238E27FC236}">
                <a16:creationId xmlns:a16="http://schemas.microsoft.com/office/drawing/2014/main" id="{53257AC4-62A4-4045-9919-D4137675887A}"/>
              </a:ext>
            </a:extLst>
          </p:cNvPr>
          <p:cNvSpPr>
            <a:spLocks noGrp="1"/>
          </p:cNvSpPr>
          <p:nvPr>
            <p:ph type="pic" sz="quarter" idx="11"/>
          </p:nvPr>
        </p:nvSpPr>
        <p:spPr>
          <a:xfrm>
            <a:off x="-238602" y="3429000"/>
            <a:ext cx="2934661" cy="2658805"/>
          </a:xfrm>
          <a:custGeom>
            <a:avLst/>
            <a:gdLst>
              <a:gd name="connsiteX0" fmla="*/ 785315 w 5200650"/>
              <a:gd name="connsiteY0" fmla="*/ 0 h 4711793"/>
              <a:gd name="connsiteX1" fmla="*/ 4415335 w 5200650"/>
              <a:gd name="connsiteY1" fmla="*/ 0 h 4711793"/>
              <a:gd name="connsiteX2" fmla="*/ 5200650 w 5200650"/>
              <a:gd name="connsiteY2" fmla="*/ 785315 h 4711793"/>
              <a:gd name="connsiteX3" fmla="*/ 5200650 w 5200650"/>
              <a:gd name="connsiteY3" fmla="*/ 3926478 h 4711793"/>
              <a:gd name="connsiteX4" fmla="*/ 4415335 w 5200650"/>
              <a:gd name="connsiteY4" fmla="*/ 4711793 h 4711793"/>
              <a:gd name="connsiteX5" fmla="*/ 785315 w 5200650"/>
              <a:gd name="connsiteY5" fmla="*/ 4711793 h 4711793"/>
              <a:gd name="connsiteX6" fmla="*/ 0 w 5200650"/>
              <a:gd name="connsiteY6" fmla="*/ 3926478 h 4711793"/>
              <a:gd name="connsiteX7" fmla="*/ 0 w 5200650"/>
              <a:gd name="connsiteY7" fmla="*/ 785315 h 4711793"/>
              <a:gd name="connsiteX8" fmla="*/ 785315 w 5200650"/>
              <a:gd name="connsiteY8" fmla="*/ 0 h 471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50" h="4711793">
                <a:moveTo>
                  <a:pt x="785315" y="0"/>
                </a:moveTo>
                <a:lnTo>
                  <a:pt x="4415335" y="0"/>
                </a:lnTo>
                <a:cubicBezTo>
                  <a:pt x="4849052" y="0"/>
                  <a:pt x="5200650" y="351598"/>
                  <a:pt x="5200650" y="785315"/>
                </a:cubicBezTo>
                <a:lnTo>
                  <a:pt x="5200650" y="3926478"/>
                </a:lnTo>
                <a:cubicBezTo>
                  <a:pt x="5200650" y="4360195"/>
                  <a:pt x="4849052" y="4711793"/>
                  <a:pt x="4415335" y="4711793"/>
                </a:cubicBezTo>
                <a:lnTo>
                  <a:pt x="785315" y="4711793"/>
                </a:lnTo>
                <a:cubicBezTo>
                  <a:pt x="351598" y="4711793"/>
                  <a:pt x="0" y="4360195"/>
                  <a:pt x="0" y="3926478"/>
                </a:cubicBezTo>
                <a:lnTo>
                  <a:pt x="0" y="785315"/>
                </a:lnTo>
                <a:cubicBezTo>
                  <a:pt x="0" y="351598"/>
                  <a:pt x="351598" y="0"/>
                  <a:pt x="785315" y="0"/>
                </a:cubicBezTo>
                <a:close/>
              </a:path>
            </a:pathLst>
          </a:custGeom>
          <a:effectLst>
            <a:outerShdw blurRad="635000" dist="190500" dir="2700000" algn="tl" rotWithShape="0">
              <a:prstClr val="black">
                <a:alpha val="20000"/>
              </a:prstClr>
            </a:outerShdw>
          </a:effectLst>
        </p:spPr>
        <p:txBody>
          <a:bodyPr wrap="square">
            <a:noAutofit/>
          </a:bodyPr>
          <a:lstStyle/>
          <a:p>
            <a:endParaRPr lang="en-US" dirty="0"/>
          </a:p>
        </p:txBody>
      </p:sp>
      <p:sp>
        <p:nvSpPr>
          <p:cNvPr id="4" name="Picture Placeholder 9">
            <a:extLst>
              <a:ext uri="{FF2B5EF4-FFF2-40B4-BE49-F238E27FC236}">
                <a16:creationId xmlns:a16="http://schemas.microsoft.com/office/drawing/2014/main" id="{3EB371A2-0BE5-41EE-B4F2-2187B6291A90}"/>
              </a:ext>
            </a:extLst>
          </p:cNvPr>
          <p:cNvSpPr>
            <a:spLocks noGrp="1"/>
          </p:cNvSpPr>
          <p:nvPr>
            <p:ph type="pic" sz="quarter" idx="12"/>
          </p:nvPr>
        </p:nvSpPr>
        <p:spPr>
          <a:xfrm>
            <a:off x="2980848" y="3429000"/>
            <a:ext cx="2934661" cy="2658805"/>
          </a:xfrm>
          <a:custGeom>
            <a:avLst/>
            <a:gdLst>
              <a:gd name="connsiteX0" fmla="*/ 785315 w 5200650"/>
              <a:gd name="connsiteY0" fmla="*/ 0 h 4711793"/>
              <a:gd name="connsiteX1" fmla="*/ 4415335 w 5200650"/>
              <a:gd name="connsiteY1" fmla="*/ 0 h 4711793"/>
              <a:gd name="connsiteX2" fmla="*/ 5200650 w 5200650"/>
              <a:gd name="connsiteY2" fmla="*/ 785315 h 4711793"/>
              <a:gd name="connsiteX3" fmla="*/ 5200650 w 5200650"/>
              <a:gd name="connsiteY3" fmla="*/ 3926478 h 4711793"/>
              <a:gd name="connsiteX4" fmla="*/ 4415335 w 5200650"/>
              <a:gd name="connsiteY4" fmla="*/ 4711793 h 4711793"/>
              <a:gd name="connsiteX5" fmla="*/ 785315 w 5200650"/>
              <a:gd name="connsiteY5" fmla="*/ 4711793 h 4711793"/>
              <a:gd name="connsiteX6" fmla="*/ 0 w 5200650"/>
              <a:gd name="connsiteY6" fmla="*/ 3926478 h 4711793"/>
              <a:gd name="connsiteX7" fmla="*/ 0 w 5200650"/>
              <a:gd name="connsiteY7" fmla="*/ 785315 h 4711793"/>
              <a:gd name="connsiteX8" fmla="*/ 785315 w 5200650"/>
              <a:gd name="connsiteY8" fmla="*/ 0 h 471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50" h="4711793">
                <a:moveTo>
                  <a:pt x="785315" y="0"/>
                </a:moveTo>
                <a:lnTo>
                  <a:pt x="4415335" y="0"/>
                </a:lnTo>
                <a:cubicBezTo>
                  <a:pt x="4849052" y="0"/>
                  <a:pt x="5200650" y="351598"/>
                  <a:pt x="5200650" y="785315"/>
                </a:cubicBezTo>
                <a:lnTo>
                  <a:pt x="5200650" y="3926478"/>
                </a:lnTo>
                <a:cubicBezTo>
                  <a:pt x="5200650" y="4360195"/>
                  <a:pt x="4849052" y="4711793"/>
                  <a:pt x="4415335" y="4711793"/>
                </a:cubicBezTo>
                <a:lnTo>
                  <a:pt x="785315" y="4711793"/>
                </a:lnTo>
                <a:cubicBezTo>
                  <a:pt x="351598" y="4711793"/>
                  <a:pt x="0" y="4360195"/>
                  <a:pt x="0" y="3926478"/>
                </a:cubicBezTo>
                <a:lnTo>
                  <a:pt x="0" y="785315"/>
                </a:lnTo>
                <a:cubicBezTo>
                  <a:pt x="0" y="351598"/>
                  <a:pt x="351598" y="0"/>
                  <a:pt x="785315" y="0"/>
                </a:cubicBezTo>
                <a:close/>
              </a:path>
            </a:pathLst>
          </a:custGeom>
          <a:effectLst>
            <a:outerShdw blurRad="635000" dist="190500" dir="2700000" algn="tl" rotWithShape="0">
              <a:prstClr val="black">
                <a:alpha val="20000"/>
              </a:prstClr>
            </a:outerShdw>
          </a:effectLst>
        </p:spPr>
        <p:txBody>
          <a:bodyPr wrap="square">
            <a:noAutofit/>
          </a:bodyPr>
          <a:lstStyle/>
          <a:p>
            <a:endParaRPr lang="en-US" dirty="0"/>
          </a:p>
        </p:txBody>
      </p:sp>
      <p:sp>
        <p:nvSpPr>
          <p:cNvPr id="5" name="Picture Placeholder 9">
            <a:extLst>
              <a:ext uri="{FF2B5EF4-FFF2-40B4-BE49-F238E27FC236}">
                <a16:creationId xmlns:a16="http://schemas.microsoft.com/office/drawing/2014/main" id="{69DB0088-0BE8-4AF0-AAFB-48F30FCE8D26}"/>
              </a:ext>
            </a:extLst>
          </p:cNvPr>
          <p:cNvSpPr>
            <a:spLocks noGrp="1"/>
          </p:cNvSpPr>
          <p:nvPr>
            <p:ph type="pic" sz="quarter" idx="13"/>
          </p:nvPr>
        </p:nvSpPr>
        <p:spPr>
          <a:xfrm>
            <a:off x="6200298" y="3429000"/>
            <a:ext cx="2934661" cy="2658805"/>
          </a:xfrm>
          <a:custGeom>
            <a:avLst/>
            <a:gdLst>
              <a:gd name="connsiteX0" fmla="*/ 785315 w 5200650"/>
              <a:gd name="connsiteY0" fmla="*/ 0 h 4711793"/>
              <a:gd name="connsiteX1" fmla="*/ 4415335 w 5200650"/>
              <a:gd name="connsiteY1" fmla="*/ 0 h 4711793"/>
              <a:gd name="connsiteX2" fmla="*/ 5200650 w 5200650"/>
              <a:gd name="connsiteY2" fmla="*/ 785315 h 4711793"/>
              <a:gd name="connsiteX3" fmla="*/ 5200650 w 5200650"/>
              <a:gd name="connsiteY3" fmla="*/ 3926478 h 4711793"/>
              <a:gd name="connsiteX4" fmla="*/ 4415335 w 5200650"/>
              <a:gd name="connsiteY4" fmla="*/ 4711793 h 4711793"/>
              <a:gd name="connsiteX5" fmla="*/ 785315 w 5200650"/>
              <a:gd name="connsiteY5" fmla="*/ 4711793 h 4711793"/>
              <a:gd name="connsiteX6" fmla="*/ 0 w 5200650"/>
              <a:gd name="connsiteY6" fmla="*/ 3926478 h 4711793"/>
              <a:gd name="connsiteX7" fmla="*/ 0 w 5200650"/>
              <a:gd name="connsiteY7" fmla="*/ 785315 h 4711793"/>
              <a:gd name="connsiteX8" fmla="*/ 785315 w 5200650"/>
              <a:gd name="connsiteY8" fmla="*/ 0 h 471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50" h="4711793">
                <a:moveTo>
                  <a:pt x="785315" y="0"/>
                </a:moveTo>
                <a:lnTo>
                  <a:pt x="4415335" y="0"/>
                </a:lnTo>
                <a:cubicBezTo>
                  <a:pt x="4849052" y="0"/>
                  <a:pt x="5200650" y="351598"/>
                  <a:pt x="5200650" y="785315"/>
                </a:cubicBezTo>
                <a:lnTo>
                  <a:pt x="5200650" y="3926478"/>
                </a:lnTo>
                <a:cubicBezTo>
                  <a:pt x="5200650" y="4360195"/>
                  <a:pt x="4849052" y="4711793"/>
                  <a:pt x="4415335" y="4711793"/>
                </a:cubicBezTo>
                <a:lnTo>
                  <a:pt x="785315" y="4711793"/>
                </a:lnTo>
                <a:cubicBezTo>
                  <a:pt x="351598" y="4711793"/>
                  <a:pt x="0" y="4360195"/>
                  <a:pt x="0" y="3926478"/>
                </a:cubicBezTo>
                <a:lnTo>
                  <a:pt x="0" y="785315"/>
                </a:lnTo>
                <a:cubicBezTo>
                  <a:pt x="0" y="351598"/>
                  <a:pt x="351598" y="0"/>
                  <a:pt x="785315" y="0"/>
                </a:cubicBezTo>
                <a:close/>
              </a:path>
            </a:pathLst>
          </a:custGeom>
          <a:effectLst>
            <a:outerShdw blurRad="635000" dist="190500" dir="2700000" algn="tl" rotWithShape="0">
              <a:prstClr val="black">
                <a:alpha val="20000"/>
              </a:prstClr>
            </a:outerShdw>
          </a:effectLst>
        </p:spPr>
        <p:txBody>
          <a:bodyPr wrap="square">
            <a:noAutofit/>
          </a:bodyPr>
          <a:lstStyle/>
          <a:p>
            <a:endParaRPr lang="en-US"/>
          </a:p>
        </p:txBody>
      </p:sp>
      <p:sp>
        <p:nvSpPr>
          <p:cNvPr id="7" name="Picture Placeholder 9">
            <a:extLst>
              <a:ext uri="{FF2B5EF4-FFF2-40B4-BE49-F238E27FC236}">
                <a16:creationId xmlns:a16="http://schemas.microsoft.com/office/drawing/2014/main" id="{DD69BE67-5C93-448F-B60F-60FA982711F5}"/>
              </a:ext>
            </a:extLst>
          </p:cNvPr>
          <p:cNvSpPr>
            <a:spLocks noGrp="1"/>
          </p:cNvSpPr>
          <p:nvPr>
            <p:ph type="pic" sz="quarter" idx="14"/>
          </p:nvPr>
        </p:nvSpPr>
        <p:spPr>
          <a:xfrm>
            <a:off x="9419748" y="3429000"/>
            <a:ext cx="2934661" cy="2658805"/>
          </a:xfrm>
          <a:custGeom>
            <a:avLst/>
            <a:gdLst>
              <a:gd name="connsiteX0" fmla="*/ 785315 w 5200650"/>
              <a:gd name="connsiteY0" fmla="*/ 0 h 4711793"/>
              <a:gd name="connsiteX1" fmla="*/ 4415335 w 5200650"/>
              <a:gd name="connsiteY1" fmla="*/ 0 h 4711793"/>
              <a:gd name="connsiteX2" fmla="*/ 5200650 w 5200650"/>
              <a:gd name="connsiteY2" fmla="*/ 785315 h 4711793"/>
              <a:gd name="connsiteX3" fmla="*/ 5200650 w 5200650"/>
              <a:gd name="connsiteY3" fmla="*/ 3926478 h 4711793"/>
              <a:gd name="connsiteX4" fmla="*/ 4415335 w 5200650"/>
              <a:gd name="connsiteY4" fmla="*/ 4711793 h 4711793"/>
              <a:gd name="connsiteX5" fmla="*/ 785315 w 5200650"/>
              <a:gd name="connsiteY5" fmla="*/ 4711793 h 4711793"/>
              <a:gd name="connsiteX6" fmla="*/ 0 w 5200650"/>
              <a:gd name="connsiteY6" fmla="*/ 3926478 h 4711793"/>
              <a:gd name="connsiteX7" fmla="*/ 0 w 5200650"/>
              <a:gd name="connsiteY7" fmla="*/ 785315 h 4711793"/>
              <a:gd name="connsiteX8" fmla="*/ 785315 w 5200650"/>
              <a:gd name="connsiteY8" fmla="*/ 0 h 471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50" h="4711793">
                <a:moveTo>
                  <a:pt x="785315" y="0"/>
                </a:moveTo>
                <a:lnTo>
                  <a:pt x="4415335" y="0"/>
                </a:lnTo>
                <a:cubicBezTo>
                  <a:pt x="4849052" y="0"/>
                  <a:pt x="5200650" y="351598"/>
                  <a:pt x="5200650" y="785315"/>
                </a:cubicBezTo>
                <a:lnTo>
                  <a:pt x="5200650" y="3926478"/>
                </a:lnTo>
                <a:cubicBezTo>
                  <a:pt x="5200650" y="4360195"/>
                  <a:pt x="4849052" y="4711793"/>
                  <a:pt x="4415335" y="4711793"/>
                </a:cubicBezTo>
                <a:lnTo>
                  <a:pt x="785315" y="4711793"/>
                </a:lnTo>
                <a:cubicBezTo>
                  <a:pt x="351598" y="4711793"/>
                  <a:pt x="0" y="4360195"/>
                  <a:pt x="0" y="3926478"/>
                </a:cubicBezTo>
                <a:lnTo>
                  <a:pt x="0" y="785315"/>
                </a:lnTo>
                <a:cubicBezTo>
                  <a:pt x="0" y="351598"/>
                  <a:pt x="351598" y="0"/>
                  <a:pt x="785315" y="0"/>
                </a:cubicBezTo>
                <a:close/>
              </a:path>
            </a:pathLst>
          </a:custGeom>
          <a:effectLst>
            <a:outerShdw blurRad="635000" dist="190500" dir="2700000" algn="tl" rotWithShape="0">
              <a:prstClr val="black">
                <a:alpha val="20000"/>
              </a:prstClr>
            </a:outerShdw>
          </a:effectLst>
        </p:spPr>
        <p:txBody>
          <a:bodyPr wrap="square">
            <a:noAutofit/>
          </a:bodyPr>
          <a:lstStyle/>
          <a:p>
            <a:endParaRPr lang="en-US"/>
          </a:p>
        </p:txBody>
      </p:sp>
    </p:spTree>
    <p:extLst>
      <p:ext uri="{BB962C8B-B14F-4D97-AF65-F5344CB8AC3E}">
        <p14:creationId xmlns:p14="http://schemas.microsoft.com/office/powerpoint/2010/main" val="368457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0"/>
                                  </p:stCondLst>
                                  <p:endCondLst>
                                    <p:cond evt="begin" delay="0">
                                      <p:tn val="9"/>
                                    </p:cond>
                                  </p:endCondLst>
                                  <p:childTnLst>
                                    <p:animScale>
                                      <p:cBhvr>
                                        <p:cTn id="10" dur="500" fill="hold"/>
                                        <p:tgtEl>
                                          <p:spTgt spid="3"/>
                                        </p:tgtEl>
                                      </p:cBhvr>
                                      <p:by x="115000" y="115000"/>
                                    </p:animScale>
                                  </p:childTnLst>
                                </p:cTn>
                              </p:par>
                              <p:par>
                                <p:cTn id="11" presetID="23" presetClass="entr" presetSubtype="16" fill="hold" grpId="0" nodeType="withEffect" nodePh="1">
                                  <p:stCondLst>
                                    <p:cond delay="250"/>
                                  </p:stCondLst>
                                  <p:endCondLst>
                                    <p:cond evt="begin" delay="0">
                                      <p:tn val="11"/>
                                    </p:cond>
                                  </p:endCondLst>
                                  <p:childTnLst>
                                    <p:set>
                                      <p:cBhvr>
                                        <p:cTn id="12" dur="1" fill="hold">
                                          <p:stCondLst>
                                            <p:cond delay="0"/>
                                          </p:stCondLst>
                                        </p:cTn>
                                        <p:tgtEl>
                                          <p:spTgt spid="4"/>
                                        </p:tgtEl>
                                        <p:attrNameLst>
                                          <p:attrName>style.visibility</p:attrName>
                                        </p:attrNameLst>
                                      </p:cBhvr>
                                      <p:to>
                                        <p:strVal val="visible"/>
                                      </p:to>
                                    </p:set>
                                    <p:anim calcmode="lin" valueType="num">
                                      <p:cBhvr>
                                        <p:cTn id="13" dur="250" fill="hold"/>
                                        <p:tgtEl>
                                          <p:spTgt spid="4"/>
                                        </p:tgtEl>
                                        <p:attrNameLst>
                                          <p:attrName>ppt_w</p:attrName>
                                        </p:attrNameLst>
                                      </p:cBhvr>
                                      <p:tavLst>
                                        <p:tav tm="0">
                                          <p:val>
                                            <p:fltVal val="0"/>
                                          </p:val>
                                        </p:tav>
                                        <p:tav tm="100000">
                                          <p:val>
                                            <p:strVal val="#ppt_w"/>
                                          </p:val>
                                        </p:tav>
                                      </p:tavLst>
                                    </p:anim>
                                    <p:anim calcmode="lin" valueType="num">
                                      <p:cBhvr>
                                        <p:cTn id="14" dur="250" fill="hold"/>
                                        <p:tgtEl>
                                          <p:spTgt spid="4"/>
                                        </p:tgtEl>
                                        <p:attrNameLst>
                                          <p:attrName>ppt_h</p:attrName>
                                        </p:attrNameLst>
                                      </p:cBhvr>
                                      <p:tavLst>
                                        <p:tav tm="0">
                                          <p:val>
                                            <p:fltVal val="0"/>
                                          </p:val>
                                        </p:tav>
                                        <p:tav tm="100000">
                                          <p:val>
                                            <p:strVal val="#ppt_h"/>
                                          </p:val>
                                        </p:tav>
                                      </p:tavLst>
                                    </p:anim>
                                  </p:childTnLst>
                                </p:cTn>
                              </p:par>
                              <p:par>
                                <p:cTn id="15" presetID="6" presetClass="emph" presetSubtype="0" accel="40000" decel="40000" autoRev="1" fill="hold" grpId="1" nodeType="withEffect" nodePh="1">
                                  <p:stCondLst>
                                    <p:cond delay="250"/>
                                  </p:stCondLst>
                                  <p:endCondLst>
                                    <p:cond evt="begin" delay="0">
                                      <p:tn val="15"/>
                                    </p:cond>
                                  </p:endCondLst>
                                  <p:childTnLst>
                                    <p:animScale>
                                      <p:cBhvr>
                                        <p:cTn id="16" dur="500" fill="hold"/>
                                        <p:tgtEl>
                                          <p:spTgt spid="4"/>
                                        </p:tgtEl>
                                      </p:cBhvr>
                                      <p:by x="115000" y="115000"/>
                                    </p:animScale>
                                  </p:childTnLst>
                                </p:cTn>
                              </p:par>
                              <p:par>
                                <p:cTn id="17" presetID="23" presetClass="entr" presetSubtype="16" fill="hold" grpId="0" nodeType="withEffect" nodePh="1">
                                  <p:stCondLst>
                                    <p:cond delay="500"/>
                                  </p:stCondLst>
                                  <p:endCondLst>
                                    <p:cond evt="begin" delay="0">
                                      <p:tn val="17"/>
                                    </p:cond>
                                  </p:endCondLst>
                                  <p:childTnLst>
                                    <p:set>
                                      <p:cBhvr>
                                        <p:cTn id="18" dur="1" fill="hold">
                                          <p:stCondLst>
                                            <p:cond delay="0"/>
                                          </p:stCondLst>
                                        </p:cTn>
                                        <p:tgtEl>
                                          <p:spTgt spid="5"/>
                                        </p:tgtEl>
                                        <p:attrNameLst>
                                          <p:attrName>style.visibility</p:attrName>
                                        </p:attrNameLst>
                                      </p:cBhvr>
                                      <p:to>
                                        <p:strVal val="visible"/>
                                      </p:to>
                                    </p:set>
                                    <p:anim calcmode="lin" valueType="num">
                                      <p:cBhvr>
                                        <p:cTn id="19" dur="250" fill="hold"/>
                                        <p:tgtEl>
                                          <p:spTgt spid="5"/>
                                        </p:tgtEl>
                                        <p:attrNameLst>
                                          <p:attrName>ppt_w</p:attrName>
                                        </p:attrNameLst>
                                      </p:cBhvr>
                                      <p:tavLst>
                                        <p:tav tm="0">
                                          <p:val>
                                            <p:fltVal val="0"/>
                                          </p:val>
                                        </p:tav>
                                        <p:tav tm="100000">
                                          <p:val>
                                            <p:strVal val="#ppt_w"/>
                                          </p:val>
                                        </p:tav>
                                      </p:tavLst>
                                    </p:anim>
                                    <p:anim calcmode="lin" valueType="num">
                                      <p:cBhvr>
                                        <p:cTn id="20" dur="250" fill="hold"/>
                                        <p:tgtEl>
                                          <p:spTgt spid="5"/>
                                        </p:tgtEl>
                                        <p:attrNameLst>
                                          <p:attrName>ppt_h</p:attrName>
                                        </p:attrNameLst>
                                      </p:cBhvr>
                                      <p:tavLst>
                                        <p:tav tm="0">
                                          <p:val>
                                            <p:fltVal val="0"/>
                                          </p:val>
                                        </p:tav>
                                        <p:tav tm="100000">
                                          <p:val>
                                            <p:strVal val="#ppt_h"/>
                                          </p:val>
                                        </p:tav>
                                      </p:tavLst>
                                    </p:anim>
                                  </p:childTnLst>
                                </p:cTn>
                              </p:par>
                              <p:par>
                                <p:cTn id="21" presetID="6" presetClass="emph" presetSubtype="0" accel="40000" decel="40000" autoRev="1" fill="hold" grpId="1" nodeType="withEffect" nodePh="1">
                                  <p:stCondLst>
                                    <p:cond delay="500"/>
                                  </p:stCondLst>
                                  <p:endCondLst>
                                    <p:cond evt="begin" delay="0">
                                      <p:tn val="21"/>
                                    </p:cond>
                                  </p:endCondLst>
                                  <p:childTnLst>
                                    <p:animScale>
                                      <p:cBhvr>
                                        <p:cTn id="22" dur="500" fill="hold"/>
                                        <p:tgtEl>
                                          <p:spTgt spid="5"/>
                                        </p:tgtEl>
                                      </p:cBhvr>
                                      <p:by x="115000" y="115000"/>
                                    </p:animScale>
                                  </p:childTnLst>
                                </p:cTn>
                              </p:par>
                              <p:par>
                                <p:cTn id="23" presetID="23" presetClass="entr" presetSubtype="16" fill="hold" grpId="0" nodeType="withEffect" nodePh="1">
                                  <p:stCondLst>
                                    <p:cond delay="750"/>
                                  </p:stCondLst>
                                  <p:endCondLst>
                                    <p:cond evt="begin" delay="0">
                                      <p:tn val="23"/>
                                    </p:cond>
                                  </p:endCondLst>
                                  <p:childTnLst>
                                    <p:set>
                                      <p:cBhvr>
                                        <p:cTn id="24" dur="1" fill="hold">
                                          <p:stCondLst>
                                            <p:cond delay="0"/>
                                          </p:stCondLst>
                                        </p:cTn>
                                        <p:tgtEl>
                                          <p:spTgt spid="7"/>
                                        </p:tgtEl>
                                        <p:attrNameLst>
                                          <p:attrName>style.visibility</p:attrName>
                                        </p:attrNameLst>
                                      </p:cBhvr>
                                      <p:to>
                                        <p:strVal val="visible"/>
                                      </p:to>
                                    </p:set>
                                    <p:anim calcmode="lin" valueType="num">
                                      <p:cBhvr>
                                        <p:cTn id="25" dur="250" fill="hold"/>
                                        <p:tgtEl>
                                          <p:spTgt spid="7"/>
                                        </p:tgtEl>
                                        <p:attrNameLst>
                                          <p:attrName>ppt_w</p:attrName>
                                        </p:attrNameLst>
                                      </p:cBhvr>
                                      <p:tavLst>
                                        <p:tav tm="0">
                                          <p:val>
                                            <p:fltVal val="0"/>
                                          </p:val>
                                        </p:tav>
                                        <p:tav tm="100000">
                                          <p:val>
                                            <p:strVal val="#ppt_w"/>
                                          </p:val>
                                        </p:tav>
                                      </p:tavLst>
                                    </p:anim>
                                    <p:anim calcmode="lin" valueType="num">
                                      <p:cBhvr>
                                        <p:cTn id="26" dur="250" fill="hold"/>
                                        <p:tgtEl>
                                          <p:spTgt spid="7"/>
                                        </p:tgtEl>
                                        <p:attrNameLst>
                                          <p:attrName>ppt_h</p:attrName>
                                        </p:attrNameLst>
                                      </p:cBhvr>
                                      <p:tavLst>
                                        <p:tav tm="0">
                                          <p:val>
                                            <p:fltVal val="0"/>
                                          </p:val>
                                        </p:tav>
                                        <p:tav tm="100000">
                                          <p:val>
                                            <p:strVal val="#ppt_h"/>
                                          </p:val>
                                        </p:tav>
                                      </p:tavLst>
                                    </p:anim>
                                  </p:childTnLst>
                                </p:cTn>
                              </p:par>
                              <p:par>
                                <p:cTn id="27" presetID="6" presetClass="emph" presetSubtype="0" accel="40000" decel="40000" autoRev="1" fill="hold" grpId="1" nodeType="withEffect" nodePh="1">
                                  <p:stCondLst>
                                    <p:cond delay="750"/>
                                  </p:stCondLst>
                                  <p:endCondLst>
                                    <p:cond evt="begin" delay="0">
                                      <p:tn val="27"/>
                                    </p:cond>
                                  </p:endCondLst>
                                  <p:childTnLst>
                                    <p:animScale>
                                      <p:cBhvr>
                                        <p:cTn id="28" dur="500" fill="hold"/>
                                        <p:tgtEl>
                                          <p:spTgt spid="7"/>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7" grpId="0"/>
      <p:bldP spid="7" grpId="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17CEDC7-5EA5-466E-921A-F3C869CD06C6}"/>
              </a:ext>
            </a:extLst>
          </p:cNvPr>
          <p:cNvSpPr>
            <a:spLocks noGrp="1"/>
          </p:cNvSpPr>
          <p:nvPr>
            <p:ph type="pic" sz="quarter" idx="10"/>
          </p:nvPr>
        </p:nvSpPr>
        <p:spPr>
          <a:xfrm>
            <a:off x="628650" y="0"/>
            <a:ext cx="5105400" cy="6858000"/>
          </a:xfrm>
          <a:custGeom>
            <a:avLst/>
            <a:gdLst>
              <a:gd name="connsiteX0" fmla="*/ 1276350 w 5105400"/>
              <a:gd name="connsiteY0" fmla="*/ 0 h 6858000"/>
              <a:gd name="connsiteX1" fmla="*/ 5105400 w 5105400"/>
              <a:gd name="connsiteY1" fmla="*/ 0 h 6858000"/>
              <a:gd name="connsiteX2" fmla="*/ 3829050 w 5105400"/>
              <a:gd name="connsiteY2" fmla="*/ 6858000 h 6858000"/>
              <a:gd name="connsiteX3" fmla="*/ 0 w 5105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05400" h="6858000">
                <a:moveTo>
                  <a:pt x="1276350" y="0"/>
                </a:moveTo>
                <a:lnTo>
                  <a:pt x="5105400" y="0"/>
                </a:lnTo>
                <a:lnTo>
                  <a:pt x="3829050" y="6858000"/>
                </a:lnTo>
                <a:lnTo>
                  <a:pt x="0" y="6858000"/>
                </a:lnTo>
                <a:close/>
              </a:path>
            </a:pathLst>
          </a:custGeom>
          <a:effectLst>
            <a:outerShdw blurRad="635000" dist="190500" dir="2700000" algn="tl" rotWithShape="0">
              <a:prstClr val="black">
                <a:alpha val="20000"/>
              </a:prstClr>
            </a:outerShdw>
          </a:effectLst>
        </p:spPr>
        <p:txBody>
          <a:bodyPr wrap="square">
            <a:noAutofit/>
          </a:bodyPr>
          <a:lstStyle/>
          <a:p>
            <a:endParaRPr lang="en-US"/>
          </a:p>
        </p:txBody>
      </p:sp>
    </p:spTree>
    <p:extLst>
      <p:ext uri="{BB962C8B-B14F-4D97-AF65-F5344CB8AC3E}">
        <p14:creationId xmlns:p14="http://schemas.microsoft.com/office/powerpoint/2010/main" val="246896786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14:presetBounceEnd="80000">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14:bounceEnd="80000">
                                          <p:cBhvr additive="base">
                                            <p:cTn id="7" dur="1500" fill="hold"/>
                                            <p:tgtEl>
                                              <p:spTgt spid="6"/>
                                            </p:tgtEl>
                                            <p:attrNameLst>
                                              <p:attrName>ppt_x</p:attrName>
                                            </p:attrNameLst>
                                          </p:cBhvr>
                                          <p:tavLst>
                                            <p:tav tm="0">
                                              <p:val>
                                                <p:strVal val="0-#ppt_w/2"/>
                                              </p:val>
                                            </p:tav>
                                            <p:tav tm="100000">
                                              <p:val>
                                                <p:strVal val="#ppt_x"/>
                                              </p:val>
                                            </p:tav>
                                          </p:tavLst>
                                        </p:anim>
                                        <p:anim calcmode="lin" valueType="num" p14:bounceEnd="80000">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0-#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Picture Placeholder 11">
            <a:extLst>
              <a:ext uri="{FF2B5EF4-FFF2-40B4-BE49-F238E27FC236}">
                <a16:creationId xmlns:a16="http://schemas.microsoft.com/office/drawing/2014/main" id="{E2DFB1D0-F914-4F31-9C7A-008F6A11E4D9}"/>
              </a:ext>
            </a:extLst>
          </p:cNvPr>
          <p:cNvSpPr>
            <a:spLocks noGrp="1"/>
          </p:cNvSpPr>
          <p:nvPr>
            <p:ph type="pic" sz="quarter" idx="10"/>
          </p:nvPr>
        </p:nvSpPr>
        <p:spPr>
          <a:xfrm>
            <a:off x="762000" y="843825"/>
            <a:ext cx="10668000" cy="3031654"/>
          </a:xfrm>
          <a:custGeom>
            <a:avLst/>
            <a:gdLst>
              <a:gd name="connsiteX0" fmla="*/ 5672645 w 10668000"/>
              <a:gd name="connsiteY0" fmla="*/ 15978 h 3031654"/>
              <a:gd name="connsiteX1" fmla="*/ 5740518 w 10668000"/>
              <a:gd name="connsiteY1" fmla="*/ 22468 h 3031654"/>
              <a:gd name="connsiteX2" fmla="*/ 7637598 w 10668000"/>
              <a:gd name="connsiteY2" fmla="*/ 428626 h 3031654"/>
              <a:gd name="connsiteX3" fmla="*/ 7982522 w 10668000"/>
              <a:gd name="connsiteY3" fmla="*/ 871708 h 3031654"/>
              <a:gd name="connsiteX4" fmla="*/ 7982522 w 10668000"/>
              <a:gd name="connsiteY4" fmla="*/ 2730189 h 3031654"/>
              <a:gd name="connsiteX5" fmla="*/ 7637598 w 10668000"/>
              <a:gd name="connsiteY5" fmla="*/ 3025577 h 3031654"/>
              <a:gd name="connsiteX6" fmla="*/ 5740518 w 10668000"/>
              <a:gd name="connsiteY6" fmla="*/ 2619419 h 3031654"/>
              <a:gd name="connsiteX7" fmla="*/ 5395594 w 10668000"/>
              <a:gd name="connsiteY7" fmla="*/ 2176337 h 3031654"/>
              <a:gd name="connsiteX8" fmla="*/ 5395594 w 10668000"/>
              <a:gd name="connsiteY8" fmla="*/ 317856 h 3031654"/>
              <a:gd name="connsiteX9" fmla="*/ 5672645 w 10668000"/>
              <a:gd name="connsiteY9" fmla="*/ 15978 h 3031654"/>
              <a:gd name="connsiteX10" fmla="*/ 10390949 w 10668000"/>
              <a:gd name="connsiteY10" fmla="*/ 112 h 3031654"/>
              <a:gd name="connsiteX11" fmla="*/ 10668000 w 10668000"/>
              <a:gd name="connsiteY11" fmla="*/ 293240 h 3031654"/>
              <a:gd name="connsiteX12" fmla="*/ 10668000 w 10668000"/>
              <a:gd name="connsiteY12" fmla="*/ 2151721 h 3031654"/>
              <a:gd name="connsiteX13" fmla="*/ 10323076 w 10668000"/>
              <a:gd name="connsiteY13" fmla="*/ 2594803 h 3031654"/>
              <a:gd name="connsiteX14" fmla="*/ 8425995 w 10668000"/>
              <a:gd name="connsiteY14" fmla="*/ 3000961 h 3031654"/>
              <a:gd name="connsiteX15" fmla="*/ 8068753 w 10668000"/>
              <a:gd name="connsiteY15" fmla="*/ 2705573 h 3031654"/>
              <a:gd name="connsiteX16" fmla="*/ 8068753 w 10668000"/>
              <a:gd name="connsiteY16" fmla="*/ 847092 h 3031654"/>
              <a:gd name="connsiteX17" fmla="*/ 8425995 w 10668000"/>
              <a:gd name="connsiteY17" fmla="*/ 416318 h 3031654"/>
              <a:gd name="connsiteX18" fmla="*/ 10323076 w 10668000"/>
              <a:gd name="connsiteY18" fmla="*/ 10160 h 3031654"/>
              <a:gd name="connsiteX19" fmla="*/ 10390949 w 10668000"/>
              <a:gd name="connsiteY19" fmla="*/ 112 h 3031654"/>
              <a:gd name="connsiteX20" fmla="*/ 5011212 w 10668000"/>
              <a:gd name="connsiteY20" fmla="*/ 112 h 3031654"/>
              <a:gd name="connsiteX21" fmla="*/ 5284726 w 10668000"/>
              <a:gd name="connsiteY21" fmla="*/ 293240 h 3031654"/>
              <a:gd name="connsiteX22" fmla="*/ 5284726 w 10668000"/>
              <a:gd name="connsiteY22" fmla="*/ 2151721 h 3031654"/>
              <a:gd name="connsiteX23" fmla="*/ 4939802 w 10668000"/>
              <a:gd name="connsiteY23" fmla="*/ 2594803 h 3031654"/>
              <a:gd name="connsiteX24" fmla="*/ 3042721 w 10668000"/>
              <a:gd name="connsiteY24" fmla="*/ 3000961 h 3031654"/>
              <a:gd name="connsiteX25" fmla="*/ 2697797 w 10668000"/>
              <a:gd name="connsiteY25" fmla="*/ 2705573 h 3031654"/>
              <a:gd name="connsiteX26" fmla="*/ 2697797 w 10668000"/>
              <a:gd name="connsiteY26" fmla="*/ 847092 h 3031654"/>
              <a:gd name="connsiteX27" fmla="*/ 3042721 w 10668000"/>
              <a:gd name="connsiteY27" fmla="*/ 416318 h 3031654"/>
              <a:gd name="connsiteX28" fmla="*/ 4939802 w 10668000"/>
              <a:gd name="connsiteY28" fmla="*/ 10160 h 3031654"/>
              <a:gd name="connsiteX29" fmla="*/ 5011212 w 10668000"/>
              <a:gd name="connsiteY29" fmla="*/ 112 h 3031654"/>
              <a:gd name="connsiteX30" fmla="*/ 277051 w 10668000"/>
              <a:gd name="connsiteY30" fmla="*/ 112 h 3031654"/>
              <a:gd name="connsiteX31" fmla="*/ 344924 w 10668000"/>
              <a:gd name="connsiteY31" fmla="*/ 10160 h 3031654"/>
              <a:gd name="connsiteX32" fmla="*/ 2242005 w 10668000"/>
              <a:gd name="connsiteY32" fmla="*/ 416318 h 3031654"/>
              <a:gd name="connsiteX33" fmla="*/ 2586929 w 10668000"/>
              <a:gd name="connsiteY33" fmla="*/ 847092 h 3031654"/>
              <a:gd name="connsiteX34" fmla="*/ 2586929 w 10668000"/>
              <a:gd name="connsiteY34" fmla="*/ 2705573 h 3031654"/>
              <a:gd name="connsiteX35" fmla="*/ 2242005 w 10668000"/>
              <a:gd name="connsiteY35" fmla="*/ 3000961 h 3031654"/>
              <a:gd name="connsiteX36" fmla="*/ 344924 w 10668000"/>
              <a:gd name="connsiteY36" fmla="*/ 2594803 h 3031654"/>
              <a:gd name="connsiteX37" fmla="*/ 0 w 10668000"/>
              <a:gd name="connsiteY37" fmla="*/ 2151721 h 3031654"/>
              <a:gd name="connsiteX38" fmla="*/ 0 w 10668000"/>
              <a:gd name="connsiteY38" fmla="*/ 293240 h 3031654"/>
              <a:gd name="connsiteX39" fmla="*/ 277051 w 10668000"/>
              <a:gd name="connsiteY39" fmla="*/ 112 h 3031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668000" h="3031654">
                <a:moveTo>
                  <a:pt x="5672645" y="15978"/>
                </a:moveTo>
                <a:cubicBezTo>
                  <a:pt x="5694708" y="15737"/>
                  <a:pt x="5717421" y="17853"/>
                  <a:pt x="5740518" y="22468"/>
                </a:cubicBezTo>
                <a:lnTo>
                  <a:pt x="7637598" y="428626"/>
                </a:lnTo>
                <a:cubicBezTo>
                  <a:pt x="7834698" y="465550"/>
                  <a:pt x="7982522" y="662475"/>
                  <a:pt x="7982522" y="871708"/>
                </a:cubicBezTo>
                <a:lnTo>
                  <a:pt x="7982522" y="2730189"/>
                </a:lnTo>
                <a:cubicBezTo>
                  <a:pt x="7982522" y="2927114"/>
                  <a:pt x="7834698" y="3062500"/>
                  <a:pt x="7637598" y="3025577"/>
                </a:cubicBezTo>
                <a:lnTo>
                  <a:pt x="5740518" y="2619419"/>
                </a:lnTo>
                <a:cubicBezTo>
                  <a:pt x="5555737" y="2570187"/>
                  <a:pt x="5395594" y="2373262"/>
                  <a:pt x="5395594" y="2176337"/>
                </a:cubicBezTo>
                <a:lnTo>
                  <a:pt x="5395594" y="317856"/>
                </a:lnTo>
                <a:cubicBezTo>
                  <a:pt x="5395594" y="134777"/>
                  <a:pt x="5518204" y="17661"/>
                  <a:pt x="5672645" y="15978"/>
                </a:cubicBezTo>
                <a:close/>
                <a:moveTo>
                  <a:pt x="10390949" y="112"/>
                </a:moveTo>
                <a:cubicBezTo>
                  <a:pt x="10545391" y="-4263"/>
                  <a:pt x="10668000" y="120931"/>
                  <a:pt x="10668000" y="293240"/>
                </a:cubicBezTo>
                <a:lnTo>
                  <a:pt x="10668000" y="2151721"/>
                </a:lnTo>
                <a:cubicBezTo>
                  <a:pt x="10668000" y="2360954"/>
                  <a:pt x="10507857" y="2557879"/>
                  <a:pt x="10323076" y="2594803"/>
                </a:cubicBezTo>
                <a:lnTo>
                  <a:pt x="8425995" y="3000961"/>
                </a:lnTo>
                <a:cubicBezTo>
                  <a:pt x="8228896" y="3037885"/>
                  <a:pt x="8068753" y="2914806"/>
                  <a:pt x="8068753" y="2705573"/>
                </a:cubicBezTo>
                <a:lnTo>
                  <a:pt x="8068753" y="847092"/>
                </a:lnTo>
                <a:cubicBezTo>
                  <a:pt x="8068753" y="650167"/>
                  <a:pt x="8228896" y="453242"/>
                  <a:pt x="8425995" y="416318"/>
                </a:cubicBezTo>
                <a:lnTo>
                  <a:pt x="10323076" y="10160"/>
                </a:lnTo>
                <a:cubicBezTo>
                  <a:pt x="10346174" y="4006"/>
                  <a:pt x="10368886" y="737"/>
                  <a:pt x="10390949" y="112"/>
                </a:cubicBezTo>
                <a:close/>
                <a:moveTo>
                  <a:pt x="5011212" y="112"/>
                </a:moveTo>
                <a:cubicBezTo>
                  <a:pt x="5171548" y="-4263"/>
                  <a:pt x="5284726" y="120931"/>
                  <a:pt x="5284726" y="293240"/>
                </a:cubicBezTo>
                <a:lnTo>
                  <a:pt x="5284726" y="2151721"/>
                </a:lnTo>
                <a:cubicBezTo>
                  <a:pt x="5284726" y="2360954"/>
                  <a:pt x="5136901" y="2557879"/>
                  <a:pt x="4939802" y="2594803"/>
                </a:cubicBezTo>
                <a:lnTo>
                  <a:pt x="3042721" y="3000961"/>
                </a:lnTo>
                <a:cubicBezTo>
                  <a:pt x="2857940" y="3037885"/>
                  <a:pt x="2697797" y="2914806"/>
                  <a:pt x="2697797" y="2705573"/>
                </a:cubicBezTo>
                <a:lnTo>
                  <a:pt x="2697797" y="847092"/>
                </a:lnTo>
                <a:cubicBezTo>
                  <a:pt x="2697797" y="650167"/>
                  <a:pt x="2857940" y="453242"/>
                  <a:pt x="3042721" y="416318"/>
                </a:cubicBezTo>
                <a:lnTo>
                  <a:pt x="4939802" y="10160"/>
                </a:lnTo>
                <a:cubicBezTo>
                  <a:pt x="4964440" y="4006"/>
                  <a:pt x="4988307" y="737"/>
                  <a:pt x="5011212" y="112"/>
                </a:cubicBezTo>
                <a:close/>
                <a:moveTo>
                  <a:pt x="277051" y="112"/>
                </a:moveTo>
                <a:cubicBezTo>
                  <a:pt x="299114" y="737"/>
                  <a:pt x="321827" y="4006"/>
                  <a:pt x="344924" y="10160"/>
                </a:cubicBezTo>
                <a:lnTo>
                  <a:pt x="2242005" y="416318"/>
                </a:lnTo>
                <a:cubicBezTo>
                  <a:pt x="2439104" y="453242"/>
                  <a:pt x="2586929" y="650167"/>
                  <a:pt x="2586929" y="847092"/>
                </a:cubicBezTo>
                <a:lnTo>
                  <a:pt x="2586929" y="2705573"/>
                </a:lnTo>
                <a:cubicBezTo>
                  <a:pt x="2586929" y="2914806"/>
                  <a:pt x="2439104" y="3037885"/>
                  <a:pt x="2242005" y="3000961"/>
                </a:cubicBezTo>
                <a:lnTo>
                  <a:pt x="344924" y="2594803"/>
                </a:lnTo>
                <a:cubicBezTo>
                  <a:pt x="160143" y="2557879"/>
                  <a:pt x="0" y="2360954"/>
                  <a:pt x="0" y="2151721"/>
                </a:cubicBezTo>
                <a:lnTo>
                  <a:pt x="0" y="293240"/>
                </a:lnTo>
                <a:cubicBezTo>
                  <a:pt x="0" y="120931"/>
                  <a:pt x="122610" y="-4263"/>
                  <a:pt x="277051" y="112"/>
                </a:cubicBezTo>
                <a:close/>
              </a:path>
            </a:pathLst>
          </a:custGeom>
          <a:effectLst>
            <a:outerShdw blurRad="203200" dist="38100" dir="5400000" sx="105000" sy="105000" algn="t" rotWithShape="0">
              <a:prstClr val="black">
                <a:alpha val="36000"/>
              </a:prstClr>
            </a:outerShdw>
          </a:effectLst>
        </p:spPr>
        <p:txBody>
          <a:bodyPr wrap="square">
            <a:noAutofit/>
          </a:bodyPr>
          <a:lstStyle/>
          <a:p>
            <a:endParaRPr lang="en-US"/>
          </a:p>
        </p:txBody>
      </p:sp>
    </p:spTree>
    <p:extLst>
      <p:ext uri="{BB962C8B-B14F-4D97-AF65-F5344CB8AC3E}">
        <p14:creationId xmlns:p14="http://schemas.microsoft.com/office/powerpoint/2010/main" val="234132872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80000">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C3A12F0-50D1-4F20-8722-5C75054E76A9}"/>
              </a:ext>
            </a:extLst>
          </p:cNvPr>
          <p:cNvSpPr>
            <a:spLocks noGrp="1"/>
          </p:cNvSpPr>
          <p:nvPr>
            <p:ph type="pic" sz="quarter" idx="10"/>
          </p:nvPr>
        </p:nvSpPr>
        <p:spPr>
          <a:xfrm>
            <a:off x="1257300" y="647700"/>
            <a:ext cx="2647950" cy="3048000"/>
          </a:xfrm>
          <a:custGeom>
            <a:avLst/>
            <a:gdLst>
              <a:gd name="connsiteX0" fmla="*/ 661988 w 2647950"/>
              <a:gd name="connsiteY0" fmla="*/ 0 h 3048000"/>
              <a:gd name="connsiteX1" fmla="*/ 2647950 w 2647950"/>
              <a:gd name="connsiteY1" fmla="*/ 0 h 3048000"/>
              <a:gd name="connsiteX2" fmla="*/ 1985963 w 2647950"/>
              <a:gd name="connsiteY2" fmla="*/ 3048000 h 3048000"/>
              <a:gd name="connsiteX3" fmla="*/ 0 w 2647950"/>
              <a:gd name="connsiteY3" fmla="*/ 3048000 h 3048000"/>
            </a:gdLst>
            <a:ahLst/>
            <a:cxnLst>
              <a:cxn ang="0">
                <a:pos x="connsiteX0" y="connsiteY0"/>
              </a:cxn>
              <a:cxn ang="0">
                <a:pos x="connsiteX1" y="connsiteY1"/>
              </a:cxn>
              <a:cxn ang="0">
                <a:pos x="connsiteX2" y="connsiteY2"/>
              </a:cxn>
              <a:cxn ang="0">
                <a:pos x="connsiteX3" y="connsiteY3"/>
              </a:cxn>
            </a:cxnLst>
            <a:rect l="l" t="t" r="r" b="b"/>
            <a:pathLst>
              <a:path w="2647950" h="3048000">
                <a:moveTo>
                  <a:pt x="661988" y="0"/>
                </a:moveTo>
                <a:lnTo>
                  <a:pt x="2647950" y="0"/>
                </a:lnTo>
                <a:lnTo>
                  <a:pt x="1985963" y="3048000"/>
                </a:lnTo>
                <a:lnTo>
                  <a:pt x="0" y="3048000"/>
                </a:lnTo>
                <a:close/>
              </a:path>
            </a:pathLst>
          </a:custGeom>
          <a:effectLst>
            <a:outerShdw blurRad="635000" dist="190500" dir="2700000" algn="tl" rotWithShape="0">
              <a:prstClr val="black">
                <a:alpha val="20000"/>
              </a:prstClr>
            </a:outerShdw>
          </a:effectLst>
        </p:spPr>
        <p:txBody>
          <a:bodyPr wrap="square">
            <a:noAutofit/>
          </a:bodyPr>
          <a:lstStyle/>
          <a:p>
            <a:endParaRPr lang="en-US"/>
          </a:p>
        </p:txBody>
      </p:sp>
      <p:sp>
        <p:nvSpPr>
          <p:cNvPr id="12" name="Picture Placeholder 11">
            <a:extLst>
              <a:ext uri="{FF2B5EF4-FFF2-40B4-BE49-F238E27FC236}">
                <a16:creationId xmlns:a16="http://schemas.microsoft.com/office/drawing/2014/main" id="{6936F3EA-C93B-4DF8-BABA-AAE00B65C0EE}"/>
              </a:ext>
            </a:extLst>
          </p:cNvPr>
          <p:cNvSpPr>
            <a:spLocks noGrp="1"/>
          </p:cNvSpPr>
          <p:nvPr>
            <p:ph type="pic" sz="quarter" idx="11"/>
          </p:nvPr>
        </p:nvSpPr>
        <p:spPr>
          <a:xfrm>
            <a:off x="3448050" y="1428750"/>
            <a:ext cx="2647950" cy="3048000"/>
          </a:xfrm>
          <a:custGeom>
            <a:avLst/>
            <a:gdLst>
              <a:gd name="connsiteX0" fmla="*/ 661988 w 2647950"/>
              <a:gd name="connsiteY0" fmla="*/ 0 h 3048000"/>
              <a:gd name="connsiteX1" fmla="*/ 2647950 w 2647950"/>
              <a:gd name="connsiteY1" fmla="*/ 0 h 3048000"/>
              <a:gd name="connsiteX2" fmla="*/ 1985963 w 2647950"/>
              <a:gd name="connsiteY2" fmla="*/ 3048000 h 3048000"/>
              <a:gd name="connsiteX3" fmla="*/ 0 w 2647950"/>
              <a:gd name="connsiteY3" fmla="*/ 3048000 h 3048000"/>
            </a:gdLst>
            <a:ahLst/>
            <a:cxnLst>
              <a:cxn ang="0">
                <a:pos x="connsiteX0" y="connsiteY0"/>
              </a:cxn>
              <a:cxn ang="0">
                <a:pos x="connsiteX1" y="connsiteY1"/>
              </a:cxn>
              <a:cxn ang="0">
                <a:pos x="connsiteX2" y="connsiteY2"/>
              </a:cxn>
              <a:cxn ang="0">
                <a:pos x="connsiteX3" y="connsiteY3"/>
              </a:cxn>
            </a:cxnLst>
            <a:rect l="l" t="t" r="r" b="b"/>
            <a:pathLst>
              <a:path w="2647950" h="3048000">
                <a:moveTo>
                  <a:pt x="661988" y="0"/>
                </a:moveTo>
                <a:lnTo>
                  <a:pt x="2647950" y="0"/>
                </a:lnTo>
                <a:lnTo>
                  <a:pt x="1985963" y="3048000"/>
                </a:lnTo>
                <a:lnTo>
                  <a:pt x="0" y="3048000"/>
                </a:lnTo>
                <a:close/>
              </a:path>
            </a:pathLst>
          </a:custGeom>
          <a:effectLst>
            <a:outerShdw blurRad="635000" dist="190500" dir="2700000" algn="tl" rotWithShape="0">
              <a:prstClr val="black">
                <a:alpha val="20000"/>
              </a:prstClr>
            </a:outerShdw>
          </a:effectLst>
        </p:spPr>
        <p:txBody>
          <a:bodyPr wrap="square">
            <a:noAutofit/>
          </a:bodyPr>
          <a:lstStyle/>
          <a:p>
            <a:endParaRPr lang="en-US"/>
          </a:p>
        </p:txBody>
      </p:sp>
      <p:sp>
        <p:nvSpPr>
          <p:cNvPr id="15" name="Picture Placeholder 14">
            <a:extLst>
              <a:ext uri="{FF2B5EF4-FFF2-40B4-BE49-F238E27FC236}">
                <a16:creationId xmlns:a16="http://schemas.microsoft.com/office/drawing/2014/main" id="{34A707B7-4091-4B64-B8F0-555F7CF4136A}"/>
              </a:ext>
            </a:extLst>
          </p:cNvPr>
          <p:cNvSpPr>
            <a:spLocks noGrp="1"/>
          </p:cNvSpPr>
          <p:nvPr>
            <p:ph type="pic" sz="quarter" idx="12"/>
          </p:nvPr>
        </p:nvSpPr>
        <p:spPr>
          <a:xfrm>
            <a:off x="1695450" y="2952750"/>
            <a:ext cx="2647950" cy="3048000"/>
          </a:xfrm>
          <a:custGeom>
            <a:avLst/>
            <a:gdLst>
              <a:gd name="connsiteX0" fmla="*/ 661988 w 2647950"/>
              <a:gd name="connsiteY0" fmla="*/ 0 h 3048000"/>
              <a:gd name="connsiteX1" fmla="*/ 2647950 w 2647950"/>
              <a:gd name="connsiteY1" fmla="*/ 0 h 3048000"/>
              <a:gd name="connsiteX2" fmla="*/ 1985963 w 2647950"/>
              <a:gd name="connsiteY2" fmla="*/ 3048000 h 3048000"/>
              <a:gd name="connsiteX3" fmla="*/ 0 w 2647950"/>
              <a:gd name="connsiteY3" fmla="*/ 3048000 h 3048000"/>
            </a:gdLst>
            <a:ahLst/>
            <a:cxnLst>
              <a:cxn ang="0">
                <a:pos x="connsiteX0" y="connsiteY0"/>
              </a:cxn>
              <a:cxn ang="0">
                <a:pos x="connsiteX1" y="connsiteY1"/>
              </a:cxn>
              <a:cxn ang="0">
                <a:pos x="connsiteX2" y="connsiteY2"/>
              </a:cxn>
              <a:cxn ang="0">
                <a:pos x="connsiteX3" y="connsiteY3"/>
              </a:cxn>
            </a:cxnLst>
            <a:rect l="l" t="t" r="r" b="b"/>
            <a:pathLst>
              <a:path w="2647950" h="3048000">
                <a:moveTo>
                  <a:pt x="661988" y="0"/>
                </a:moveTo>
                <a:lnTo>
                  <a:pt x="2647950" y="0"/>
                </a:lnTo>
                <a:lnTo>
                  <a:pt x="1985963" y="3048000"/>
                </a:lnTo>
                <a:lnTo>
                  <a:pt x="0" y="3048000"/>
                </a:lnTo>
                <a:close/>
              </a:path>
            </a:pathLst>
          </a:custGeom>
          <a:effectLst>
            <a:outerShdw blurRad="635000" dist="190500" dir="2700000" algn="tl" rotWithShape="0">
              <a:prstClr val="black">
                <a:alpha val="20000"/>
              </a:prstClr>
            </a:outerShdw>
          </a:effectLst>
        </p:spPr>
        <p:txBody>
          <a:bodyPr wrap="square">
            <a:noAutofit/>
          </a:bodyPr>
          <a:lstStyle/>
          <a:p>
            <a:endParaRPr lang="en-US"/>
          </a:p>
        </p:txBody>
      </p:sp>
    </p:spTree>
    <p:extLst>
      <p:ext uri="{BB962C8B-B14F-4D97-AF65-F5344CB8AC3E}">
        <p14:creationId xmlns:p14="http://schemas.microsoft.com/office/powerpoint/2010/main" val="105322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0"/>
                                  </p:stCondLst>
                                  <p:endCondLst>
                                    <p:cond evt="begin" delay="0">
                                      <p:tn val="9"/>
                                    </p:cond>
                                  </p:endCondLst>
                                  <p:childTnLst>
                                    <p:animScale>
                                      <p:cBhvr>
                                        <p:cTn id="10" dur="500" fill="hold"/>
                                        <p:tgtEl>
                                          <p:spTgt spid="9"/>
                                        </p:tgtEl>
                                      </p:cBhvr>
                                      <p:by x="115000" y="115000"/>
                                    </p:animScale>
                                  </p:childTnLst>
                                </p:cTn>
                              </p:par>
                              <p:par>
                                <p:cTn id="11" presetID="23" presetClass="entr" presetSubtype="16" fill="hold" grpId="0" nodeType="withEffect" nodePh="1">
                                  <p:stCondLst>
                                    <p:cond delay="25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 calcmode="lin" valueType="num">
                                      <p:cBhvr>
                                        <p:cTn id="13" dur="250" fill="hold"/>
                                        <p:tgtEl>
                                          <p:spTgt spid="12"/>
                                        </p:tgtEl>
                                        <p:attrNameLst>
                                          <p:attrName>ppt_w</p:attrName>
                                        </p:attrNameLst>
                                      </p:cBhvr>
                                      <p:tavLst>
                                        <p:tav tm="0">
                                          <p:val>
                                            <p:fltVal val="0"/>
                                          </p:val>
                                        </p:tav>
                                        <p:tav tm="100000">
                                          <p:val>
                                            <p:strVal val="#ppt_w"/>
                                          </p:val>
                                        </p:tav>
                                      </p:tavLst>
                                    </p:anim>
                                    <p:anim calcmode="lin" valueType="num">
                                      <p:cBhvr>
                                        <p:cTn id="14" dur="250" fill="hold"/>
                                        <p:tgtEl>
                                          <p:spTgt spid="12"/>
                                        </p:tgtEl>
                                        <p:attrNameLst>
                                          <p:attrName>ppt_h</p:attrName>
                                        </p:attrNameLst>
                                      </p:cBhvr>
                                      <p:tavLst>
                                        <p:tav tm="0">
                                          <p:val>
                                            <p:fltVal val="0"/>
                                          </p:val>
                                        </p:tav>
                                        <p:tav tm="100000">
                                          <p:val>
                                            <p:strVal val="#ppt_h"/>
                                          </p:val>
                                        </p:tav>
                                      </p:tavLst>
                                    </p:anim>
                                  </p:childTnLst>
                                </p:cTn>
                              </p:par>
                              <p:par>
                                <p:cTn id="15" presetID="6" presetClass="emph" presetSubtype="0" accel="40000" decel="40000" autoRev="1" fill="hold" grpId="1" nodeType="withEffect" nodePh="1">
                                  <p:stCondLst>
                                    <p:cond delay="250"/>
                                  </p:stCondLst>
                                  <p:endCondLst>
                                    <p:cond evt="begin" delay="0">
                                      <p:tn val="15"/>
                                    </p:cond>
                                  </p:endCondLst>
                                  <p:childTnLst>
                                    <p:animScale>
                                      <p:cBhvr>
                                        <p:cTn id="16" dur="500" fill="hold"/>
                                        <p:tgtEl>
                                          <p:spTgt spid="12"/>
                                        </p:tgtEl>
                                      </p:cBhvr>
                                      <p:by x="115000" y="115000"/>
                                    </p:animScale>
                                  </p:childTnLst>
                                </p:cTn>
                              </p:par>
                              <p:par>
                                <p:cTn id="17" presetID="23" presetClass="entr" presetSubtype="16" fill="hold" grpId="0" nodeType="withEffect" nodePh="1">
                                  <p:stCondLst>
                                    <p:cond delay="50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 calcmode="lin" valueType="num">
                                      <p:cBhvr>
                                        <p:cTn id="19" dur="250" fill="hold"/>
                                        <p:tgtEl>
                                          <p:spTgt spid="15"/>
                                        </p:tgtEl>
                                        <p:attrNameLst>
                                          <p:attrName>ppt_w</p:attrName>
                                        </p:attrNameLst>
                                      </p:cBhvr>
                                      <p:tavLst>
                                        <p:tav tm="0">
                                          <p:val>
                                            <p:fltVal val="0"/>
                                          </p:val>
                                        </p:tav>
                                        <p:tav tm="100000">
                                          <p:val>
                                            <p:strVal val="#ppt_w"/>
                                          </p:val>
                                        </p:tav>
                                      </p:tavLst>
                                    </p:anim>
                                    <p:anim calcmode="lin" valueType="num">
                                      <p:cBhvr>
                                        <p:cTn id="20" dur="250" fill="hold"/>
                                        <p:tgtEl>
                                          <p:spTgt spid="15"/>
                                        </p:tgtEl>
                                        <p:attrNameLst>
                                          <p:attrName>ppt_h</p:attrName>
                                        </p:attrNameLst>
                                      </p:cBhvr>
                                      <p:tavLst>
                                        <p:tav tm="0">
                                          <p:val>
                                            <p:fltVal val="0"/>
                                          </p:val>
                                        </p:tav>
                                        <p:tav tm="100000">
                                          <p:val>
                                            <p:strVal val="#ppt_h"/>
                                          </p:val>
                                        </p:tav>
                                      </p:tavLst>
                                    </p:anim>
                                  </p:childTnLst>
                                </p:cTn>
                              </p:par>
                              <p:par>
                                <p:cTn id="21" presetID="6" presetClass="emph" presetSubtype="0" accel="40000" decel="40000" autoRev="1" fill="hold" grpId="1" nodeType="withEffect" nodePh="1">
                                  <p:stCondLst>
                                    <p:cond delay="500"/>
                                  </p:stCondLst>
                                  <p:endCondLst>
                                    <p:cond evt="begin" delay="0">
                                      <p:tn val="21"/>
                                    </p:cond>
                                  </p:endCondLst>
                                  <p:childTnLst>
                                    <p:animScale>
                                      <p:cBhvr>
                                        <p:cTn id="22" dur="500" fill="hold"/>
                                        <p:tgtEl>
                                          <p:spTgt spid="15"/>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2" grpId="0"/>
      <p:bldP spid="12" grpId="1"/>
      <p:bldP spid="15" grpId="0"/>
      <p:bldP spid="15"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C2230776-79B1-4843-8EA7-50F29EF5B591}"/>
              </a:ext>
            </a:extLst>
          </p:cNvPr>
          <p:cNvSpPr>
            <a:spLocks noGrp="1"/>
          </p:cNvSpPr>
          <p:nvPr>
            <p:ph type="pic" sz="quarter" idx="10"/>
          </p:nvPr>
        </p:nvSpPr>
        <p:spPr>
          <a:xfrm>
            <a:off x="1124373" y="701859"/>
            <a:ext cx="4768427" cy="5454281"/>
          </a:xfrm>
          <a:custGeom>
            <a:avLst/>
            <a:gdLst>
              <a:gd name="connsiteX0" fmla="*/ 2257723 w 2506134"/>
              <a:gd name="connsiteY0" fmla="*/ 20 h 2866597"/>
              <a:gd name="connsiteX1" fmla="*/ 2506134 w 2506134"/>
              <a:gd name="connsiteY1" fmla="*/ 271537 h 2866597"/>
              <a:gd name="connsiteX2" fmla="*/ 2506134 w 2506134"/>
              <a:gd name="connsiteY2" fmla="*/ 2068980 h 2866597"/>
              <a:gd name="connsiteX3" fmla="*/ 2192867 w 2506134"/>
              <a:gd name="connsiteY3" fmla="*/ 2507380 h 2866597"/>
              <a:gd name="connsiteX4" fmla="*/ 358019 w 2506134"/>
              <a:gd name="connsiteY4" fmla="*/ 2858101 h 2866597"/>
              <a:gd name="connsiteX5" fmla="*/ 0 w 2506134"/>
              <a:gd name="connsiteY5" fmla="*/ 2595061 h 2866597"/>
              <a:gd name="connsiteX6" fmla="*/ 0 w 2506134"/>
              <a:gd name="connsiteY6" fmla="*/ 841458 h 2866597"/>
              <a:gd name="connsiteX7" fmla="*/ 358019 w 2506134"/>
              <a:gd name="connsiteY7" fmla="*/ 403057 h 2866597"/>
              <a:gd name="connsiteX8" fmla="*/ 2192867 w 2506134"/>
              <a:gd name="connsiteY8" fmla="*/ 8497 h 2866597"/>
              <a:gd name="connsiteX9" fmla="*/ 2257723 w 2506134"/>
              <a:gd name="connsiteY9" fmla="*/ 20 h 2866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6134" h="2866597">
                <a:moveTo>
                  <a:pt x="2257723" y="20"/>
                </a:moveTo>
                <a:cubicBezTo>
                  <a:pt x="2403344" y="-1778"/>
                  <a:pt x="2506134" y="118097"/>
                  <a:pt x="2506134" y="271537"/>
                </a:cubicBezTo>
                <a:lnTo>
                  <a:pt x="2506134" y="2068980"/>
                </a:lnTo>
                <a:cubicBezTo>
                  <a:pt x="2506134" y="2244340"/>
                  <a:pt x="2371877" y="2463540"/>
                  <a:pt x="2192867" y="2507380"/>
                </a:cubicBezTo>
                <a:lnTo>
                  <a:pt x="358019" y="2858101"/>
                </a:lnTo>
                <a:cubicBezTo>
                  <a:pt x="134257" y="2901941"/>
                  <a:pt x="0" y="2770421"/>
                  <a:pt x="0" y="2595061"/>
                </a:cubicBezTo>
                <a:lnTo>
                  <a:pt x="0" y="841458"/>
                </a:lnTo>
                <a:cubicBezTo>
                  <a:pt x="0" y="622258"/>
                  <a:pt x="134257" y="446897"/>
                  <a:pt x="358019" y="403057"/>
                </a:cubicBezTo>
                <a:lnTo>
                  <a:pt x="2192867" y="8497"/>
                </a:lnTo>
                <a:cubicBezTo>
                  <a:pt x="2215243" y="3017"/>
                  <a:pt x="2236920" y="277"/>
                  <a:pt x="2257723" y="20"/>
                </a:cubicBezTo>
                <a:close/>
              </a:path>
            </a:pathLst>
          </a:custGeom>
          <a:effectLst>
            <a:outerShdw blurRad="254000" dist="38100" dir="5400000" sx="105000" sy="105000" algn="t" rotWithShape="0">
              <a:prstClr val="black">
                <a:alpha val="28000"/>
              </a:prstClr>
            </a:outerShdw>
          </a:effectLst>
        </p:spPr>
        <p:txBody>
          <a:bodyPr wrap="square">
            <a:noAutofit/>
          </a:bodyPr>
          <a:lstStyle/>
          <a:p>
            <a:endParaRPr lang="en-US"/>
          </a:p>
        </p:txBody>
      </p:sp>
    </p:spTree>
    <p:extLst>
      <p:ext uri="{BB962C8B-B14F-4D97-AF65-F5344CB8AC3E}">
        <p14:creationId xmlns:p14="http://schemas.microsoft.com/office/powerpoint/2010/main" val="424650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 calcmode="lin" valueType="num">
                                      <p:cBhvr>
                                        <p:cTn id="7" dur="250" fill="hold"/>
                                        <p:tgtEl>
                                          <p:spTgt spid="15"/>
                                        </p:tgtEl>
                                        <p:attrNameLst>
                                          <p:attrName>ppt_w</p:attrName>
                                        </p:attrNameLst>
                                      </p:cBhvr>
                                      <p:tavLst>
                                        <p:tav tm="0">
                                          <p:val>
                                            <p:fltVal val="0"/>
                                          </p:val>
                                        </p:tav>
                                        <p:tav tm="100000">
                                          <p:val>
                                            <p:strVal val="#ppt_w"/>
                                          </p:val>
                                        </p:tav>
                                      </p:tavLst>
                                    </p:anim>
                                    <p:anim calcmode="lin" valueType="num">
                                      <p:cBhvr>
                                        <p:cTn id="8" dur="250" fill="hold"/>
                                        <p:tgtEl>
                                          <p:spTgt spid="15"/>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0"/>
                                  </p:stCondLst>
                                  <p:endCondLst>
                                    <p:cond evt="begin" delay="0">
                                      <p:tn val="9"/>
                                    </p:cond>
                                  </p:endCondLst>
                                  <p:childTnLst>
                                    <p:animScale>
                                      <p:cBhvr>
                                        <p:cTn id="10" dur="500" fill="hold"/>
                                        <p:tgtEl>
                                          <p:spTgt spid="15"/>
                                        </p:tgtEl>
                                      </p:cBhvr>
                                      <p:by x="115000" y="115000"/>
                                    </p:animScale>
                                  </p:childTnLst>
                                </p:cTn>
                              </p:par>
                              <p:par>
                                <p:cTn id="11" presetID="6" presetClass="emph" presetSubtype="0" repeatCount="9000" accel="40000" decel="40000" autoRev="1" fill="hold" grpId="2" nodeType="withEffect" nodePh="1">
                                  <p:stCondLst>
                                    <p:cond delay="1000"/>
                                  </p:stCondLst>
                                  <p:endCondLst>
                                    <p:cond evt="begin" delay="0">
                                      <p:tn val="11"/>
                                    </p:cond>
                                  </p:endCondLst>
                                  <p:childTnLst>
                                    <p:animScale>
                                      <p:cBhvr>
                                        <p:cTn id="12" dur="50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5" grpId="2"/>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0D9E55-7FB1-4993-9427-5417FD914DB3}"/>
              </a:ext>
            </a:extLst>
          </p:cNvPr>
          <p:cNvSpPr>
            <a:spLocks noGrp="1"/>
          </p:cNvSpPr>
          <p:nvPr>
            <p:ph type="pic" sz="quarter" idx="11"/>
          </p:nvPr>
        </p:nvSpPr>
        <p:spPr>
          <a:xfrm>
            <a:off x="5460570" y="3429000"/>
            <a:ext cx="2934661" cy="2658805"/>
          </a:xfrm>
          <a:custGeom>
            <a:avLst/>
            <a:gdLst>
              <a:gd name="connsiteX0" fmla="*/ 785315 w 5200650"/>
              <a:gd name="connsiteY0" fmla="*/ 0 h 4711793"/>
              <a:gd name="connsiteX1" fmla="*/ 4415335 w 5200650"/>
              <a:gd name="connsiteY1" fmla="*/ 0 h 4711793"/>
              <a:gd name="connsiteX2" fmla="*/ 5200650 w 5200650"/>
              <a:gd name="connsiteY2" fmla="*/ 785315 h 4711793"/>
              <a:gd name="connsiteX3" fmla="*/ 5200650 w 5200650"/>
              <a:gd name="connsiteY3" fmla="*/ 3926478 h 4711793"/>
              <a:gd name="connsiteX4" fmla="*/ 4415335 w 5200650"/>
              <a:gd name="connsiteY4" fmla="*/ 4711793 h 4711793"/>
              <a:gd name="connsiteX5" fmla="*/ 785315 w 5200650"/>
              <a:gd name="connsiteY5" fmla="*/ 4711793 h 4711793"/>
              <a:gd name="connsiteX6" fmla="*/ 0 w 5200650"/>
              <a:gd name="connsiteY6" fmla="*/ 3926478 h 4711793"/>
              <a:gd name="connsiteX7" fmla="*/ 0 w 5200650"/>
              <a:gd name="connsiteY7" fmla="*/ 785315 h 4711793"/>
              <a:gd name="connsiteX8" fmla="*/ 785315 w 5200650"/>
              <a:gd name="connsiteY8" fmla="*/ 0 h 471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50" h="4711793">
                <a:moveTo>
                  <a:pt x="785315" y="0"/>
                </a:moveTo>
                <a:lnTo>
                  <a:pt x="4415335" y="0"/>
                </a:lnTo>
                <a:cubicBezTo>
                  <a:pt x="4849052" y="0"/>
                  <a:pt x="5200650" y="351598"/>
                  <a:pt x="5200650" y="785315"/>
                </a:cubicBezTo>
                <a:lnTo>
                  <a:pt x="5200650" y="3926478"/>
                </a:lnTo>
                <a:cubicBezTo>
                  <a:pt x="5200650" y="4360195"/>
                  <a:pt x="4849052" y="4711793"/>
                  <a:pt x="4415335" y="4711793"/>
                </a:cubicBezTo>
                <a:lnTo>
                  <a:pt x="785315" y="4711793"/>
                </a:lnTo>
                <a:cubicBezTo>
                  <a:pt x="351598" y="4711793"/>
                  <a:pt x="0" y="4360195"/>
                  <a:pt x="0" y="3926478"/>
                </a:cubicBezTo>
                <a:lnTo>
                  <a:pt x="0" y="785315"/>
                </a:lnTo>
                <a:cubicBezTo>
                  <a:pt x="0" y="351598"/>
                  <a:pt x="351598" y="0"/>
                  <a:pt x="785315" y="0"/>
                </a:cubicBezTo>
                <a:close/>
              </a:path>
            </a:pathLst>
          </a:custGeom>
          <a:effectLst>
            <a:outerShdw blurRad="635000" dist="190500" dir="2700000" algn="tl" rotWithShape="0">
              <a:prstClr val="black">
                <a:alpha val="20000"/>
              </a:prstClr>
            </a:outerShdw>
          </a:effectLst>
        </p:spPr>
        <p:txBody>
          <a:bodyPr wrap="square">
            <a:noAutofit/>
          </a:bodyPr>
          <a:lstStyle/>
          <a:p>
            <a:endParaRPr lang="en-US"/>
          </a:p>
        </p:txBody>
      </p:sp>
      <p:sp>
        <p:nvSpPr>
          <p:cNvPr id="5" name="Picture Placeholder 9">
            <a:extLst>
              <a:ext uri="{FF2B5EF4-FFF2-40B4-BE49-F238E27FC236}">
                <a16:creationId xmlns:a16="http://schemas.microsoft.com/office/drawing/2014/main" id="{1E112073-70CF-4CFB-847C-A4D166403562}"/>
              </a:ext>
            </a:extLst>
          </p:cNvPr>
          <p:cNvSpPr>
            <a:spLocks noGrp="1"/>
          </p:cNvSpPr>
          <p:nvPr>
            <p:ph type="pic" sz="quarter" idx="12"/>
          </p:nvPr>
        </p:nvSpPr>
        <p:spPr>
          <a:xfrm>
            <a:off x="6096000" y="577313"/>
            <a:ext cx="2934661" cy="2658805"/>
          </a:xfrm>
          <a:custGeom>
            <a:avLst/>
            <a:gdLst>
              <a:gd name="connsiteX0" fmla="*/ 785315 w 5200650"/>
              <a:gd name="connsiteY0" fmla="*/ 0 h 4711793"/>
              <a:gd name="connsiteX1" fmla="*/ 4415335 w 5200650"/>
              <a:gd name="connsiteY1" fmla="*/ 0 h 4711793"/>
              <a:gd name="connsiteX2" fmla="*/ 5200650 w 5200650"/>
              <a:gd name="connsiteY2" fmla="*/ 785315 h 4711793"/>
              <a:gd name="connsiteX3" fmla="*/ 5200650 w 5200650"/>
              <a:gd name="connsiteY3" fmla="*/ 3926478 h 4711793"/>
              <a:gd name="connsiteX4" fmla="*/ 4415335 w 5200650"/>
              <a:gd name="connsiteY4" fmla="*/ 4711793 h 4711793"/>
              <a:gd name="connsiteX5" fmla="*/ 785315 w 5200650"/>
              <a:gd name="connsiteY5" fmla="*/ 4711793 h 4711793"/>
              <a:gd name="connsiteX6" fmla="*/ 0 w 5200650"/>
              <a:gd name="connsiteY6" fmla="*/ 3926478 h 4711793"/>
              <a:gd name="connsiteX7" fmla="*/ 0 w 5200650"/>
              <a:gd name="connsiteY7" fmla="*/ 785315 h 4711793"/>
              <a:gd name="connsiteX8" fmla="*/ 785315 w 5200650"/>
              <a:gd name="connsiteY8" fmla="*/ 0 h 471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50" h="4711793">
                <a:moveTo>
                  <a:pt x="785315" y="0"/>
                </a:moveTo>
                <a:lnTo>
                  <a:pt x="4415335" y="0"/>
                </a:lnTo>
                <a:cubicBezTo>
                  <a:pt x="4849052" y="0"/>
                  <a:pt x="5200650" y="351598"/>
                  <a:pt x="5200650" y="785315"/>
                </a:cubicBezTo>
                <a:lnTo>
                  <a:pt x="5200650" y="3926478"/>
                </a:lnTo>
                <a:cubicBezTo>
                  <a:pt x="5200650" y="4360195"/>
                  <a:pt x="4849052" y="4711793"/>
                  <a:pt x="4415335" y="4711793"/>
                </a:cubicBezTo>
                <a:lnTo>
                  <a:pt x="785315" y="4711793"/>
                </a:lnTo>
                <a:cubicBezTo>
                  <a:pt x="351598" y="4711793"/>
                  <a:pt x="0" y="4360195"/>
                  <a:pt x="0" y="3926478"/>
                </a:cubicBezTo>
                <a:lnTo>
                  <a:pt x="0" y="785315"/>
                </a:lnTo>
                <a:cubicBezTo>
                  <a:pt x="0" y="351598"/>
                  <a:pt x="351598" y="0"/>
                  <a:pt x="785315" y="0"/>
                </a:cubicBezTo>
                <a:close/>
              </a:path>
            </a:pathLst>
          </a:custGeom>
          <a:effectLst>
            <a:outerShdw blurRad="635000" dist="190500" dir="2700000" algn="tl" rotWithShape="0">
              <a:prstClr val="black">
                <a:alpha val="20000"/>
              </a:prstClr>
            </a:outerShdw>
          </a:effectLst>
        </p:spPr>
        <p:txBody>
          <a:bodyPr wrap="square">
            <a:noAutofit/>
          </a:bodyPr>
          <a:lstStyle/>
          <a:p>
            <a:endParaRPr lang="en-US"/>
          </a:p>
        </p:txBody>
      </p:sp>
      <p:sp>
        <p:nvSpPr>
          <p:cNvPr id="6" name="Picture Placeholder 9">
            <a:extLst>
              <a:ext uri="{FF2B5EF4-FFF2-40B4-BE49-F238E27FC236}">
                <a16:creationId xmlns:a16="http://schemas.microsoft.com/office/drawing/2014/main" id="{F10FCF2E-308A-4DBF-A97A-FC24CC2C8FCC}"/>
              </a:ext>
            </a:extLst>
          </p:cNvPr>
          <p:cNvSpPr>
            <a:spLocks noGrp="1"/>
          </p:cNvSpPr>
          <p:nvPr>
            <p:ph type="pic" sz="quarter" idx="13"/>
          </p:nvPr>
        </p:nvSpPr>
        <p:spPr>
          <a:xfrm>
            <a:off x="8560232" y="3429000"/>
            <a:ext cx="2268234" cy="2055022"/>
          </a:xfrm>
          <a:custGeom>
            <a:avLst/>
            <a:gdLst>
              <a:gd name="connsiteX0" fmla="*/ 785315 w 5200650"/>
              <a:gd name="connsiteY0" fmla="*/ 0 h 4711793"/>
              <a:gd name="connsiteX1" fmla="*/ 4415335 w 5200650"/>
              <a:gd name="connsiteY1" fmla="*/ 0 h 4711793"/>
              <a:gd name="connsiteX2" fmla="*/ 5200650 w 5200650"/>
              <a:gd name="connsiteY2" fmla="*/ 785315 h 4711793"/>
              <a:gd name="connsiteX3" fmla="*/ 5200650 w 5200650"/>
              <a:gd name="connsiteY3" fmla="*/ 3926478 h 4711793"/>
              <a:gd name="connsiteX4" fmla="*/ 4415335 w 5200650"/>
              <a:gd name="connsiteY4" fmla="*/ 4711793 h 4711793"/>
              <a:gd name="connsiteX5" fmla="*/ 785315 w 5200650"/>
              <a:gd name="connsiteY5" fmla="*/ 4711793 h 4711793"/>
              <a:gd name="connsiteX6" fmla="*/ 0 w 5200650"/>
              <a:gd name="connsiteY6" fmla="*/ 3926478 h 4711793"/>
              <a:gd name="connsiteX7" fmla="*/ 0 w 5200650"/>
              <a:gd name="connsiteY7" fmla="*/ 785315 h 4711793"/>
              <a:gd name="connsiteX8" fmla="*/ 785315 w 5200650"/>
              <a:gd name="connsiteY8" fmla="*/ 0 h 471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50" h="4711793">
                <a:moveTo>
                  <a:pt x="785315" y="0"/>
                </a:moveTo>
                <a:lnTo>
                  <a:pt x="4415335" y="0"/>
                </a:lnTo>
                <a:cubicBezTo>
                  <a:pt x="4849052" y="0"/>
                  <a:pt x="5200650" y="351598"/>
                  <a:pt x="5200650" y="785315"/>
                </a:cubicBezTo>
                <a:lnTo>
                  <a:pt x="5200650" y="3926478"/>
                </a:lnTo>
                <a:cubicBezTo>
                  <a:pt x="5200650" y="4360195"/>
                  <a:pt x="4849052" y="4711793"/>
                  <a:pt x="4415335" y="4711793"/>
                </a:cubicBezTo>
                <a:lnTo>
                  <a:pt x="785315" y="4711793"/>
                </a:lnTo>
                <a:cubicBezTo>
                  <a:pt x="351598" y="4711793"/>
                  <a:pt x="0" y="4360195"/>
                  <a:pt x="0" y="3926478"/>
                </a:cubicBezTo>
                <a:lnTo>
                  <a:pt x="0" y="785315"/>
                </a:lnTo>
                <a:cubicBezTo>
                  <a:pt x="0" y="351598"/>
                  <a:pt x="351598" y="0"/>
                  <a:pt x="785315" y="0"/>
                </a:cubicBezTo>
                <a:close/>
              </a:path>
            </a:pathLst>
          </a:custGeom>
          <a:effectLst>
            <a:outerShdw blurRad="635000" dist="190500" dir="2700000" algn="tl" rotWithShape="0">
              <a:prstClr val="black">
                <a:alpha val="20000"/>
              </a:prstClr>
            </a:outerShdw>
          </a:effectLst>
        </p:spPr>
        <p:txBody>
          <a:bodyPr wrap="square">
            <a:noAutofit/>
          </a:bodyPr>
          <a:lstStyle/>
          <a:p>
            <a:endParaRPr lang="en-US"/>
          </a:p>
        </p:txBody>
      </p:sp>
      <p:sp>
        <p:nvSpPr>
          <p:cNvPr id="7" name="Picture Placeholder 9">
            <a:extLst>
              <a:ext uri="{FF2B5EF4-FFF2-40B4-BE49-F238E27FC236}">
                <a16:creationId xmlns:a16="http://schemas.microsoft.com/office/drawing/2014/main" id="{8729601F-A6F3-4A18-9BF3-CA0F382179C9}"/>
              </a:ext>
            </a:extLst>
          </p:cNvPr>
          <p:cNvSpPr>
            <a:spLocks noGrp="1"/>
          </p:cNvSpPr>
          <p:nvPr>
            <p:ph type="pic" sz="quarter" idx="14"/>
          </p:nvPr>
        </p:nvSpPr>
        <p:spPr>
          <a:xfrm>
            <a:off x="9265082" y="1562100"/>
            <a:ext cx="1847700" cy="1674018"/>
          </a:xfrm>
          <a:custGeom>
            <a:avLst/>
            <a:gdLst>
              <a:gd name="connsiteX0" fmla="*/ 785315 w 5200650"/>
              <a:gd name="connsiteY0" fmla="*/ 0 h 4711793"/>
              <a:gd name="connsiteX1" fmla="*/ 4415335 w 5200650"/>
              <a:gd name="connsiteY1" fmla="*/ 0 h 4711793"/>
              <a:gd name="connsiteX2" fmla="*/ 5200650 w 5200650"/>
              <a:gd name="connsiteY2" fmla="*/ 785315 h 4711793"/>
              <a:gd name="connsiteX3" fmla="*/ 5200650 w 5200650"/>
              <a:gd name="connsiteY3" fmla="*/ 3926478 h 4711793"/>
              <a:gd name="connsiteX4" fmla="*/ 4415335 w 5200650"/>
              <a:gd name="connsiteY4" fmla="*/ 4711793 h 4711793"/>
              <a:gd name="connsiteX5" fmla="*/ 785315 w 5200650"/>
              <a:gd name="connsiteY5" fmla="*/ 4711793 h 4711793"/>
              <a:gd name="connsiteX6" fmla="*/ 0 w 5200650"/>
              <a:gd name="connsiteY6" fmla="*/ 3926478 h 4711793"/>
              <a:gd name="connsiteX7" fmla="*/ 0 w 5200650"/>
              <a:gd name="connsiteY7" fmla="*/ 785315 h 4711793"/>
              <a:gd name="connsiteX8" fmla="*/ 785315 w 5200650"/>
              <a:gd name="connsiteY8" fmla="*/ 0 h 471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50" h="4711793">
                <a:moveTo>
                  <a:pt x="785315" y="0"/>
                </a:moveTo>
                <a:lnTo>
                  <a:pt x="4415335" y="0"/>
                </a:lnTo>
                <a:cubicBezTo>
                  <a:pt x="4849052" y="0"/>
                  <a:pt x="5200650" y="351598"/>
                  <a:pt x="5200650" y="785315"/>
                </a:cubicBezTo>
                <a:lnTo>
                  <a:pt x="5200650" y="3926478"/>
                </a:lnTo>
                <a:cubicBezTo>
                  <a:pt x="5200650" y="4360195"/>
                  <a:pt x="4849052" y="4711793"/>
                  <a:pt x="4415335" y="4711793"/>
                </a:cubicBezTo>
                <a:lnTo>
                  <a:pt x="785315" y="4711793"/>
                </a:lnTo>
                <a:cubicBezTo>
                  <a:pt x="351598" y="4711793"/>
                  <a:pt x="0" y="4360195"/>
                  <a:pt x="0" y="3926478"/>
                </a:cubicBezTo>
                <a:lnTo>
                  <a:pt x="0" y="785315"/>
                </a:lnTo>
                <a:cubicBezTo>
                  <a:pt x="0" y="351598"/>
                  <a:pt x="351598" y="0"/>
                  <a:pt x="785315" y="0"/>
                </a:cubicBezTo>
                <a:close/>
              </a:path>
            </a:pathLst>
          </a:custGeom>
          <a:effectLst>
            <a:outerShdw blurRad="635000" dist="190500" dir="2700000" algn="tl" rotWithShape="0">
              <a:prstClr val="black">
                <a:alpha val="20000"/>
              </a:prstClr>
            </a:outerShdw>
          </a:effectLst>
        </p:spPr>
        <p:txBody>
          <a:bodyPr wrap="square">
            <a:noAutofit/>
          </a:bodyPr>
          <a:lstStyle/>
          <a:p>
            <a:endParaRPr lang="en-US"/>
          </a:p>
        </p:txBody>
      </p:sp>
    </p:spTree>
    <p:extLst>
      <p:ext uri="{BB962C8B-B14F-4D97-AF65-F5344CB8AC3E}">
        <p14:creationId xmlns:p14="http://schemas.microsoft.com/office/powerpoint/2010/main" val="71593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0"/>
                                  </p:stCondLst>
                                  <p:endCondLst>
                                    <p:cond evt="begin" delay="0">
                                      <p:tn val="9"/>
                                    </p:cond>
                                  </p:endCondLst>
                                  <p:childTnLst>
                                    <p:animScale>
                                      <p:cBhvr>
                                        <p:cTn id="10" dur="500" fill="hold"/>
                                        <p:tgtEl>
                                          <p:spTgt spid="4"/>
                                        </p:tgtEl>
                                      </p:cBhvr>
                                      <p:by x="115000" y="115000"/>
                                    </p:animScale>
                                  </p:childTnLst>
                                </p:cTn>
                              </p:par>
                              <p:par>
                                <p:cTn id="11" presetID="23" presetClass="entr" presetSubtype="16" fill="hold" grpId="0" nodeType="withEffect" nodePh="1">
                                  <p:stCondLst>
                                    <p:cond delay="25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 calcmode="lin" valueType="num">
                                      <p:cBhvr>
                                        <p:cTn id="13" dur="250" fill="hold"/>
                                        <p:tgtEl>
                                          <p:spTgt spid="5"/>
                                        </p:tgtEl>
                                        <p:attrNameLst>
                                          <p:attrName>ppt_w</p:attrName>
                                        </p:attrNameLst>
                                      </p:cBhvr>
                                      <p:tavLst>
                                        <p:tav tm="0">
                                          <p:val>
                                            <p:fltVal val="0"/>
                                          </p:val>
                                        </p:tav>
                                        <p:tav tm="100000">
                                          <p:val>
                                            <p:strVal val="#ppt_w"/>
                                          </p:val>
                                        </p:tav>
                                      </p:tavLst>
                                    </p:anim>
                                    <p:anim calcmode="lin" valueType="num">
                                      <p:cBhvr>
                                        <p:cTn id="14" dur="250" fill="hold"/>
                                        <p:tgtEl>
                                          <p:spTgt spid="5"/>
                                        </p:tgtEl>
                                        <p:attrNameLst>
                                          <p:attrName>ppt_h</p:attrName>
                                        </p:attrNameLst>
                                      </p:cBhvr>
                                      <p:tavLst>
                                        <p:tav tm="0">
                                          <p:val>
                                            <p:fltVal val="0"/>
                                          </p:val>
                                        </p:tav>
                                        <p:tav tm="100000">
                                          <p:val>
                                            <p:strVal val="#ppt_h"/>
                                          </p:val>
                                        </p:tav>
                                      </p:tavLst>
                                    </p:anim>
                                  </p:childTnLst>
                                </p:cTn>
                              </p:par>
                              <p:par>
                                <p:cTn id="15" presetID="6" presetClass="emph" presetSubtype="0" accel="40000" decel="40000" autoRev="1" fill="hold" grpId="1" nodeType="withEffect" nodePh="1">
                                  <p:stCondLst>
                                    <p:cond delay="250"/>
                                  </p:stCondLst>
                                  <p:endCondLst>
                                    <p:cond evt="begin" delay="0">
                                      <p:tn val="15"/>
                                    </p:cond>
                                  </p:endCondLst>
                                  <p:childTnLst>
                                    <p:animScale>
                                      <p:cBhvr>
                                        <p:cTn id="16" dur="500" fill="hold"/>
                                        <p:tgtEl>
                                          <p:spTgt spid="5"/>
                                        </p:tgtEl>
                                      </p:cBhvr>
                                      <p:by x="115000" y="115000"/>
                                    </p:animScale>
                                  </p:childTnLst>
                                </p:cTn>
                              </p:par>
                              <p:par>
                                <p:cTn id="17" presetID="23" presetClass="entr" presetSubtype="16" fill="hold" grpId="0" nodeType="withEffect" nodePh="1">
                                  <p:stCondLst>
                                    <p:cond delay="500"/>
                                  </p:stCondLst>
                                  <p:endCondLst>
                                    <p:cond evt="begin" delay="0">
                                      <p:tn val="17"/>
                                    </p:cond>
                                  </p:endCondLst>
                                  <p:childTnLst>
                                    <p:set>
                                      <p:cBhvr>
                                        <p:cTn id="18" dur="1" fill="hold">
                                          <p:stCondLst>
                                            <p:cond delay="0"/>
                                          </p:stCondLst>
                                        </p:cTn>
                                        <p:tgtEl>
                                          <p:spTgt spid="6"/>
                                        </p:tgtEl>
                                        <p:attrNameLst>
                                          <p:attrName>style.visibility</p:attrName>
                                        </p:attrNameLst>
                                      </p:cBhvr>
                                      <p:to>
                                        <p:strVal val="visible"/>
                                      </p:to>
                                    </p:set>
                                    <p:anim calcmode="lin" valueType="num">
                                      <p:cBhvr>
                                        <p:cTn id="19" dur="250" fill="hold"/>
                                        <p:tgtEl>
                                          <p:spTgt spid="6"/>
                                        </p:tgtEl>
                                        <p:attrNameLst>
                                          <p:attrName>ppt_w</p:attrName>
                                        </p:attrNameLst>
                                      </p:cBhvr>
                                      <p:tavLst>
                                        <p:tav tm="0">
                                          <p:val>
                                            <p:fltVal val="0"/>
                                          </p:val>
                                        </p:tav>
                                        <p:tav tm="100000">
                                          <p:val>
                                            <p:strVal val="#ppt_w"/>
                                          </p:val>
                                        </p:tav>
                                      </p:tavLst>
                                    </p:anim>
                                    <p:anim calcmode="lin" valueType="num">
                                      <p:cBhvr>
                                        <p:cTn id="20" dur="250" fill="hold"/>
                                        <p:tgtEl>
                                          <p:spTgt spid="6"/>
                                        </p:tgtEl>
                                        <p:attrNameLst>
                                          <p:attrName>ppt_h</p:attrName>
                                        </p:attrNameLst>
                                      </p:cBhvr>
                                      <p:tavLst>
                                        <p:tav tm="0">
                                          <p:val>
                                            <p:fltVal val="0"/>
                                          </p:val>
                                        </p:tav>
                                        <p:tav tm="100000">
                                          <p:val>
                                            <p:strVal val="#ppt_h"/>
                                          </p:val>
                                        </p:tav>
                                      </p:tavLst>
                                    </p:anim>
                                  </p:childTnLst>
                                </p:cTn>
                              </p:par>
                              <p:par>
                                <p:cTn id="21" presetID="6" presetClass="emph" presetSubtype="0" accel="40000" decel="40000" autoRev="1" fill="hold" grpId="1" nodeType="withEffect" nodePh="1">
                                  <p:stCondLst>
                                    <p:cond delay="500"/>
                                  </p:stCondLst>
                                  <p:endCondLst>
                                    <p:cond evt="begin" delay="0">
                                      <p:tn val="21"/>
                                    </p:cond>
                                  </p:endCondLst>
                                  <p:childTnLst>
                                    <p:animScale>
                                      <p:cBhvr>
                                        <p:cTn id="22" dur="500" fill="hold"/>
                                        <p:tgtEl>
                                          <p:spTgt spid="6"/>
                                        </p:tgtEl>
                                      </p:cBhvr>
                                      <p:by x="115000" y="115000"/>
                                    </p:animScale>
                                  </p:childTnLst>
                                </p:cTn>
                              </p:par>
                              <p:par>
                                <p:cTn id="23" presetID="23" presetClass="entr" presetSubtype="16" fill="hold" grpId="0" nodeType="withEffect" nodePh="1">
                                  <p:stCondLst>
                                    <p:cond delay="750"/>
                                  </p:stCondLst>
                                  <p:endCondLst>
                                    <p:cond evt="begin" delay="0">
                                      <p:tn val="23"/>
                                    </p:cond>
                                  </p:endCondLst>
                                  <p:childTnLst>
                                    <p:set>
                                      <p:cBhvr>
                                        <p:cTn id="24" dur="1" fill="hold">
                                          <p:stCondLst>
                                            <p:cond delay="0"/>
                                          </p:stCondLst>
                                        </p:cTn>
                                        <p:tgtEl>
                                          <p:spTgt spid="7"/>
                                        </p:tgtEl>
                                        <p:attrNameLst>
                                          <p:attrName>style.visibility</p:attrName>
                                        </p:attrNameLst>
                                      </p:cBhvr>
                                      <p:to>
                                        <p:strVal val="visible"/>
                                      </p:to>
                                    </p:set>
                                    <p:anim calcmode="lin" valueType="num">
                                      <p:cBhvr>
                                        <p:cTn id="25" dur="250" fill="hold"/>
                                        <p:tgtEl>
                                          <p:spTgt spid="7"/>
                                        </p:tgtEl>
                                        <p:attrNameLst>
                                          <p:attrName>ppt_w</p:attrName>
                                        </p:attrNameLst>
                                      </p:cBhvr>
                                      <p:tavLst>
                                        <p:tav tm="0">
                                          <p:val>
                                            <p:fltVal val="0"/>
                                          </p:val>
                                        </p:tav>
                                        <p:tav tm="100000">
                                          <p:val>
                                            <p:strVal val="#ppt_w"/>
                                          </p:val>
                                        </p:tav>
                                      </p:tavLst>
                                    </p:anim>
                                    <p:anim calcmode="lin" valueType="num">
                                      <p:cBhvr>
                                        <p:cTn id="26" dur="250" fill="hold"/>
                                        <p:tgtEl>
                                          <p:spTgt spid="7"/>
                                        </p:tgtEl>
                                        <p:attrNameLst>
                                          <p:attrName>ppt_h</p:attrName>
                                        </p:attrNameLst>
                                      </p:cBhvr>
                                      <p:tavLst>
                                        <p:tav tm="0">
                                          <p:val>
                                            <p:fltVal val="0"/>
                                          </p:val>
                                        </p:tav>
                                        <p:tav tm="100000">
                                          <p:val>
                                            <p:strVal val="#ppt_h"/>
                                          </p:val>
                                        </p:tav>
                                      </p:tavLst>
                                    </p:anim>
                                  </p:childTnLst>
                                </p:cTn>
                              </p:par>
                              <p:par>
                                <p:cTn id="27" presetID="6" presetClass="emph" presetSubtype="0" accel="40000" decel="40000" autoRev="1" fill="hold" grpId="1" nodeType="withEffect" nodePh="1">
                                  <p:stCondLst>
                                    <p:cond delay="750"/>
                                  </p:stCondLst>
                                  <p:endCondLst>
                                    <p:cond evt="begin" delay="0">
                                      <p:tn val="27"/>
                                    </p:cond>
                                  </p:endCondLst>
                                  <p:childTnLst>
                                    <p:animScale>
                                      <p:cBhvr>
                                        <p:cTn id="28" dur="500" fill="hold"/>
                                        <p:tgtEl>
                                          <p:spTgt spid="7"/>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7"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2A1C509-B5D6-4363-8644-63D377E7A0FF}"/>
              </a:ext>
            </a:extLst>
          </p:cNvPr>
          <p:cNvSpPr>
            <a:spLocks noGrp="1"/>
          </p:cNvSpPr>
          <p:nvPr>
            <p:ph type="pic" sz="quarter" idx="11"/>
          </p:nvPr>
        </p:nvSpPr>
        <p:spPr>
          <a:xfrm>
            <a:off x="-1831055" y="447675"/>
            <a:ext cx="8024920" cy="5962650"/>
          </a:xfrm>
          <a:custGeom>
            <a:avLst/>
            <a:gdLst>
              <a:gd name="connsiteX0" fmla="*/ 633413 w 3409950"/>
              <a:gd name="connsiteY0" fmla="*/ 0 h 2533650"/>
              <a:gd name="connsiteX1" fmla="*/ 3409950 w 3409950"/>
              <a:gd name="connsiteY1" fmla="*/ 0 h 2533650"/>
              <a:gd name="connsiteX2" fmla="*/ 2776538 w 3409950"/>
              <a:gd name="connsiteY2" fmla="*/ 2533650 h 2533650"/>
              <a:gd name="connsiteX3" fmla="*/ 0 w 3409950"/>
              <a:gd name="connsiteY3" fmla="*/ 2533650 h 2533650"/>
            </a:gdLst>
            <a:ahLst/>
            <a:cxnLst>
              <a:cxn ang="0">
                <a:pos x="connsiteX0" y="connsiteY0"/>
              </a:cxn>
              <a:cxn ang="0">
                <a:pos x="connsiteX1" y="connsiteY1"/>
              </a:cxn>
              <a:cxn ang="0">
                <a:pos x="connsiteX2" y="connsiteY2"/>
              </a:cxn>
              <a:cxn ang="0">
                <a:pos x="connsiteX3" y="connsiteY3"/>
              </a:cxn>
            </a:cxnLst>
            <a:rect l="l" t="t" r="r" b="b"/>
            <a:pathLst>
              <a:path w="3409950" h="2533650">
                <a:moveTo>
                  <a:pt x="633413" y="0"/>
                </a:moveTo>
                <a:lnTo>
                  <a:pt x="3409950" y="0"/>
                </a:lnTo>
                <a:lnTo>
                  <a:pt x="2776538" y="2533650"/>
                </a:lnTo>
                <a:lnTo>
                  <a:pt x="0" y="2533650"/>
                </a:lnTo>
                <a:close/>
              </a:path>
            </a:pathLst>
          </a:custGeom>
          <a:effectLst>
            <a:outerShdw blurRad="635000" dist="190500" dir="2700000" algn="tl" rotWithShape="0">
              <a:prstClr val="black">
                <a:alpha val="34000"/>
              </a:prstClr>
            </a:outerShdw>
          </a:effectLst>
        </p:spPr>
        <p:txBody>
          <a:bodyPr wrap="square">
            <a:noAutofit/>
          </a:bodyPr>
          <a:lstStyle/>
          <a:p>
            <a:endParaRPr lang="en-US" dirty="0"/>
          </a:p>
        </p:txBody>
      </p:sp>
    </p:spTree>
    <p:extLst>
      <p:ext uri="{BB962C8B-B14F-4D97-AF65-F5344CB8AC3E}">
        <p14:creationId xmlns:p14="http://schemas.microsoft.com/office/powerpoint/2010/main" val="388111177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14:presetBounceEnd="80000">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50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8" dur="1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0-#ppt_w/2"/>
                                              </p:val>
                                            </p:tav>
                                            <p:tav tm="100000">
                                              <p:val>
                                                <p:strVal val="#ppt_x"/>
                                              </p:val>
                                            </p:tav>
                                          </p:tavLst>
                                        </p:anim>
                                        <p:anim calcmode="lin" valueType="num">
                                          <p:cBhvr additive="base">
                                            <p:cTn id="8" dur="1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3" name="Picture Placeholder 13">
            <a:extLst>
              <a:ext uri="{FF2B5EF4-FFF2-40B4-BE49-F238E27FC236}">
                <a16:creationId xmlns:a16="http://schemas.microsoft.com/office/drawing/2014/main" id="{1340615C-A207-486D-AC39-E1B87964E013}"/>
              </a:ext>
            </a:extLst>
          </p:cNvPr>
          <p:cNvSpPr>
            <a:spLocks noGrp="1"/>
          </p:cNvSpPr>
          <p:nvPr>
            <p:ph type="pic" sz="quarter" idx="10"/>
          </p:nvPr>
        </p:nvSpPr>
        <p:spPr>
          <a:xfrm>
            <a:off x="994765" y="1012249"/>
            <a:ext cx="6511108" cy="4656786"/>
          </a:xfrm>
          <a:custGeom>
            <a:avLst/>
            <a:gdLst>
              <a:gd name="connsiteX0" fmla="*/ 3024261 w 7005277"/>
              <a:gd name="connsiteY0" fmla="*/ 2670 h 5010221"/>
              <a:gd name="connsiteX1" fmla="*/ 5246251 w 7005277"/>
              <a:gd name="connsiteY1" fmla="*/ 1174731 h 5010221"/>
              <a:gd name="connsiteX2" fmla="*/ 4172427 w 7005277"/>
              <a:gd name="connsiteY2" fmla="*/ 4377265 h 5010221"/>
              <a:gd name="connsiteX3" fmla="*/ 2189982 w 7005277"/>
              <a:gd name="connsiteY3" fmla="*/ 4963296 h 5010221"/>
              <a:gd name="connsiteX4" fmla="*/ 141456 w 7005277"/>
              <a:gd name="connsiteY4" fmla="*/ 3791235 h 5010221"/>
              <a:gd name="connsiteX5" fmla="*/ 1182239 w 7005277"/>
              <a:gd name="connsiteY5" fmla="*/ 1603937 h 5010221"/>
              <a:gd name="connsiteX6" fmla="*/ 3024261 w 7005277"/>
              <a:gd name="connsiteY6" fmla="*/ 2670 h 501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277" h="5010221">
                <a:moveTo>
                  <a:pt x="3024261" y="2670"/>
                </a:moveTo>
                <a:cubicBezTo>
                  <a:pt x="4197207" y="-63362"/>
                  <a:pt x="4213728" y="1116953"/>
                  <a:pt x="5246251" y="1174731"/>
                </a:cubicBezTo>
                <a:cubicBezTo>
                  <a:pt x="7674745" y="1315048"/>
                  <a:pt x="7831689" y="5029328"/>
                  <a:pt x="4172427" y="4377265"/>
                </a:cubicBezTo>
                <a:cubicBezTo>
                  <a:pt x="2991220" y="4162662"/>
                  <a:pt x="2792976" y="4831233"/>
                  <a:pt x="2189982" y="4963296"/>
                </a:cubicBezTo>
                <a:cubicBezTo>
                  <a:pt x="1595249" y="5103613"/>
                  <a:pt x="604026" y="4988058"/>
                  <a:pt x="141456" y="3791235"/>
                </a:cubicBezTo>
                <a:cubicBezTo>
                  <a:pt x="-312854" y="2594411"/>
                  <a:pt x="405782" y="1917587"/>
                  <a:pt x="1182239" y="1603937"/>
                </a:cubicBezTo>
                <a:cubicBezTo>
                  <a:pt x="1950437" y="1290286"/>
                  <a:pt x="1851314" y="76955"/>
                  <a:pt x="3024261" y="2670"/>
                </a:cubicBezTo>
                <a:close/>
              </a:path>
            </a:pathLst>
          </a:custGeom>
          <a:effectLst>
            <a:outerShdw blurRad="635000" dist="190500" dir="2700000" algn="tl" rotWithShape="0">
              <a:prstClr val="black">
                <a:alpha val="35000"/>
              </a:prstClr>
            </a:outerShdw>
          </a:effectLst>
        </p:spPr>
        <p:txBody>
          <a:bodyPr wrap="square">
            <a:noAutofit/>
          </a:bodyPr>
          <a:lstStyle/>
          <a:p>
            <a:endParaRPr lang="en-US"/>
          </a:p>
        </p:txBody>
      </p:sp>
    </p:spTree>
    <p:extLst>
      <p:ext uri="{BB962C8B-B14F-4D97-AF65-F5344CB8AC3E}">
        <p14:creationId xmlns:p14="http://schemas.microsoft.com/office/powerpoint/2010/main" val="417159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0"/>
                                  </p:stCondLst>
                                  <p:endCondLst>
                                    <p:cond evt="begin" delay="0">
                                      <p:tn val="9"/>
                                    </p:cond>
                                  </p:endCondLst>
                                  <p:childTnLst>
                                    <p:animScale>
                                      <p:cBhvr>
                                        <p:cTn id="10" dur="500" fill="hold"/>
                                        <p:tgtEl>
                                          <p:spTgt spid="3"/>
                                        </p:tgtEl>
                                      </p:cBhvr>
                                      <p:by x="115000" y="115000"/>
                                    </p:animScale>
                                  </p:childTnLst>
                                </p:cTn>
                              </p:par>
                              <p:par>
                                <p:cTn id="11" presetID="6" presetClass="emph" presetSubtype="0" repeatCount="9000" accel="40000" decel="40000" autoRev="1" fill="hold" grpId="2" nodeType="withEffect" nodePh="1">
                                  <p:stCondLst>
                                    <p:cond delay="1000"/>
                                  </p:stCondLst>
                                  <p:endCondLst>
                                    <p:cond evt="begin" delay="0">
                                      <p:tn val="11"/>
                                    </p:cond>
                                  </p:endCondLst>
                                  <p:childTnLst>
                                    <p:animScale>
                                      <p:cBhvr>
                                        <p:cTn id="12" dur="5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CF3C0CA-EC6F-445B-B3A8-3774066BFAF0}"/>
              </a:ext>
            </a:extLst>
          </p:cNvPr>
          <p:cNvSpPr>
            <a:spLocks noGrp="1"/>
          </p:cNvSpPr>
          <p:nvPr>
            <p:ph type="pic" sz="quarter" idx="10"/>
          </p:nvPr>
        </p:nvSpPr>
        <p:spPr>
          <a:xfrm>
            <a:off x="735806" y="590550"/>
            <a:ext cx="3214688" cy="4114800"/>
          </a:xfrm>
          <a:custGeom>
            <a:avLst/>
            <a:gdLst>
              <a:gd name="connsiteX0" fmla="*/ 642938 w 3214688"/>
              <a:gd name="connsiteY0" fmla="*/ 0 h 4114800"/>
              <a:gd name="connsiteX1" fmla="*/ 3214688 w 3214688"/>
              <a:gd name="connsiteY1" fmla="*/ 0 h 4114800"/>
              <a:gd name="connsiteX2" fmla="*/ 2571751 w 3214688"/>
              <a:gd name="connsiteY2" fmla="*/ 4114800 h 4114800"/>
              <a:gd name="connsiteX3" fmla="*/ 0 w 3214688"/>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3214688" h="4114800">
                <a:moveTo>
                  <a:pt x="642938" y="0"/>
                </a:moveTo>
                <a:lnTo>
                  <a:pt x="3214688" y="0"/>
                </a:lnTo>
                <a:lnTo>
                  <a:pt x="2571751" y="4114800"/>
                </a:lnTo>
                <a:lnTo>
                  <a:pt x="0" y="4114800"/>
                </a:lnTo>
                <a:close/>
              </a:path>
            </a:pathLst>
          </a:custGeom>
          <a:effectLst>
            <a:outerShdw blurRad="635000" dist="190500" dir="2700000" algn="tl" rotWithShape="0">
              <a:prstClr val="black">
                <a:alpha val="35000"/>
              </a:prstClr>
            </a:outerShdw>
          </a:effectLst>
        </p:spPr>
        <p:txBody>
          <a:bodyPr wrap="square">
            <a:noAutofit/>
          </a:bodyPr>
          <a:lstStyle/>
          <a:p>
            <a:endParaRPr lang="en-US"/>
          </a:p>
        </p:txBody>
      </p:sp>
      <p:sp>
        <p:nvSpPr>
          <p:cNvPr id="10" name="Picture Placeholder 9">
            <a:extLst>
              <a:ext uri="{FF2B5EF4-FFF2-40B4-BE49-F238E27FC236}">
                <a16:creationId xmlns:a16="http://schemas.microsoft.com/office/drawing/2014/main" id="{EDED9C42-DD18-4EC9-B2B9-590926463B82}"/>
              </a:ext>
            </a:extLst>
          </p:cNvPr>
          <p:cNvSpPr>
            <a:spLocks noGrp="1"/>
          </p:cNvSpPr>
          <p:nvPr>
            <p:ph type="pic" sz="quarter" idx="11"/>
          </p:nvPr>
        </p:nvSpPr>
        <p:spPr>
          <a:xfrm>
            <a:off x="2488406" y="1924050"/>
            <a:ext cx="3214688" cy="4114800"/>
          </a:xfrm>
          <a:custGeom>
            <a:avLst/>
            <a:gdLst>
              <a:gd name="connsiteX0" fmla="*/ 642938 w 3214688"/>
              <a:gd name="connsiteY0" fmla="*/ 0 h 4114800"/>
              <a:gd name="connsiteX1" fmla="*/ 3214688 w 3214688"/>
              <a:gd name="connsiteY1" fmla="*/ 0 h 4114800"/>
              <a:gd name="connsiteX2" fmla="*/ 2571751 w 3214688"/>
              <a:gd name="connsiteY2" fmla="*/ 4114800 h 4114800"/>
              <a:gd name="connsiteX3" fmla="*/ 0 w 3214688"/>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3214688" h="4114800">
                <a:moveTo>
                  <a:pt x="642938" y="0"/>
                </a:moveTo>
                <a:lnTo>
                  <a:pt x="3214688" y="0"/>
                </a:lnTo>
                <a:lnTo>
                  <a:pt x="2571751" y="4114800"/>
                </a:lnTo>
                <a:lnTo>
                  <a:pt x="0" y="4114800"/>
                </a:lnTo>
                <a:close/>
              </a:path>
            </a:pathLst>
          </a:custGeom>
          <a:effectLst>
            <a:outerShdw blurRad="635000" dist="190500" dir="2700000" algn="tl" rotWithShape="0">
              <a:prstClr val="black">
                <a:alpha val="35000"/>
              </a:prstClr>
            </a:outerShdw>
          </a:effectLst>
        </p:spPr>
        <p:txBody>
          <a:bodyPr wrap="square">
            <a:noAutofit/>
          </a:bodyPr>
          <a:lstStyle/>
          <a:p>
            <a:endParaRPr lang="en-US"/>
          </a:p>
        </p:txBody>
      </p:sp>
    </p:spTree>
    <p:extLst>
      <p:ext uri="{BB962C8B-B14F-4D97-AF65-F5344CB8AC3E}">
        <p14:creationId xmlns:p14="http://schemas.microsoft.com/office/powerpoint/2010/main" val="266137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250" fill="hold"/>
                                        <p:tgtEl>
                                          <p:spTgt spid="7"/>
                                        </p:tgtEl>
                                        <p:attrNameLst>
                                          <p:attrName>ppt_w</p:attrName>
                                        </p:attrNameLst>
                                      </p:cBhvr>
                                      <p:tavLst>
                                        <p:tav tm="0">
                                          <p:val>
                                            <p:fltVal val="0"/>
                                          </p:val>
                                        </p:tav>
                                        <p:tav tm="100000">
                                          <p:val>
                                            <p:strVal val="#ppt_w"/>
                                          </p:val>
                                        </p:tav>
                                      </p:tavLst>
                                    </p:anim>
                                    <p:anim calcmode="lin" valueType="num">
                                      <p:cBhvr>
                                        <p:cTn id="8" dur="250" fill="hold"/>
                                        <p:tgtEl>
                                          <p:spTgt spid="7"/>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0"/>
                                  </p:stCondLst>
                                  <p:endCondLst>
                                    <p:cond evt="begin" delay="0">
                                      <p:tn val="9"/>
                                    </p:cond>
                                  </p:endCondLst>
                                  <p:childTnLst>
                                    <p:animScale>
                                      <p:cBhvr>
                                        <p:cTn id="10" dur="500" fill="hold"/>
                                        <p:tgtEl>
                                          <p:spTgt spid="7"/>
                                        </p:tgtEl>
                                      </p:cBhvr>
                                      <p:by x="115000" y="115000"/>
                                    </p:animScale>
                                  </p:childTnLst>
                                </p:cTn>
                              </p:par>
                              <p:par>
                                <p:cTn id="11" presetID="23" presetClass="entr" presetSubtype="16" fill="hold" grpId="0" nodeType="withEffect" nodePh="1">
                                  <p:stCondLst>
                                    <p:cond delay="250"/>
                                  </p:stCondLst>
                                  <p:endCondLst>
                                    <p:cond evt="begin" delay="0">
                                      <p:tn val="11"/>
                                    </p:cond>
                                  </p:endCondLst>
                                  <p:childTnLst>
                                    <p:set>
                                      <p:cBhvr>
                                        <p:cTn id="12" dur="1" fill="hold">
                                          <p:stCondLst>
                                            <p:cond delay="0"/>
                                          </p:stCondLst>
                                        </p:cTn>
                                        <p:tgtEl>
                                          <p:spTgt spid="10"/>
                                        </p:tgtEl>
                                        <p:attrNameLst>
                                          <p:attrName>style.visibility</p:attrName>
                                        </p:attrNameLst>
                                      </p:cBhvr>
                                      <p:to>
                                        <p:strVal val="visible"/>
                                      </p:to>
                                    </p:set>
                                    <p:anim calcmode="lin" valueType="num">
                                      <p:cBhvr>
                                        <p:cTn id="13" dur="250" fill="hold"/>
                                        <p:tgtEl>
                                          <p:spTgt spid="10"/>
                                        </p:tgtEl>
                                        <p:attrNameLst>
                                          <p:attrName>ppt_w</p:attrName>
                                        </p:attrNameLst>
                                      </p:cBhvr>
                                      <p:tavLst>
                                        <p:tav tm="0">
                                          <p:val>
                                            <p:fltVal val="0"/>
                                          </p:val>
                                        </p:tav>
                                        <p:tav tm="100000">
                                          <p:val>
                                            <p:strVal val="#ppt_w"/>
                                          </p:val>
                                        </p:tav>
                                      </p:tavLst>
                                    </p:anim>
                                    <p:anim calcmode="lin" valueType="num">
                                      <p:cBhvr>
                                        <p:cTn id="14" dur="250" fill="hold"/>
                                        <p:tgtEl>
                                          <p:spTgt spid="10"/>
                                        </p:tgtEl>
                                        <p:attrNameLst>
                                          <p:attrName>ppt_h</p:attrName>
                                        </p:attrNameLst>
                                      </p:cBhvr>
                                      <p:tavLst>
                                        <p:tav tm="0">
                                          <p:val>
                                            <p:fltVal val="0"/>
                                          </p:val>
                                        </p:tav>
                                        <p:tav tm="100000">
                                          <p:val>
                                            <p:strVal val="#ppt_h"/>
                                          </p:val>
                                        </p:tav>
                                      </p:tavLst>
                                    </p:anim>
                                  </p:childTnLst>
                                </p:cTn>
                              </p:par>
                              <p:par>
                                <p:cTn id="15" presetID="6" presetClass="emph" presetSubtype="0" accel="40000" decel="40000" autoRev="1" fill="hold" grpId="1" nodeType="withEffect" nodePh="1">
                                  <p:stCondLst>
                                    <p:cond delay="250"/>
                                  </p:stCondLst>
                                  <p:endCondLst>
                                    <p:cond evt="begin" delay="0">
                                      <p:tn val="15"/>
                                    </p:cond>
                                  </p:endCondLst>
                                  <p:childTnLst>
                                    <p:animScale>
                                      <p:cBhvr>
                                        <p:cTn id="16" dur="500" fill="hold"/>
                                        <p:tgtEl>
                                          <p:spTgt spid="10"/>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 grpId="0"/>
      <p:bldP spid="10"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1F78653-B86F-4CA4-8515-486707E74408}"/>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65413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6" presetClass="emph" presetSubtype="0" accel="40000" decel="40000" autoRev="1" fill="hold" grpId="1" nodeType="withEffect" nodePh="1">
                                  <p:stCondLst>
                                    <p:cond delay="0"/>
                                  </p:stCondLst>
                                  <p:endCondLst>
                                    <p:cond evt="begin" delay="0">
                                      <p:tn val="8"/>
                                    </p:cond>
                                  </p:endCondLst>
                                  <p:childTnLst>
                                    <p:animScale>
                                      <p:cBhvr>
                                        <p:cTn id="9" dur="3500" fill="hold"/>
                                        <p:tgtEl>
                                          <p:spTgt spid="8"/>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5100D9E-C58D-4B35-8F84-7EAF9C08E37D}"/>
              </a:ext>
            </a:extLst>
          </p:cNvPr>
          <p:cNvSpPr>
            <a:spLocks noGrp="1"/>
          </p:cNvSpPr>
          <p:nvPr>
            <p:ph type="pic" sz="quarter" idx="10"/>
          </p:nvPr>
        </p:nvSpPr>
        <p:spPr>
          <a:xfrm>
            <a:off x="6096000" y="866775"/>
            <a:ext cx="7658100" cy="5124450"/>
          </a:xfrm>
          <a:custGeom>
            <a:avLst/>
            <a:gdLst>
              <a:gd name="connsiteX0" fmla="*/ 854092 w 7658100"/>
              <a:gd name="connsiteY0" fmla="*/ 0 h 5124450"/>
              <a:gd name="connsiteX1" fmla="*/ 6804008 w 7658100"/>
              <a:gd name="connsiteY1" fmla="*/ 0 h 5124450"/>
              <a:gd name="connsiteX2" fmla="*/ 7658100 w 7658100"/>
              <a:gd name="connsiteY2" fmla="*/ 854092 h 5124450"/>
              <a:gd name="connsiteX3" fmla="*/ 7658100 w 7658100"/>
              <a:gd name="connsiteY3" fmla="*/ 4270358 h 5124450"/>
              <a:gd name="connsiteX4" fmla="*/ 6804008 w 7658100"/>
              <a:gd name="connsiteY4" fmla="*/ 5124450 h 5124450"/>
              <a:gd name="connsiteX5" fmla="*/ 854092 w 7658100"/>
              <a:gd name="connsiteY5" fmla="*/ 5124450 h 5124450"/>
              <a:gd name="connsiteX6" fmla="*/ 0 w 7658100"/>
              <a:gd name="connsiteY6" fmla="*/ 4270358 h 5124450"/>
              <a:gd name="connsiteX7" fmla="*/ 0 w 7658100"/>
              <a:gd name="connsiteY7" fmla="*/ 854092 h 5124450"/>
              <a:gd name="connsiteX8" fmla="*/ 854092 w 7658100"/>
              <a:gd name="connsiteY8" fmla="*/ 0 h 512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8100" h="5124450">
                <a:moveTo>
                  <a:pt x="854092" y="0"/>
                </a:moveTo>
                <a:lnTo>
                  <a:pt x="6804008" y="0"/>
                </a:lnTo>
                <a:cubicBezTo>
                  <a:pt x="7275710" y="0"/>
                  <a:pt x="7658100" y="382390"/>
                  <a:pt x="7658100" y="854092"/>
                </a:cubicBezTo>
                <a:lnTo>
                  <a:pt x="7658100" y="4270358"/>
                </a:lnTo>
                <a:cubicBezTo>
                  <a:pt x="7658100" y="4742060"/>
                  <a:pt x="7275710" y="5124450"/>
                  <a:pt x="6804008" y="5124450"/>
                </a:cubicBezTo>
                <a:lnTo>
                  <a:pt x="854092" y="5124450"/>
                </a:lnTo>
                <a:cubicBezTo>
                  <a:pt x="382390" y="5124450"/>
                  <a:pt x="0" y="4742060"/>
                  <a:pt x="0" y="4270358"/>
                </a:cubicBezTo>
                <a:lnTo>
                  <a:pt x="0" y="854092"/>
                </a:lnTo>
                <a:cubicBezTo>
                  <a:pt x="0" y="382390"/>
                  <a:pt x="382390" y="0"/>
                  <a:pt x="854092" y="0"/>
                </a:cubicBezTo>
                <a:close/>
              </a:path>
            </a:pathLst>
          </a:custGeom>
          <a:effectLst>
            <a:outerShdw blurRad="635000" dist="190500" dir="2700000" algn="tl" rotWithShape="0">
              <a:prstClr val="black">
                <a:alpha val="35000"/>
              </a:prstClr>
            </a:outerShdw>
          </a:effectLst>
        </p:spPr>
        <p:txBody>
          <a:bodyPr wrap="square">
            <a:noAutofit/>
          </a:bodyPr>
          <a:lstStyle/>
          <a:p>
            <a:endParaRPr lang="en-US"/>
          </a:p>
        </p:txBody>
      </p:sp>
    </p:spTree>
    <p:extLst>
      <p:ext uri="{BB962C8B-B14F-4D97-AF65-F5344CB8AC3E}">
        <p14:creationId xmlns:p14="http://schemas.microsoft.com/office/powerpoint/2010/main" val="8801734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14:presetBounceEnd="80000">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14:bounceEnd="80000">
                                          <p:cBhvr additive="base">
                                            <p:cTn id="7" dur="1500" fill="hold"/>
                                            <p:tgtEl>
                                              <p:spTgt spid="6"/>
                                            </p:tgtEl>
                                            <p:attrNameLst>
                                              <p:attrName>ppt_x</p:attrName>
                                            </p:attrNameLst>
                                          </p:cBhvr>
                                          <p:tavLst>
                                            <p:tav tm="0">
                                              <p:val>
                                                <p:strVal val="1+#ppt_w/2"/>
                                              </p:val>
                                            </p:tav>
                                            <p:tav tm="100000">
                                              <p:val>
                                                <p:strVal val="#ppt_x"/>
                                              </p:val>
                                            </p:tav>
                                          </p:tavLst>
                                        </p:anim>
                                        <p:anim calcmode="lin" valueType="num" p14:bounceEnd="80000">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43E65AF-0532-45A6-9CB5-15054E922A4A}"/>
              </a:ext>
            </a:extLst>
          </p:cNvPr>
          <p:cNvSpPr>
            <a:spLocks noGrp="1"/>
          </p:cNvSpPr>
          <p:nvPr>
            <p:ph type="pic" sz="quarter" idx="10"/>
          </p:nvPr>
        </p:nvSpPr>
        <p:spPr>
          <a:xfrm>
            <a:off x="476250" y="1460897"/>
            <a:ext cx="6629400" cy="3936206"/>
          </a:xfrm>
          <a:custGeom>
            <a:avLst/>
            <a:gdLst>
              <a:gd name="connsiteX0" fmla="*/ 525321 w 6629400"/>
              <a:gd name="connsiteY0" fmla="*/ 1261846 h 3936206"/>
              <a:gd name="connsiteX1" fmla="*/ 2101283 w 6629400"/>
              <a:gd name="connsiteY1" fmla="*/ 1261846 h 3936206"/>
              <a:gd name="connsiteX2" fmla="*/ 1575963 w 6629400"/>
              <a:gd name="connsiteY2" fmla="*/ 3936206 h 3936206"/>
              <a:gd name="connsiteX3" fmla="*/ 0 w 6629400"/>
              <a:gd name="connsiteY3" fmla="*/ 3936206 h 3936206"/>
              <a:gd name="connsiteX4" fmla="*/ 5053438 w 6629400"/>
              <a:gd name="connsiteY4" fmla="*/ 0 h 3936206"/>
              <a:gd name="connsiteX5" fmla="*/ 6629400 w 6629400"/>
              <a:gd name="connsiteY5" fmla="*/ 0 h 3936206"/>
              <a:gd name="connsiteX6" fmla="*/ 6104079 w 6629400"/>
              <a:gd name="connsiteY6" fmla="*/ 2674361 h 3936206"/>
              <a:gd name="connsiteX7" fmla="*/ 4528117 w 6629400"/>
              <a:gd name="connsiteY7" fmla="*/ 2674361 h 3936206"/>
              <a:gd name="connsiteX8" fmla="*/ 2548916 w 6629400"/>
              <a:gd name="connsiteY8" fmla="*/ 0 h 3936206"/>
              <a:gd name="connsiteX9" fmla="*/ 4868466 w 6629400"/>
              <a:gd name="connsiteY9" fmla="*/ 0 h 3936206"/>
              <a:gd name="connsiteX10" fmla="*/ 4095283 w 6629400"/>
              <a:gd name="connsiteY10" fmla="*/ 3936206 h 3936206"/>
              <a:gd name="connsiteX11" fmla="*/ 1775732 w 6629400"/>
              <a:gd name="connsiteY11" fmla="*/ 3936206 h 393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29400" h="3936206">
                <a:moveTo>
                  <a:pt x="525321" y="1261846"/>
                </a:moveTo>
                <a:lnTo>
                  <a:pt x="2101283" y="1261846"/>
                </a:lnTo>
                <a:lnTo>
                  <a:pt x="1575963" y="3936206"/>
                </a:lnTo>
                <a:lnTo>
                  <a:pt x="0" y="3936206"/>
                </a:lnTo>
                <a:close/>
                <a:moveTo>
                  <a:pt x="5053438" y="0"/>
                </a:moveTo>
                <a:lnTo>
                  <a:pt x="6629400" y="0"/>
                </a:lnTo>
                <a:lnTo>
                  <a:pt x="6104079" y="2674361"/>
                </a:lnTo>
                <a:lnTo>
                  <a:pt x="4528117" y="2674361"/>
                </a:lnTo>
                <a:close/>
                <a:moveTo>
                  <a:pt x="2548916" y="0"/>
                </a:moveTo>
                <a:lnTo>
                  <a:pt x="4868466" y="0"/>
                </a:lnTo>
                <a:lnTo>
                  <a:pt x="4095283" y="3936206"/>
                </a:lnTo>
                <a:lnTo>
                  <a:pt x="1775732" y="3936206"/>
                </a:lnTo>
                <a:close/>
              </a:path>
            </a:pathLst>
          </a:custGeom>
          <a:effectLst>
            <a:outerShdw blurRad="635000" dist="190500" dir="2700000" algn="tl" rotWithShape="0">
              <a:prstClr val="black">
                <a:alpha val="35000"/>
              </a:prstClr>
            </a:outerShdw>
          </a:effectLst>
        </p:spPr>
        <p:txBody>
          <a:bodyPr wrap="square">
            <a:noAutofit/>
          </a:bodyPr>
          <a:lstStyle/>
          <a:p>
            <a:endParaRPr lang="en-US"/>
          </a:p>
        </p:txBody>
      </p:sp>
    </p:spTree>
    <p:extLst>
      <p:ext uri="{BB962C8B-B14F-4D97-AF65-F5344CB8AC3E}">
        <p14:creationId xmlns:p14="http://schemas.microsoft.com/office/powerpoint/2010/main" val="230891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0"/>
                                  </p:stCondLst>
                                  <p:endCondLst>
                                    <p:cond evt="begin" delay="0">
                                      <p:tn val="9"/>
                                    </p:cond>
                                  </p:endCondLst>
                                  <p:childTnLst>
                                    <p:animScale>
                                      <p:cBhvr>
                                        <p:cTn id="10" dur="500" fill="hold"/>
                                        <p:tgtEl>
                                          <p:spTgt spid="9"/>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CBF2789-A378-4CD5-9B73-4FCCC974DBD9}"/>
              </a:ext>
            </a:extLst>
          </p:cNvPr>
          <p:cNvSpPr>
            <a:spLocks noGrp="1"/>
          </p:cNvSpPr>
          <p:nvPr>
            <p:ph type="pic" sz="quarter" idx="10"/>
          </p:nvPr>
        </p:nvSpPr>
        <p:spPr>
          <a:xfrm>
            <a:off x="5257800" y="-619125"/>
            <a:ext cx="4610100" cy="5238750"/>
          </a:xfrm>
          <a:custGeom>
            <a:avLst/>
            <a:gdLst>
              <a:gd name="connsiteX0" fmla="*/ 922020 w 4610100"/>
              <a:gd name="connsiteY0" fmla="*/ 0 h 5238750"/>
              <a:gd name="connsiteX1" fmla="*/ 4610100 w 4610100"/>
              <a:gd name="connsiteY1" fmla="*/ 0 h 5238750"/>
              <a:gd name="connsiteX2" fmla="*/ 3688080 w 4610100"/>
              <a:gd name="connsiteY2" fmla="*/ 5238750 h 5238750"/>
              <a:gd name="connsiteX3" fmla="*/ 0 w 4610100"/>
              <a:gd name="connsiteY3" fmla="*/ 5238750 h 5238750"/>
            </a:gdLst>
            <a:ahLst/>
            <a:cxnLst>
              <a:cxn ang="0">
                <a:pos x="connsiteX0" y="connsiteY0"/>
              </a:cxn>
              <a:cxn ang="0">
                <a:pos x="connsiteX1" y="connsiteY1"/>
              </a:cxn>
              <a:cxn ang="0">
                <a:pos x="connsiteX2" y="connsiteY2"/>
              </a:cxn>
              <a:cxn ang="0">
                <a:pos x="connsiteX3" y="connsiteY3"/>
              </a:cxn>
            </a:cxnLst>
            <a:rect l="l" t="t" r="r" b="b"/>
            <a:pathLst>
              <a:path w="4610100" h="5238750">
                <a:moveTo>
                  <a:pt x="922020" y="0"/>
                </a:moveTo>
                <a:lnTo>
                  <a:pt x="4610100" y="0"/>
                </a:lnTo>
                <a:lnTo>
                  <a:pt x="3688080" y="5238750"/>
                </a:lnTo>
                <a:lnTo>
                  <a:pt x="0" y="5238750"/>
                </a:lnTo>
                <a:close/>
              </a:path>
            </a:pathLst>
          </a:custGeom>
          <a:effectLst>
            <a:outerShdw blurRad="635000" dist="190500" dir="2700000" algn="tl" rotWithShape="0">
              <a:prstClr val="black">
                <a:alpha val="35000"/>
              </a:prstClr>
            </a:outerShdw>
          </a:effectLst>
        </p:spPr>
        <p:txBody>
          <a:bodyPr wrap="square">
            <a:noAutofit/>
          </a:bodyPr>
          <a:lstStyle/>
          <a:p>
            <a:endParaRPr lang="en-US" dirty="0"/>
          </a:p>
        </p:txBody>
      </p:sp>
      <p:sp>
        <p:nvSpPr>
          <p:cNvPr id="12" name="Picture Placeholder 11">
            <a:extLst>
              <a:ext uri="{FF2B5EF4-FFF2-40B4-BE49-F238E27FC236}">
                <a16:creationId xmlns:a16="http://schemas.microsoft.com/office/drawing/2014/main" id="{11934595-28F1-4587-A537-5E3811613D6B}"/>
              </a:ext>
            </a:extLst>
          </p:cNvPr>
          <p:cNvSpPr>
            <a:spLocks noGrp="1"/>
          </p:cNvSpPr>
          <p:nvPr>
            <p:ph type="pic" sz="quarter" idx="11"/>
          </p:nvPr>
        </p:nvSpPr>
        <p:spPr>
          <a:xfrm>
            <a:off x="6686550" y="809625"/>
            <a:ext cx="4610100" cy="5238750"/>
          </a:xfrm>
          <a:custGeom>
            <a:avLst/>
            <a:gdLst>
              <a:gd name="connsiteX0" fmla="*/ 922020 w 4610100"/>
              <a:gd name="connsiteY0" fmla="*/ 0 h 5238750"/>
              <a:gd name="connsiteX1" fmla="*/ 4610100 w 4610100"/>
              <a:gd name="connsiteY1" fmla="*/ 0 h 5238750"/>
              <a:gd name="connsiteX2" fmla="*/ 3688080 w 4610100"/>
              <a:gd name="connsiteY2" fmla="*/ 5238750 h 5238750"/>
              <a:gd name="connsiteX3" fmla="*/ 0 w 4610100"/>
              <a:gd name="connsiteY3" fmla="*/ 5238750 h 5238750"/>
            </a:gdLst>
            <a:ahLst/>
            <a:cxnLst>
              <a:cxn ang="0">
                <a:pos x="connsiteX0" y="connsiteY0"/>
              </a:cxn>
              <a:cxn ang="0">
                <a:pos x="connsiteX1" y="connsiteY1"/>
              </a:cxn>
              <a:cxn ang="0">
                <a:pos x="connsiteX2" y="connsiteY2"/>
              </a:cxn>
              <a:cxn ang="0">
                <a:pos x="connsiteX3" y="connsiteY3"/>
              </a:cxn>
            </a:cxnLst>
            <a:rect l="l" t="t" r="r" b="b"/>
            <a:pathLst>
              <a:path w="4610100" h="5238750">
                <a:moveTo>
                  <a:pt x="922020" y="0"/>
                </a:moveTo>
                <a:lnTo>
                  <a:pt x="4610100" y="0"/>
                </a:lnTo>
                <a:lnTo>
                  <a:pt x="3688080" y="5238750"/>
                </a:lnTo>
                <a:lnTo>
                  <a:pt x="0" y="5238750"/>
                </a:lnTo>
                <a:close/>
              </a:path>
            </a:pathLst>
          </a:custGeom>
          <a:effectLst>
            <a:outerShdw blurRad="635000" dist="190500" dir="2700000" algn="tl" rotWithShape="0">
              <a:prstClr val="black">
                <a:alpha val="35000"/>
              </a:prstClr>
            </a:outerShdw>
          </a:effectLst>
        </p:spPr>
        <p:txBody>
          <a:bodyPr wrap="square">
            <a:noAutofit/>
          </a:bodyPr>
          <a:lstStyle/>
          <a:p>
            <a:endParaRPr lang="en-US" dirty="0"/>
          </a:p>
        </p:txBody>
      </p:sp>
    </p:spTree>
    <p:extLst>
      <p:ext uri="{BB962C8B-B14F-4D97-AF65-F5344CB8AC3E}">
        <p14:creationId xmlns:p14="http://schemas.microsoft.com/office/powerpoint/2010/main" val="243635844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80000">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15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14:presetBounceEnd="80000">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14:bounceEnd="80000">
                                          <p:cBhvr additive="base">
                                            <p:cTn id="11" dur="1500" fill="hold"/>
                                            <p:tgtEl>
                                              <p:spTgt spid="12"/>
                                            </p:tgtEl>
                                            <p:attrNameLst>
                                              <p:attrName>ppt_x</p:attrName>
                                            </p:attrNameLst>
                                          </p:cBhvr>
                                          <p:tavLst>
                                            <p:tav tm="0">
                                              <p:val>
                                                <p:strVal val="#ppt_x"/>
                                              </p:val>
                                            </p:tav>
                                            <p:tav tm="100000">
                                              <p:val>
                                                <p:strVal val="#ppt_x"/>
                                              </p:val>
                                            </p:tav>
                                          </p:tavLst>
                                        </p:anim>
                                        <p:anim calcmode="lin" valueType="num" p14:bounceEnd="80000">
                                          <p:cBhvr additive="base">
                                            <p:cTn id="12" dur="1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ppt_x"/>
                                              </p:val>
                                            </p:tav>
                                            <p:tav tm="100000">
                                              <p:val>
                                                <p:strVal val="#ppt_x"/>
                                              </p:val>
                                            </p:tav>
                                          </p:tavLst>
                                        </p:anim>
                                        <p:anim calcmode="lin" valueType="num">
                                          <p:cBhvr additive="base">
                                            <p:cTn id="8" dur="1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0" fill="hold"/>
                                            <p:tgtEl>
                                              <p:spTgt spid="12"/>
                                            </p:tgtEl>
                                            <p:attrNameLst>
                                              <p:attrName>ppt_x</p:attrName>
                                            </p:attrNameLst>
                                          </p:cBhvr>
                                          <p:tavLst>
                                            <p:tav tm="0">
                                              <p:val>
                                                <p:strVal val="#ppt_x"/>
                                              </p:val>
                                            </p:tav>
                                            <p:tav tm="100000">
                                              <p:val>
                                                <p:strVal val="#ppt_x"/>
                                              </p:val>
                                            </p:tav>
                                          </p:tavLst>
                                        </p:anim>
                                        <p:anim calcmode="lin" valueType="num">
                                          <p:cBhvr additive="base">
                                            <p:cTn id="12" dur="1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1E5D5AA-939B-495D-BD22-BC48CEE96623}"/>
              </a:ext>
            </a:extLst>
          </p:cNvPr>
          <p:cNvSpPr>
            <a:spLocks noGrp="1"/>
          </p:cNvSpPr>
          <p:nvPr>
            <p:ph type="pic" sz="quarter" idx="10"/>
          </p:nvPr>
        </p:nvSpPr>
        <p:spPr>
          <a:xfrm>
            <a:off x="1543050" y="581025"/>
            <a:ext cx="3333750" cy="5695950"/>
          </a:xfrm>
          <a:custGeom>
            <a:avLst/>
            <a:gdLst>
              <a:gd name="connsiteX0" fmla="*/ 555636 w 3333750"/>
              <a:gd name="connsiteY0" fmla="*/ 0 h 5695950"/>
              <a:gd name="connsiteX1" fmla="*/ 2778114 w 3333750"/>
              <a:gd name="connsiteY1" fmla="*/ 0 h 5695950"/>
              <a:gd name="connsiteX2" fmla="*/ 3333750 w 3333750"/>
              <a:gd name="connsiteY2" fmla="*/ 555636 h 5695950"/>
              <a:gd name="connsiteX3" fmla="*/ 3333750 w 3333750"/>
              <a:gd name="connsiteY3" fmla="*/ 5140314 h 5695950"/>
              <a:gd name="connsiteX4" fmla="*/ 2778114 w 3333750"/>
              <a:gd name="connsiteY4" fmla="*/ 5695950 h 5695950"/>
              <a:gd name="connsiteX5" fmla="*/ 555636 w 3333750"/>
              <a:gd name="connsiteY5" fmla="*/ 5695950 h 5695950"/>
              <a:gd name="connsiteX6" fmla="*/ 0 w 3333750"/>
              <a:gd name="connsiteY6" fmla="*/ 5140314 h 5695950"/>
              <a:gd name="connsiteX7" fmla="*/ 0 w 3333750"/>
              <a:gd name="connsiteY7" fmla="*/ 555636 h 5695950"/>
              <a:gd name="connsiteX8" fmla="*/ 555636 w 3333750"/>
              <a:gd name="connsiteY8" fmla="*/ 0 h 569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3750" h="5695950">
                <a:moveTo>
                  <a:pt x="555636" y="0"/>
                </a:moveTo>
                <a:lnTo>
                  <a:pt x="2778114" y="0"/>
                </a:lnTo>
                <a:cubicBezTo>
                  <a:pt x="3084983" y="0"/>
                  <a:pt x="3333750" y="248767"/>
                  <a:pt x="3333750" y="555636"/>
                </a:cubicBezTo>
                <a:lnTo>
                  <a:pt x="3333750" y="5140314"/>
                </a:lnTo>
                <a:cubicBezTo>
                  <a:pt x="3333750" y="5447183"/>
                  <a:pt x="3084983" y="5695950"/>
                  <a:pt x="2778114" y="5695950"/>
                </a:cubicBezTo>
                <a:lnTo>
                  <a:pt x="555636" y="5695950"/>
                </a:lnTo>
                <a:cubicBezTo>
                  <a:pt x="248767" y="5695950"/>
                  <a:pt x="0" y="5447183"/>
                  <a:pt x="0" y="5140314"/>
                </a:cubicBezTo>
                <a:lnTo>
                  <a:pt x="0" y="555636"/>
                </a:lnTo>
                <a:cubicBezTo>
                  <a:pt x="0" y="248767"/>
                  <a:pt x="248767" y="0"/>
                  <a:pt x="555636" y="0"/>
                </a:cubicBezTo>
                <a:close/>
              </a:path>
            </a:pathLst>
          </a:custGeom>
          <a:effectLst>
            <a:outerShdw blurRad="635000" dist="190500" dir="2700000" algn="tl" rotWithShape="0">
              <a:prstClr val="black">
                <a:alpha val="20000"/>
              </a:prstClr>
            </a:outerShdw>
          </a:effectLst>
        </p:spPr>
        <p:txBody>
          <a:bodyPr wrap="square">
            <a:noAutofit/>
          </a:bodyPr>
          <a:lstStyle/>
          <a:p>
            <a:endParaRPr lang="en-US"/>
          </a:p>
        </p:txBody>
      </p:sp>
    </p:spTree>
    <p:extLst>
      <p:ext uri="{BB962C8B-B14F-4D97-AF65-F5344CB8AC3E}">
        <p14:creationId xmlns:p14="http://schemas.microsoft.com/office/powerpoint/2010/main" val="413666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0"/>
                                  </p:stCondLst>
                                  <p:endCondLst>
                                    <p:cond evt="begin" delay="0">
                                      <p:tn val="9"/>
                                    </p:cond>
                                  </p:endCondLst>
                                  <p:childTnLst>
                                    <p:animScale>
                                      <p:cBhvr>
                                        <p:cTn id="10" dur="500" fill="hold"/>
                                        <p:tgtEl>
                                          <p:spTgt spid="6"/>
                                        </p:tgtEl>
                                      </p:cBhvr>
                                      <p:by x="115000" y="115000"/>
                                    </p:animScale>
                                  </p:childTnLst>
                                </p:cTn>
                              </p:par>
                              <p:par>
                                <p:cTn id="11" presetID="6" presetClass="emph" presetSubtype="0" repeatCount="9000" accel="40000" decel="40000" autoRev="1" fill="hold" grpId="2" nodeType="withEffect" nodePh="1">
                                  <p:stCondLst>
                                    <p:cond delay="1000"/>
                                  </p:stCondLst>
                                  <p:endCondLst>
                                    <p:cond evt="begin" delay="0">
                                      <p:tn val="11"/>
                                    </p:cond>
                                  </p:endCondLst>
                                  <p:childTnLst>
                                    <p:animScale>
                                      <p:cBhvr>
                                        <p:cTn id="12" dur="500" fill="hold"/>
                                        <p:tgtEl>
                                          <p:spTgt spid="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6F327DA2-0C34-410C-A8ED-8445CC9079B9}"/>
              </a:ext>
            </a:extLst>
          </p:cNvPr>
          <p:cNvSpPr>
            <a:spLocks noGrp="1"/>
          </p:cNvSpPr>
          <p:nvPr>
            <p:ph type="pic" sz="quarter" idx="14" hasCustomPrompt="1"/>
          </p:nvPr>
        </p:nvSpPr>
        <p:spPr>
          <a:xfrm>
            <a:off x="6962982" y="879231"/>
            <a:ext cx="3716942" cy="5978769"/>
          </a:xfrm>
          <a:prstGeom prst="rect">
            <a:avLst/>
          </a:prstGeom>
          <a:noFill/>
          <a:effectLst>
            <a:outerShdw blurRad="635000" dist="190500" dir="2700000" algn="tl" rotWithShape="0">
              <a:prstClr val="black">
                <a:alpha val="35000"/>
              </a:prstClr>
            </a:outerShdw>
          </a:effectLst>
        </p:spPr>
        <p:txBody>
          <a:bodyPr wrap="square">
            <a:noAutofit/>
          </a:bodyPr>
          <a:lstStyle>
            <a:lvl1pPr>
              <a:defRPr sz="2000"/>
            </a:lvl1pPr>
          </a:lstStyle>
          <a:p>
            <a:r>
              <a:rPr lang="en-US" dirty="0"/>
              <a:t>Drag Picture here</a:t>
            </a:r>
          </a:p>
        </p:txBody>
      </p:sp>
    </p:spTree>
    <p:extLst>
      <p:ext uri="{BB962C8B-B14F-4D97-AF65-F5344CB8AC3E}">
        <p14:creationId xmlns:p14="http://schemas.microsoft.com/office/powerpoint/2010/main" val="145817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p:stCondLst>
                                    <p:cond delay="0"/>
                                  </p:stCondLst>
                                  <p:childTnLst>
                                    <p:animScale>
                                      <p:cBhvr>
                                        <p:cTn id="10" dur="500" fill="hold"/>
                                        <p:tgtEl>
                                          <p:spTgt spid="4"/>
                                        </p:tgtEl>
                                      </p:cBhvr>
                                      <p:by x="115000" y="115000"/>
                                    </p:animScale>
                                  </p:childTnLst>
                                </p:cTn>
                              </p:par>
                              <p:par>
                                <p:cTn id="11" presetID="6" presetClass="emph" presetSubtype="0" repeatCount="9000" accel="40000" decel="40000" autoRev="1" fill="hold" grpId="2" nodeType="withEffect">
                                  <p:stCondLst>
                                    <p:cond delay="1000"/>
                                  </p:stCondLst>
                                  <p:childTnLst>
                                    <p:animScale>
                                      <p:cBhvr>
                                        <p:cTn id="12" dur="500" fill="hold"/>
                                        <p:tgtEl>
                                          <p:spTgt spid="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14">
            <a:extLst>
              <a:ext uri="{FF2B5EF4-FFF2-40B4-BE49-F238E27FC236}">
                <a16:creationId xmlns:a16="http://schemas.microsoft.com/office/drawing/2014/main" id="{3B648092-6B5B-499E-8942-28E019BA9153}"/>
              </a:ext>
            </a:extLst>
          </p:cNvPr>
          <p:cNvSpPr>
            <a:spLocks noGrp="1"/>
          </p:cNvSpPr>
          <p:nvPr>
            <p:ph type="pic" sz="quarter" idx="10"/>
          </p:nvPr>
        </p:nvSpPr>
        <p:spPr>
          <a:xfrm>
            <a:off x="1519811" y="1225483"/>
            <a:ext cx="4948152" cy="4166527"/>
          </a:xfrm>
          <a:custGeom>
            <a:avLst/>
            <a:gdLst>
              <a:gd name="connsiteX0" fmla="*/ 2171083 w 4948152"/>
              <a:gd name="connsiteY0" fmla="*/ 306 h 4166527"/>
              <a:gd name="connsiteX1" fmla="*/ 4359149 w 4948152"/>
              <a:gd name="connsiteY1" fmla="*/ 2383110 h 4166527"/>
              <a:gd name="connsiteX2" fmla="*/ 4557313 w 4948152"/>
              <a:gd name="connsiteY2" fmla="*/ 3747462 h 4166527"/>
              <a:gd name="connsiteX3" fmla="*/ 337145 w 4948152"/>
              <a:gd name="connsiteY3" fmla="*/ 4018866 h 4166527"/>
              <a:gd name="connsiteX4" fmla="*/ 1122463 w 4948152"/>
              <a:gd name="connsiteY4" fmla="*/ 989416 h 4166527"/>
              <a:gd name="connsiteX5" fmla="*/ 2171083 w 4948152"/>
              <a:gd name="connsiteY5" fmla="*/ 306 h 4166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8152" h="4166527">
                <a:moveTo>
                  <a:pt x="2171083" y="306"/>
                </a:moveTo>
                <a:cubicBezTo>
                  <a:pt x="3201813" y="-30639"/>
                  <a:pt x="4116948" y="2300588"/>
                  <a:pt x="4359149" y="2383110"/>
                </a:cubicBezTo>
                <a:cubicBezTo>
                  <a:pt x="5203182" y="2676519"/>
                  <a:pt x="5019697" y="3512735"/>
                  <a:pt x="4557313" y="3747462"/>
                </a:cubicBezTo>
                <a:cubicBezTo>
                  <a:pt x="4094929" y="3982190"/>
                  <a:pt x="1254573" y="4385627"/>
                  <a:pt x="337145" y="4018866"/>
                </a:cubicBezTo>
                <a:cubicBezTo>
                  <a:pt x="-587623" y="3659440"/>
                  <a:pt x="630722" y="1987007"/>
                  <a:pt x="1122463" y="989416"/>
                </a:cubicBezTo>
                <a:cubicBezTo>
                  <a:pt x="1471086" y="283400"/>
                  <a:pt x="1827506" y="10622"/>
                  <a:pt x="2171083" y="306"/>
                </a:cubicBezTo>
                <a:close/>
              </a:path>
            </a:pathLst>
          </a:custGeom>
          <a:effectLst>
            <a:outerShdw blurRad="635000" dist="190500" dir="5400000" sx="105000" sy="105000" algn="t" rotWithShape="0">
              <a:prstClr val="black">
                <a:alpha val="34000"/>
              </a:prstClr>
            </a:outerShdw>
          </a:effectLst>
        </p:spPr>
        <p:txBody>
          <a:bodyPr wrap="square">
            <a:noAutofit/>
          </a:bodyPr>
          <a:lstStyle/>
          <a:p>
            <a:endParaRPr lang="en-US"/>
          </a:p>
        </p:txBody>
      </p:sp>
    </p:spTree>
    <p:extLst>
      <p:ext uri="{BB962C8B-B14F-4D97-AF65-F5344CB8AC3E}">
        <p14:creationId xmlns:p14="http://schemas.microsoft.com/office/powerpoint/2010/main" val="425849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0"/>
                                  </p:stCondLst>
                                  <p:endCondLst>
                                    <p:cond evt="begin" delay="0">
                                      <p:tn val="9"/>
                                    </p:cond>
                                  </p:endCondLst>
                                  <p:childTnLst>
                                    <p:animScale>
                                      <p:cBhvr>
                                        <p:cTn id="10" dur="500" fill="hold"/>
                                        <p:tgtEl>
                                          <p:spTgt spid="3"/>
                                        </p:tgtEl>
                                      </p:cBhvr>
                                      <p:by x="115000" y="115000"/>
                                    </p:animScale>
                                  </p:childTnLst>
                                </p:cTn>
                              </p:par>
                              <p:par>
                                <p:cTn id="11" presetID="6" presetClass="emph" presetSubtype="0" repeatCount="9000" accel="40000" decel="40000" autoRev="1" fill="hold" grpId="2" nodeType="withEffect" nodePh="1">
                                  <p:stCondLst>
                                    <p:cond delay="1000"/>
                                  </p:stCondLst>
                                  <p:endCondLst>
                                    <p:cond evt="begin" delay="0">
                                      <p:tn val="11"/>
                                    </p:cond>
                                  </p:endCondLst>
                                  <p:childTnLst>
                                    <p:animScale>
                                      <p:cBhvr>
                                        <p:cTn id="12" dur="5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2F17071A-509A-4B7F-A9A6-28BEBD0C80E9}"/>
              </a:ext>
            </a:extLst>
          </p:cNvPr>
          <p:cNvSpPr>
            <a:spLocks noGrp="1"/>
          </p:cNvSpPr>
          <p:nvPr>
            <p:ph type="pic" sz="quarter" idx="10"/>
          </p:nvPr>
        </p:nvSpPr>
        <p:spPr>
          <a:xfrm>
            <a:off x="5082117" y="1460897"/>
            <a:ext cx="6629400" cy="3936206"/>
          </a:xfrm>
          <a:custGeom>
            <a:avLst/>
            <a:gdLst>
              <a:gd name="connsiteX0" fmla="*/ 525321 w 6629400"/>
              <a:gd name="connsiteY0" fmla="*/ 1261846 h 3936206"/>
              <a:gd name="connsiteX1" fmla="*/ 2101283 w 6629400"/>
              <a:gd name="connsiteY1" fmla="*/ 1261846 h 3936206"/>
              <a:gd name="connsiteX2" fmla="*/ 1575963 w 6629400"/>
              <a:gd name="connsiteY2" fmla="*/ 3936206 h 3936206"/>
              <a:gd name="connsiteX3" fmla="*/ 0 w 6629400"/>
              <a:gd name="connsiteY3" fmla="*/ 3936206 h 3936206"/>
              <a:gd name="connsiteX4" fmla="*/ 5053438 w 6629400"/>
              <a:gd name="connsiteY4" fmla="*/ 0 h 3936206"/>
              <a:gd name="connsiteX5" fmla="*/ 6629400 w 6629400"/>
              <a:gd name="connsiteY5" fmla="*/ 0 h 3936206"/>
              <a:gd name="connsiteX6" fmla="*/ 6104079 w 6629400"/>
              <a:gd name="connsiteY6" fmla="*/ 2674361 h 3936206"/>
              <a:gd name="connsiteX7" fmla="*/ 4528117 w 6629400"/>
              <a:gd name="connsiteY7" fmla="*/ 2674361 h 3936206"/>
              <a:gd name="connsiteX8" fmla="*/ 2548916 w 6629400"/>
              <a:gd name="connsiteY8" fmla="*/ 0 h 3936206"/>
              <a:gd name="connsiteX9" fmla="*/ 4868466 w 6629400"/>
              <a:gd name="connsiteY9" fmla="*/ 0 h 3936206"/>
              <a:gd name="connsiteX10" fmla="*/ 4095283 w 6629400"/>
              <a:gd name="connsiteY10" fmla="*/ 3936206 h 3936206"/>
              <a:gd name="connsiteX11" fmla="*/ 1775732 w 6629400"/>
              <a:gd name="connsiteY11" fmla="*/ 3936206 h 393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29400" h="3936206">
                <a:moveTo>
                  <a:pt x="525321" y="1261846"/>
                </a:moveTo>
                <a:lnTo>
                  <a:pt x="2101283" y="1261846"/>
                </a:lnTo>
                <a:lnTo>
                  <a:pt x="1575963" y="3936206"/>
                </a:lnTo>
                <a:lnTo>
                  <a:pt x="0" y="3936206"/>
                </a:lnTo>
                <a:close/>
                <a:moveTo>
                  <a:pt x="5053438" y="0"/>
                </a:moveTo>
                <a:lnTo>
                  <a:pt x="6629400" y="0"/>
                </a:lnTo>
                <a:lnTo>
                  <a:pt x="6104079" y="2674361"/>
                </a:lnTo>
                <a:lnTo>
                  <a:pt x="4528117" y="2674361"/>
                </a:lnTo>
                <a:close/>
                <a:moveTo>
                  <a:pt x="2548916" y="0"/>
                </a:moveTo>
                <a:lnTo>
                  <a:pt x="4868466" y="0"/>
                </a:lnTo>
                <a:lnTo>
                  <a:pt x="4095283" y="3936206"/>
                </a:lnTo>
                <a:lnTo>
                  <a:pt x="1775732" y="3936206"/>
                </a:lnTo>
                <a:close/>
              </a:path>
            </a:pathLst>
          </a:custGeom>
          <a:effectLst>
            <a:outerShdw blurRad="635000" dist="190500" dir="2700000" algn="tl" rotWithShape="0">
              <a:prstClr val="black">
                <a:alpha val="35000"/>
              </a:prstClr>
            </a:outerShdw>
          </a:effectLst>
        </p:spPr>
        <p:txBody>
          <a:bodyPr wrap="square">
            <a:noAutofit/>
          </a:bodyPr>
          <a:lstStyle/>
          <a:p>
            <a:endParaRPr lang="en-US"/>
          </a:p>
        </p:txBody>
      </p:sp>
    </p:spTree>
    <p:extLst>
      <p:ext uri="{BB962C8B-B14F-4D97-AF65-F5344CB8AC3E}">
        <p14:creationId xmlns:p14="http://schemas.microsoft.com/office/powerpoint/2010/main" val="276941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0"/>
                                  </p:stCondLst>
                                  <p:endCondLst>
                                    <p:cond evt="begin" delay="0">
                                      <p:tn val="9"/>
                                    </p:cond>
                                  </p:endCondLst>
                                  <p:childTnLst>
                                    <p:animScale>
                                      <p:cBhvr>
                                        <p:cTn id="10" dur="500" fill="hold"/>
                                        <p:tgtEl>
                                          <p:spTgt spid="4"/>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Picture Placeholder 9">
            <a:extLst>
              <a:ext uri="{FF2B5EF4-FFF2-40B4-BE49-F238E27FC236}">
                <a16:creationId xmlns:a16="http://schemas.microsoft.com/office/drawing/2014/main" id="{1EA69C4F-B1F3-4AF1-A36E-D6F0534DB24D}"/>
              </a:ext>
            </a:extLst>
          </p:cNvPr>
          <p:cNvSpPr>
            <a:spLocks noGrp="1"/>
          </p:cNvSpPr>
          <p:nvPr>
            <p:ph type="pic" sz="quarter" idx="11"/>
          </p:nvPr>
        </p:nvSpPr>
        <p:spPr>
          <a:xfrm>
            <a:off x="1361051" y="1276209"/>
            <a:ext cx="4752294" cy="4305582"/>
          </a:xfrm>
          <a:custGeom>
            <a:avLst/>
            <a:gdLst>
              <a:gd name="connsiteX0" fmla="*/ 785315 w 5200650"/>
              <a:gd name="connsiteY0" fmla="*/ 0 h 4711793"/>
              <a:gd name="connsiteX1" fmla="*/ 4415335 w 5200650"/>
              <a:gd name="connsiteY1" fmla="*/ 0 h 4711793"/>
              <a:gd name="connsiteX2" fmla="*/ 5200650 w 5200650"/>
              <a:gd name="connsiteY2" fmla="*/ 785315 h 4711793"/>
              <a:gd name="connsiteX3" fmla="*/ 5200650 w 5200650"/>
              <a:gd name="connsiteY3" fmla="*/ 3926478 h 4711793"/>
              <a:gd name="connsiteX4" fmla="*/ 4415335 w 5200650"/>
              <a:gd name="connsiteY4" fmla="*/ 4711793 h 4711793"/>
              <a:gd name="connsiteX5" fmla="*/ 785315 w 5200650"/>
              <a:gd name="connsiteY5" fmla="*/ 4711793 h 4711793"/>
              <a:gd name="connsiteX6" fmla="*/ 0 w 5200650"/>
              <a:gd name="connsiteY6" fmla="*/ 3926478 h 4711793"/>
              <a:gd name="connsiteX7" fmla="*/ 0 w 5200650"/>
              <a:gd name="connsiteY7" fmla="*/ 785315 h 4711793"/>
              <a:gd name="connsiteX8" fmla="*/ 785315 w 5200650"/>
              <a:gd name="connsiteY8" fmla="*/ 0 h 471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50" h="4711793">
                <a:moveTo>
                  <a:pt x="785315" y="0"/>
                </a:moveTo>
                <a:lnTo>
                  <a:pt x="4415335" y="0"/>
                </a:lnTo>
                <a:cubicBezTo>
                  <a:pt x="4849052" y="0"/>
                  <a:pt x="5200650" y="351598"/>
                  <a:pt x="5200650" y="785315"/>
                </a:cubicBezTo>
                <a:lnTo>
                  <a:pt x="5200650" y="3926478"/>
                </a:lnTo>
                <a:cubicBezTo>
                  <a:pt x="5200650" y="4360195"/>
                  <a:pt x="4849052" y="4711793"/>
                  <a:pt x="4415335" y="4711793"/>
                </a:cubicBezTo>
                <a:lnTo>
                  <a:pt x="785315" y="4711793"/>
                </a:lnTo>
                <a:cubicBezTo>
                  <a:pt x="351598" y="4711793"/>
                  <a:pt x="0" y="4360195"/>
                  <a:pt x="0" y="3926478"/>
                </a:cubicBezTo>
                <a:lnTo>
                  <a:pt x="0" y="785315"/>
                </a:lnTo>
                <a:cubicBezTo>
                  <a:pt x="0" y="351598"/>
                  <a:pt x="351598" y="0"/>
                  <a:pt x="785315" y="0"/>
                </a:cubicBezTo>
                <a:close/>
              </a:path>
            </a:pathLst>
          </a:custGeom>
          <a:effectLst>
            <a:outerShdw blurRad="635000" dist="190500" dir="2700000" algn="tl" rotWithShape="0">
              <a:prstClr val="black">
                <a:alpha val="20000"/>
              </a:prstClr>
            </a:outerShdw>
          </a:effectLst>
        </p:spPr>
        <p:txBody>
          <a:bodyPr wrap="square">
            <a:noAutofit/>
          </a:bodyPr>
          <a:lstStyle/>
          <a:p>
            <a:endParaRPr lang="en-US"/>
          </a:p>
        </p:txBody>
      </p:sp>
    </p:spTree>
    <p:extLst>
      <p:ext uri="{BB962C8B-B14F-4D97-AF65-F5344CB8AC3E}">
        <p14:creationId xmlns:p14="http://schemas.microsoft.com/office/powerpoint/2010/main" val="96442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0"/>
                                  </p:stCondLst>
                                  <p:endCondLst>
                                    <p:cond evt="begin" delay="0">
                                      <p:tn val="9"/>
                                    </p:cond>
                                  </p:endCondLst>
                                  <p:childTnLst>
                                    <p:animScale>
                                      <p:cBhvr>
                                        <p:cTn id="10" dur="500" fill="hold"/>
                                        <p:tgtEl>
                                          <p:spTgt spid="3"/>
                                        </p:tgtEl>
                                      </p:cBhvr>
                                      <p:by x="115000" y="115000"/>
                                    </p:animScale>
                                  </p:childTnLst>
                                </p:cTn>
                              </p:par>
                              <p:par>
                                <p:cTn id="11" presetID="6" presetClass="emph" presetSubtype="0" repeatCount="9000" accel="40000" decel="40000" autoRev="1" fill="hold" grpId="2" nodeType="withEffect" nodePh="1">
                                  <p:stCondLst>
                                    <p:cond delay="1000"/>
                                  </p:stCondLst>
                                  <p:endCondLst>
                                    <p:cond evt="begin" delay="0">
                                      <p:tn val="11"/>
                                    </p:cond>
                                  </p:endCondLst>
                                  <p:childTnLst>
                                    <p:animScale>
                                      <p:cBhvr>
                                        <p:cTn id="12" dur="5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65369080-5D74-4978-A5AC-DA9EF3536C2C}"/>
              </a:ext>
            </a:extLst>
          </p:cNvPr>
          <p:cNvSpPr>
            <a:spLocks noGrp="1"/>
          </p:cNvSpPr>
          <p:nvPr>
            <p:ph type="pic" sz="quarter" idx="16"/>
          </p:nvPr>
        </p:nvSpPr>
        <p:spPr>
          <a:xfrm>
            <a:off x="7120249" y="693225"/>
            <a:ext cx="2980288" cy="5221800"/>
          </a:xfrm>
          <a:prstGeom prst="roundRect">
            <a:avLst>
              <a:gd name="adj" fmla="val 5531"/>
            </a:avLst>
          </a:prstGeom>
          <a:noFill/>
          <a:effectLst>
            <a:outerShdw blurRad="635000" dist="190500" dir="2700000" algn="tl" rotWithShape="0">
              <a:prstClr val="black">
                <a:alpha val="35000"/>
              </a:prstClr>
            </a:outerShdw>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a:p>
        </p:txBody>
      </p:sp>
      <p:sp>
        <p:nvSpPr>
          <p:cNvPr id="8" name="Picture Placeholder 7">
            <a:extLst>
              <a:ext uri="{FF2B5EF4-FFF2-40B4-BE49-F238E27FC236}">
                <a16:creationId xmlns:a16="http://schemas.microsoft.com/office/drawing/2014/main" id="{4FD058D3-BC3F-4567-8508-648C5768137A}"/>
              </a:ext>
            </a:extLst>
          </p:cNvPr>
          <p:cNvSpPr>
            <a:spLocks noGrp="1"/>
          </p:cNvSpPr>
          <p:nvPr>
            <p:ph type="pic" sz="quarter" idx="17"/>
          </p:nvPr>
        </p:nvSpPr>
        <p:spPr>
          <a:xfrm>
            <a:off x="6096000" y="942975"/>
            <a:ext cx="4972050" cy="4972050"/>
          </a:xfrm>
          <a:custGeom>
            <a:avLst/>
            <a:gdLst>
              <a:gd name="connsiteX0" fmla="*/ 2486025 w 4972050"/>
              <a:gd name="connsiteY0" fmla="*/ 0 h 4972050"/>
              <a:gd name="connsiteX1" fmla="*/ 4972050 w 4972050"/>
              <a:gd name="connsiteY1" fmla="*/ 2486025 h 4972050"/>
              <a:gd name="connsiteX2" fmla="*/ 2486025 w 4972050"/>
              <a:gd name="connsiteY2" fmla="*/ 4972050 h 4972050"/>
              <a:gd name="connsiteX3" fmla="*/ 0 w 4972050"/>
              <a:gd name="connsiteY3" fmla="*/ 2486025 h 4972050"/>
              <a:gd name="connsiteX4" fmla="*/ 2486025 w 4972050"/>
              <a:gd name="connsiteY4" fmla="*/ 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050" h="4972050">
                <a:moveTo>
                  <a:pt x="2486025" y="0"/>
                </a:moveTo>
                <a:cubicBezTo>
                  <a:pt x="3859019" y="0"/>
                  <a:pt x="4972050" y="1113031"/>
                  <a:pt x="4972050" y="2486025"/>
                </a:cubicBezTo>
                <a:cubicBezTo>
                  <a:pt x="4972050" y="3859019"/>
                  <a:pt x="3859019" y="4972050"/>
                  <a:pt x="2486025" y="4972050"/>
                </a:cubicBezTo>
                <a:cubicBezTo>
                  <a:pt x="1113031" y="4972050"/>
                  <a:pt x="0" y="3859019"/>
                  <a:pt x="0" y="2486025"/>
                </a:cubicBezTo>
                <a:cubicBezTo>
                  <a:pt x="0" y="1113031"/>
                  <a:pt x="1113031" y="0"/>
                  <a:pt x="2486025" y="0"/>
                </a:cubicBezTo>
                <a:close/>
              </a:path>
            </a:pathLst>
          </a:custGeom>
          <a:effectLst>
            <a:outerShdw blurRad="635000" dist="190500" dir="2700000" algn="tl" rotWithShape="0">
              <a:prstClr val="black">
                <a:alpha val="35000"/>
              </a:prstClr>
            </a:outerShdw>
          </a:effectLst>
        </p:spPr>
        <p:txBody>
          <a:bodyPr wrap="square">
            <a:noAutofit/>
          </a:bodyPr>
          <a:lstStyle/>
          <a:p>
            <a:endParaRPr lang="en-US"/>
          </a:p>
        </p:txBody>
      </p:sp>
    </p:spTree>
    <p:extLst>
      <p:ext uri="{BB962C8B-B14F-4D97-AF65-F5344CB8AC3E}">
        <p14:creationId xmlns:p14="http://schemas.microsoft.com/office/powerpoint/2010/main" val="344312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0"/>
                                  </p:stCondLst>
                                  <p:endCondLst>
                                    <p:cond evt="begin" delay="0">
                                      <p:tn val="9"/>
                                    </p:cond>
                                  </p:endCondLst>
                                  <p:childTnLst>
                                    <p:animScale>
                                      <p:cBhvr>
                                        <p:cTn id="10" dur="500" fill="hold"/>
                                        <p:tgtEl>
                                          <p:spTgt spid="8"/>
                                        </p:tgtEl>
                                      </p:cBhvr>
                                      <p:by x="115000" y="115000"/>
                                    </p:animScale>
                                  </p:childTnLst>
                                </p:cTn>
                              </p:par>
                              <p:par>
                                <p:cTn id="11" presetID="8" presetClass="emph" presetSubtype="0" accel="40000" decel="40000" autoRev="1" fill="hold" grpId="2" nodeType="withEffect" nodePh="1">
                                  <p:stCondLst>
                                    <p:cond delay="0"/>
                                  </p:stCondLst>
                                  <p:endCondLst>
                                    <p:cond evt="begin" delay="0">
                                      <p:tn val="11"/>
                                    </p:cond>
                                  </p:endCondLst>
                                  <p:childTnLst>
                                    <p:animRot by="900000">
                                      <p:cBhvr>
                                        <p:cTn id="12" dur="500" fill="hold"/>
                                        <p:tgtEl>
                                          <p:spTgt spid="8"/>
                                        </p:tgtEl>
                                        <p:attrNameLst>
                                          <p:attrName>r</p:attrName>
                                        </p:attrNameLst>
                                      </p:cBhvr>
                                    </p:animRot>
                                  </p:childTnLst>
                                </p:cTn>
                              </p:par>
                              <p:par>
                                <p:cTn id="13" presetID="23" presetClass="entr" presetSubtype="16" fill="hold" grpId="0" nodeType="withEffect" nodePh="1">
                                  <p:stCondLst>
                                    <p:cond delay="25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cBhvr>
                                        <p:cTn id="15" dur="250" fill="hold"/>
                                        <p:tgtEl>
                                          <p:spTgt spid="7"/>
                                        </p:tgtEl>
                                        <p:attrNameLst>
                                          <p:attrName>ppt_w</p:attrName>
                                        </p:attrNameLst>
                                      </p:cBhvr>
                                      <p:tavLst>
                                        <p:tav tm="0">
                                          <p:val>
                                            <p:fltVal val="0"/>
                                          </p:val>
                                        </p:tav>
                                        <p:tav tm="100000">
                                          <p:val>
                                            <p:strVal val="#ppt_w"/>
                                          </p:val>
                                        </p:tav>
                                      </p:tavLst>
                                    </p:anim>
                                    <p:anim calcmode="lin" valueType="num">
                                      <p:cBhvr>
                                        <p:cTn id="16" dur="250" fill="hold"/>
                                        <p:tgtEl>
                                          <p:spTgt spid="7"/>
                                        </p:tgtEl>
                                        <p:attrNameLst>
                                          <p:attrName>ppt_h</p:attrName>
                                        </p:attrNameLst>
                                      </p:cBhvr>
                                      <p:tavLst>
                                        <p:tav tm="0">
                                          <p:val>
                                            <p:fltVal val="0"/>
                                          </p:val>
                                        </p:tav>
                                        <p:tav tm="100000">
                                          <p:val>
                                            <p:strVal val="#ppt_h"/>
                                          </p:val>
                                        </p:tav>
                                      </p:tavLst>
                                    </p:anim>
                                  </p:childTnLst>
                                </p:cTn>
                              </p:par>
                              <p:par>
                                <p:cTn id="17" presetID="6" presetClass="emph" presetSubtype="0" accel="40000" decel="40000" autoRev="1" fill="hold" grpId="1" nodeType="withEffect" nodePh="1">
                                  <p:stCondLst>
                                    <p:cond delay="250"/>
                                  </p:stCondLst>
                                  <p:endCondLst>
                                    <p:cond evt="begin" delay="0">
                                      <p:tn val="17"/>
                                    </p:cond>
                                  </p:endCondLst>
                                  <p:childTnLst>
                                    <p:animScale>
                                      <p:cBhvr>
                                        <p:cTn id="18" dur="500" fill="hold"/>
                                        <p:tgtEl>
                                          <p:spTgt spid="7"/>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8" grpId="2"/>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B0311DA-3EBF-4E7F-A0DD-443B40C73FFB}"/>
              </a:ext>
            </a:extLst>
          </p:cNvPr>
          <p:cNvSpPr>
            <a:spLocks noGrp="1"/>
          </p:cNvSpPr>
          <p:nvPr>
            <p:ph type="pic" sz="quarter" idx="10"/>
          </p:nvPr>
        </p:nvSpPr>
        <p:spPr>
          <a:xfrm>
            <a:off x="4665134" y="2582333"/>
            <a:ext cx="2861733" cy="3437466"/>
          </a:xfrm>
          <a:custGeom>
            <a:avLst/>
            <a:gdLst>
              <a:gd name="connsiteX0" fmla="*/ 715433 w 2861733"/>
              <a:gd name="connsiteY0" fmla="*/ 0 h 3437466"/>
              <a:gd name="connsiteX1" fmla="*/ 2861733 w 2861733"/>
              <a:gd name="connsiteY1" fmla="*/ 0 h 3437466"/>
              <a:gd name="connsiteX2" fmla="*/ 2146300 w 2861733"/>
              <a:gd name="connsiteY2" fmla="*/ 3437466 h 3437466"/>
              <a:gd name="connsiteX3" fmla="*/ 0 w 2861733"/>
              <a:gd name="connsiteY3" fmla="*/ 3437466 h 3437466"/>
            </a:gdLst>
            <a:ahLst/>
            <a:cxnLst>
              <a:cxn ang="0">
                <a:pos x="connsiteX0" y="connsiteY0"/>
              </a:cxn>
              <a:cxn ang="0">
                <a:pos x="connsiteX1" y="connsiteY1"/>
              </a:cxn>
              <a:cxn ang="0">
                <a:pos x="connsiteX2" y="connsiteY2"/>
              </a:cxn>
              <a:cxn ang="0">
                <a:pos x="connsiteX3" y="connsiteY3"/>
              </a:cxn>
            </a:cxnLst>
            <a:rect l="l" t="t" r="r" b="b"/>
            <a:pathLst>
              <a:path w="2861733" h="3437466">
                <a:moveTo>
                  <a:pt x="715433" y="0"/>
                </a:moveTo>
                <a:lnTo>
                  <a:pt x="2861733" y="0"/>
                </a:lnTo>
                <a:lnTo>
                  <a:pt x="2146300" y="3437466"/>
                </a:lnTo>
                <a:lnTo>
                  <a:pt x="0" y="3437466"/>
                </a:lnTo>
                <a:close/>
              </a:path>
            </a:pathLst>
          </a:custGeom>
          <a:effectLst>
            <a:outerShdw blurRad="635000" dist="190500" dir="2700000" algn="tl" rotWithShape="0">
              <a:prstClr val="black">
                <a:alpha val="35000"/>
              </a:prstClr>
            </a:outerShdw>
          </a:effectLst>
        </p:spPr>
        <p:txBody>
          <a:bodyPr wrap="square">
            <a:noAutofit/>
          </a:bodyPr>
          <a:lstStyle/>
          <a:p>
            <a:endParaRPr lang="en-US"/>
          </a:p>
        </p:txBody>
      </p:sp>
      <p:sp>
        <p:nvSpPr>
          <p:cNvPr id="14" name="Picture Placeholder 13">
            <a:extLst>
              <a:ext uri="{FF2B5EF4-FFF2-40B4-BE49-F238E27FC236}">
                <a16:creationId xmlns:a16="http://schemas.microsoft.com/office/drawing/2014/main" id="{0DE1C190-7C3C-4DC6-9ECB-D5860F720787}"/>
              </a:ext>
            </a:extLst>
          </p:cNvPr>
          <p:cNvSpPr>
            <a:spLocks noGrp="1"/>
          </p:cNvSpPr>
          <p:nvPr>
            <p:ph type="pic" sz="quarter" idx="11"/>
          </p:nvPr>
        </p:nvSpPr>
        <p:spPr>
          <a:xfrm>
            <a:off x="1159935" y="1456267"/>
            <a:ext cx="2861733" cy="3437466"/>
          </a:xfrm>
          <a:custGeom>
            <a:avLst/>
            <a:gdLst>
              <a:gd name="connsiteX0" fmla="*/ 715433 w 2861733"/>
              <a:gd name="connsiteY0" fmla="*/ 0 h 3437466"/>
              <a:gd name="connsiteX1" fmla="*/ 2861733 w 2861733"/>
              <a:gd name="connsiteY1" fmla="*/ 0 h 3437466"/>
              <a:gd name="connsiteX2" fmla="*/ 2146300 w 2861733"/>
              <a:gd name="connsiteY2" fmla="*/ 3437466 h 3437466"/>
              <a:gd name="connsiteX3" fmla="*/ 0 w 2861733"/>
              <a:gd name="connsiteY3" fmla="*/ 3437466 h 3437466"/>
            </a:gdLst>
            <a:ahLst/>
            <a:cxnLst>
              <a:cxn ang="0">
                <a:pos x="connsiteX0" y="connsiteY0"/>
              </a:cxn>
              <a:cxn ang="0">
                <a:pos x="connsiteX1" y="connsiteY1"/>
              </a:cxn>
              <a:cxn ang="0">
                <a:pos x="connsiteX2" y="connsiteY2"/>
              </a:cxn>
              <a:cxn ang="0">
                <a:pos x="connsiteX3" y="connsiteY3"/>
              </a:cxn>
            </a:cxnLst>
            <a:rect l="l" t="t" r="r" b="b"/>
            <a:pathLst>
              <a:path w="2861733" h="3437466">
                <a:moveTo>
                  <a:pt x="715433" y="0"/>
                </a:moveTo>
                <a:lnTo>
                  <a:pt x="2861733" y="0"/>
                </a:lnTo>
                <a:lnTo>
                  <a:pt x="2146300" y="3437466"/>
                </a:lnTo>
                <a:lnTo>
                  <a:pt x="0" y="3437466"/>
                </a:lnTo>
                <a:close/>
              </a:path>
            </a:pathLst>
          </a:custGeom>
          <a:effectLst>
            <a:outerShdw blurRad="635000" dist="190500" dir="2700000" algn="tl" rotWithShape="0">
              <a:prstClr val="black">
                <a:alpha val="35000"/>
              </a:prstClr>
            </a:outerShdw>
          </a:effectLst>
        </p:spPr>
        <p:txBody>
          <a:bodyPr wrap="square">
            <a:noAutofit/>
          </a:bodyPr>
          <a:lstStyle/>
          <a:p>
            <a:endParaRPr lang="en-US"/>
          </a:p>
        </p:txBody>
      </p:sp>
      <p:sp>
        <p:nvSpPr>
          <p:cNvPr id="16" name="Picture Placeholder 15">
            <a:extLst>
              <a:ext uri="{FF2B5EF4-FFF2-40B4-BE49-F238E27FC236}">
                <a16:creationId xmlns:a16="http://schemas.microsoft.com/office/drawing/2014/main" id="{5139522F-8FDD-4457-92FF-B0406A03FFF9}"/>
              </a:ext>
            </a:extLst>
          </p:cNvPr>
          <p:cNvSpPr>
            <a:spLocks noGrp="1"/>
          </p:cNvSpPr>
          <p:nvPr>
            <p:ph type="pic" sz="quarter" idx="12"/>
          </p:nvPr>
        </p:nvSpPr>
        <p:spPr>
          <a:xfrm>
            <a:off x="8288867" y="1185333"/>
            <a:ext cx="2861733" cy="3437466"/>
          </a:xfrm>
          <a:custGeom>
            <a:avLst/>
            <a:gdLst>
              <a:gd name="connsiteX0" fmla="*/ 715433 w 2861733"/>
              <a:gd name="connsiteY0" fmla="*/ 0 h 3437466"/>
              <a:gd name="connsiteX1" fmla="*/ 2861733 w 2861733"/>
              <a:gd name="connsiteY1" fmla="*/ 0 h 3437466"/>
              <a:gd name="connsiteX2" fmla="*/ 2146300 w 2861733"/>
              <a:gd name="connsiteY2" fmla="*/ 3437466 h 3437466"/>
              <a:gd name="connsiteX3" fmla="*/ 0 w 2861733"/>
              <a:gd name="connsiteY3" fmla="*/ 3437466 h 3437466"/>
            </a:gdLst>
            <a:ahLst/>
            <a:cxnLst>
              <a:cxn ang="0">
                <a:pos x="connsiteX0" y="connsiteY0"/>
              </a:cxn>
              <a:cxn ang="0">
                <a:pos x="connsiteX1" y="connsiteY1"/>
              </a:cxn>
              <a:cxn ang="0">
                <a:pos x="connsiteX2" y="connsiteY2"/>
              </a:cxn>
              <a:cxn ang="0">
                <a:pos x="connsiteX3" y="connsiteY3"/>
              </a:cxn>
            </a:cxnLst>
            <a:rect l="l" t="t" r="r" b="b"/>
            <a:pathLst>
              <a:path w="2861733" h="3437466">
                <a:moveTo>
                  <a:pt x="715433" y="0"/>
                </a:moveTo>
                <a:lnTo>
                  <a:pt x="2861733" y="0"/>
                </a:lnTo>
                <a:lnTo>
                  <a:pt x="2146300" y="3437466"/>
                </a:lnTo>
                <a:lnTo>
                  <a:pt x="0" y="3437466"/>
                </a:lnTo>
                <a:close/>
              </a:path>
            </a:pathLst>
          </a:custGeom>
          <a:effectLst>
            <a:outerShdw blurRad="635000" dist="190500" dir="2700000" algn="tl" rotWithShape="0">
              <a:prstClr val="black">
                <a:alpha val="35000"/>
              </a:prstClr>
            </a:outerShdw>
          </a:effectLst>
        </p:spPr>
        <p:txBody>
          <a:bodyPr wrap="square">
            <a:noAutofit/>
          </a:bodyPr>
          <a:lstStyle/>
          <a:p>
            <a:endParaRPr lang="en-US"/>
          </a:p>
        </p:txBody>
      </p:sp>
    </p:spTree>
    <p:extLst>
      <p:ext uri="{BB962C8B-B14F-4D97-AF65-F5344CB8AC3E}">
        <p14:creationId xmlns:p14="http://schemas.microsoft.com/office/powerpoint/2010/main" val="176516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p:cTn id="7" dur="250" fill="hold"/>
                                        <p:tgtEl>
                                          <p:spTgt spid="10"/>
                                        </p:tgtEl>
                                        <p:attrNameLst>
                                          <p:attrName>ppt_w</p:attrName>
                                        </p:attrNameLst>
                                      </p:cBhvr>
                                      <p:tavLst>
                                        <p:tav tm="0">
                                          <p:val>
                                            <p:fltVal val="0"/>
                                          </p:val>
                                        </p:tav>
                                        <p:tav tm="100000">
                                          <p:val>
                                            <p:strVal val="#ppt_w"/>
                                          </p:val>
                                        </p:tav>
                                      </p:tavLst>
                                    </p:anim>
                                    <p:anim calcmode="lin" valueType="num">
                                      <p:cBhvr>
                                        <p:cTn id="8" dur="250" fill="hold"/>
                                        <p:tgtEl>
                                          <p:spTgt spid="10"/>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0"/>
                                  </p:stCondLst>
                                  <p:endCondLst>
                                    <p:cond evt="begin" delay="0">
                                      <p:tn val="9"/>
                                    </p:cond>
                                  </p:endCondLst>
                                  <p:childTnLst>
                                    <p:animScale>
                                      <p:cBhvr>
                                        <p:cTn id="10" dur="500" fill="hold"/>
                                        <p:tgtEl>
                                          <p:spTgt spid="10"/>
                                        </p:tgtEl>
                                      </p:cBhvr>
                                      <p:by x="115000" y="115000"/>
                                    </p:animScale>
                                  </p:childTnLst>
                                </p:cTn>
                              </p:par>
                              <p:par>
                                <p:cTn id="11" presetID="23" presetClass="entr" presetSubtype="16" fill="hold" grpId="0" nodeType="withEffect" nodePh="1">
                                  <p:stCondLst>
                                    <p:cond delay="250"/>
                                  </p:stCondLst>
                                  <p:endCondLst>
                                    <p:cond evt="begin" delay="0">
                                      <p:tn val="11"/>
                                    </p:cond>
                                  </p:endCondLst>
                                  <p:childTnLst>
                                    <p:set>
                                      <p:cBhvr>
                                        <p:cTn id="12" dur="1" fill="hold">
                                          <p:stCondLst>
                                            <p:cond delay="0"/>
                                          </p:stCondLst>
                                        </p:cTn>
                                        <p:tgtEl>
                                          <p:spTgt spid="14"/>
                                        </p:tgtEl>
                                        <p:attrNameLst>
                                          <p:attrName>style.visibility</p:attrName>
                                        </p:attrNameLst>
                                      </p:cBhvr>
                                      <p:to>
                                        <p:strVal val="visible"/>
                                      </p:to>
                                    </p:set>
                                    <p:anim calcmode="lin" valueType="num">
                                      <p:cBhvr>
                                        <p:cTn id="13" dur="250" fill="hold"/>
                                        <p:tgtEl>
                                          <p:spTgt spid="14"/>
                                        </p:tgtEl>
                                        <p:attrNameLst>
                                          <p:attrName>ppt_w</p:attrName>
                                        </p:attrNameLst>
                                      </p:cBhvr>
                                      <p:tavLst>
                                        <p:tav tm="0">
                                          <p:val>
                                            <p:fltVal val="0"/>
                                          </p:val>
                                        </p:tav>
                                        <p:tav tm="100000">
                                          <p:val>
                                            <p:strVal val="#ppt_w"/>
                                          </p:val>
                                        </p:tav>
                                      </p:tavLst>
                                    </p:anim>
                                    <p:anim calcmode="lin" valueType="num">
                                      <p:cBhvr>
                                        <p:cTn id="14" dur="250" fill="hold"/>
                                        <p:tgtEl>
                                          <p:spTgt spid="14"/>
                                        </p:tgtEl>
                                        <p:attrNameLst>
                                          <p:attrName>ppt_h</p:attrName>
                                        </p:attrNameLst>
                                      </p:cBhvr>
                                      <p:tavLst>
                                        <p:tav tm="0">
                                          <p:val>
                                            <p:fltVal val="0"/>
                                          </p:val>
                                        </p:tav>
                                        <p:tav tm="100000">
                                          <p:val>
                                            <p:strVal val="#ppt_h"/>
                                          </p:val>
                                        </p:tav>
                                      </p:tavLst>
                                    </p:anim>
                                  </p:childTnLst>
                                </p:cTn>
                              </p:par>
                              <p:par>
                                <p:cTn id="15" presetID="6" presetClass="emph" presetSubtype="0" accel="40000" decel="40000" autoRev="1" fill="hold" grpId="1" nodeType="withEffect" nodePh="1">
                                  <p:stCondLst>
                                    <p:cond delay="250"/>
                                  </p:stCondLst>
                                  <p:endCondLst>
                                    <p:cond evt="begin" delay="0">
                                      <p:tn val="15"/>
                                    </p:cond>
                                  </p:endCondLst>
                                  <p:childTnLst>
                                    <p:animScale>
                                      <p:cBhvr>
                                        <p:cTn id="16" dur="500" fill="hold"/>
                                        <p:tgtEl>
                                          <p:spTgt spid="14"/>
                                        </p:tgtEl>
                                      </p:cBhvr>
                                      <p:by x="115000" y="115000"/>
                                    </p:animScale>
                                  </p:childTnLst>
                                </p:cTn>
                              </p:par>
                              <p:par>
                                <p:cTn id="17" presetID="23" presetClass="entr" presetSubtype="16" fill="hold" grpId="0" nodeType="withEffect" nodePh="1">
                                  <p:stCondLst>
                                    <p:cond delay="500"/>
                                  </p:stCondLst>
                                  <p:endCondLst>
                                    <p:cond evt="begin" delay="0">
                                      <p:tn val="17"/>
                                    </p:cond>
                                  </p:endCondLst>
                                  <p:childTnLst>
                                    <p:set>
                                      <p:cBhvr>
                                        <p:cTn id="18" dur="1" fill="hold">
                                          <p:stCondLst>
                                            <p:cond delay="0"/>
                                          </p:stCondLst>
                                        </p:cTn>
                                        <p:tgtEl>
                                          <p:spTgt spid="16"/>
                                        </p:tgtEl>
                                        <p:attrNameLst>
                                          <p:attrName>style.visibility</p:attrName>
                                        </p:attrNameLst>
                                      </p:cBhvr>
                                      <p:to>
                                        <p:strVal val="visible"/>
                                      </p:to>
                                    </p:set>
                                    <p:anim calcmode="lin" valueType="num">
                                      <p:cBhvr>
                                        <p:cTn id="19" dur="250" fill="hold"/>
                                        <p:tgtEl>
                                          <p:spTgt spid="16"/>
                                        </p:tgtEl>
                                        <p:attrNameLst>
                                          <p:attrName>ppt_w</p:attrName>
                                        </p:attrNameLst>
                                      </p:cBhvr>
                                      <p:tavLst>
                                        <p:tav tm="0">
                                          <p:val>
                                            <p:fltVal val="0"/>
                                          </p:val>
                                        </p:tav>
                                        <p:tav tm="100000">
                                          <p:val>
                                            <p:strVal val="#ppt_w"/>
                                          </p:val>
                                        </p:tav>
                                      </p:tavLst>
                                    </p:anim>
                                    <p:anim calcmode="lin" valueType="num">
                                      <p:cBhvr>
                                        <p:cTn id="20" dur="250" fill="hold"/>
                                        <p:tgtEl>
                                          <p:spTgt spid="16"/>
                                        </p:tgtEl>
                                        <p:attrNameLst>
                                          <p:attrName>ppt_h</p:attrName>
                                        </p:attrNameLst>
                                      </p:cBhvr>
                                      <p:tavLst>
                                        <p:tav tm="0">
                                          <p:val>
                                            <p:fltVal val="0"/>
                                          </p:val>
                                        </p:tav>
                                        <p:tav tm="100000">
                                          <p:val>
                                            <p:strVal val="#ppt_h"/>
                                          </p:val>
                                        </p:tav>
                                      </p:tavLst>
                                    </p:anim>
                                  </p:childTnLst>
                                </p:cTn>
                              </p:par>
                              <p:par>
                                <p:cTn id="21" presetID="6" presetClass="emph" presetSubtype="0" accel="40000" decel="40000" autoRev="1" fill="hold" grpId="1" nodeType="withEffect" nodePh="1">
                                  <p:stCondLst>
                                    <p:cond delay="500"/>
                                  </p:stCondLst>
                                  <p:endCondLst>
                                    <p:cond evt="begin" delay="0">
                                      <p:tn val="21"/>
                                    </p:cond>
                                  </p:endCondLst>
                                  <p:childTnLst>
                                    <p:animScale>
                                      <p:cBhvr>
                                        <p:cTn id="22" dur="500" fill="hold"/>
                                        <p:tgtEl>
                                          <p:spTgt spid="16"/>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4" grpId="0"/>
      <p:bldP spid="14" grpId="1"/>
      <p:bldP spid="16" grpId="0"/>
      <p:bldP spid="16" grpId="1"/>
    </p:bldLst>
  </p:timing>
  <p:extLst>
    <p:ext uri="{DCECCB84-F9BA-43D5-87BE-67443E8EF086}">
      <p15:sldGuideLst xmlns:p15="http://schemas.microsoft.com/office/powerpoint/2012/main">
        <p15:guide id="1"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D17E0E7-F883-4334-B771-2D128DD7EFD9}"/>
              </a:ext>
            </a:extLst>
          </p:cNvPr>
          <p:cNvSpPr>
            <a:spLocks noGrp="1"/>
          </p:cNvSpPr>
          <p:nvPr>
            <p:ph type="pic" sz="quarter" idx="12"/>
          </p:nvPr>
        </p:nvSpPr>
        <p:spPr>
          <a:xfrm>
            <a:off x="5511171" y="440473"/>
            <a:ext cx="5977054" cy="5977054"/>
          </a:xfrm>
          <a:custGeom>
            <a:avLst/>
            <a:gdLst>
              <a:gd name="connsiteX0" fmla="*/ 2988527 w 5977054"/>
              <a:gd name="connsiteY0" fmla="*/ 0 h 5977054"/>
              <a:gd name="connsiteX1" fmla="*/ 5977054 w 5977054"/>
              <a:gd name="connsiteY1" fmla="*/ 2988527 h 5977054"/>
              <a:gd name="connsiteX2" fmla="*/ 2988527 w 5977054"/>
              <a:gd name="connsiteY2" fmla="*/ 5977054 h 5977054"/>
              <a:gd name="connsiteX3" fmla="*/ 0 w 5977054"/>
              <a:gd name="connsiteY3" fmla="*/ 2988527 h 5977054"/>
            </a:gdLst>
            <a:ahLst/>
            <a:cxnLst>
              <a:cxn ang="0">
                <a:pos x="connsiteX0" y="connsiteY0"/>
              </a:cxn>
              <a:cxn ang="0">
                <a:pos x="connsiteX1" y="connsiteY1"/>
              </a:cxn>
              <a:cxn ang="0">
                <a:pos x="connsiteX2" y="connsiteY2"/>
              </a:cxn>
              <a:cxn ang="0">
                <a:pos x="connsiteX3" y="connsiteY3"/>
              </a:cxn>
            </a:cxnLst>
            <a:rect l="l" t="t" r="r" b="b"/>
            <a:pathLst>
              <a:path w="5977054" h="5977054">
                <a:moveTo>
                  <a:pt x="2988527" y="0"/>
                </a:moveTo>
                <a:lnTo>
                  <a:pt x="5977054" y="2988527"/>
                </a:lnTo>
                <a:lnTo>
                  <a:pt x="2988527" y="5977054"/>
                </a:lnTo>
                <a:lnTo>
                  <a:pt x="0" y="2988527"/>
                </a:lnTo>
                <a:close/>
              </a:path>
            </a:pathLst>
          </a:custGeom>
          <a:effectLst>
            <a:outerShdw blurRad="317500" dist="190500" dir="2700000" algn="tl" rotWithShape="0">
              <a:prstClr val="black">
                <a:alpha val="40000"/>
              </a:prstClr>
            </a:outerShdw>
          </a:effectLst>
        </p:spPr>
        <p:txBody>
          <a:bodyPr wrap="square">
            <a:noAutofit/>
          </a:bodyPr>
          <a:lstStyle/>
          <a:p>
            <a:endParaRPr lang="en-US"/>
          </a:p>
        </p:txBody>
      </p:sp>
    </p:spTree>
    <p:extLst>
      <p:ext uri="{BB962C8B-B14F-4D97-AF65-F5344CB8AC3E}">
        <p14:creationId xmlns:p14="http://schemas.microsoft.com/office/powerpoint/2010/main" val="276209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0"/>
                                  </p:stCondLst>
                                  <p:endCondLst>
                                    <p:cond evt="begin" delay="0">
                                      <p:tn val="9"/>
                                    </p:cond>
                                  </p:endCondLst>
                                  <p:childTnLst>
                                    <p:animScale>
                                      <p:cBhvr>
                                        <p:cTn id="10" dur="500" fill="hold"/>
                                        <p:tgtEl>
                                          <p:spTgt spid="6"/>
                                        </p:tgtEl>
                                      </p:cBhvr>
                                      <p:by x="115000" y="115000"/>
                                    </p:animScale>
                                  </p:childTnLst>
                                </p:cTn>
                              </p:par>
                              <p:par>
                                <p:cTn id="11" presetID="6" presetClass="emph" presetSubtype="0" repeatCount="9000" accel="40000" decel="40000" autoRev="1" fill="hold" grpId="2" nodeType="withEffect" nodePh="1">
                                  <p:stCondLst>
                                    <p:cond delay="1000"/>
                                  </p:stCondLst>
                                  <p:endCondLst>
                                    <p:cond evt="begin" delay="0">
                                      <p:tn val="11"/>
                                    </p:cond>
                                  </p:endCondLst>
                                  <p:childTnLst>
                                    <p:animScale>
                                      <p:cBhvr>
                                        <p:cTn id="12" dur="500" fill="hold"/>
                                        <p:tgtEl>
                                          <p:spTgt spid="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8A2821B5-B056-4903-9DBE-160313916082}"/>
              </a:ext>
            </a:extLst>
          </p:cNvPr>
          <p:cNvSpPr>
            <a:spLocks noGrp="1"/>
          </p:cNvSpPr>
          <p:nvPr>
            <p:ph type="pic" sz="quarter" idx="11"/>
          </p:nvPr>
        </p:nvSpPr>
        <p:spPr>
          <a:xfrm>
            <a:off x="4617731" y="2089687"/>
            <a:ext cx="2956538" cy="2678626"/>
          </a:xfrm>
          <a:custGeom>
            <a:avLst/>
            <a:gdLst>
              <a:gd name="connsiteX0" fmla="*/ 785315 w 5200650"/>
              <a:gd name="connsiteY0" fmla="*/ 0 h 4711793"/>
              <a:gd name="connsiteX1" fmla="*/ 4415335 w 5200650"/>
              <a:gd name="connsiteY1" fmla="*/ 0 h 4711793"/>
              <a:gd name="connsiteX2" fmla="*/ 5200650 w 5200650"/>
              <a:gd name="connsiteY2" fmla="*/ 785315 h 4711793"/>
              <a:gd name="connsiteX3" fmla="*/ 5200650 w 5200650"/>
              <a:gd name="connsiteY3" fmla="*/ 3926478 h 4711793"/>
              <a:gd name="connsiteX4" fmla="*/ 4415335 w 5200650"/>
              <a:gd name="connsiteY4" fmla="*/ 4711793 h 4711793"/>
              <a:gd name="connsiteX5" fmla="*/ 785315 w 5200650"/>
              <a:gd name="connsiteY5" fmla="*/ 4711793 h 4711793"/>
              <a:gd name="connsiteX6" fmla="*/ 0 w 5200650"/>
              <a:gd name="connsiteY6" fmla="*/ 3926478 h 4711793"/>
              <a:gd name="connsiteX7" fmla="*/ 0 w 5200650"/>
              <a:gd name="connsiteY7" fmla="*/ 785315 h 4711793"/>
              <a:gd name="connsiteX8" fmla="*/ 785315 w 5200650"/>
              <a:gd name="connsiteY8" fmla="*/ 0 h 471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50" h="4711793">
                <a:moveTo>
                  <a:pt x="785315" y="0"/>
                </a:moveTo>
                <a:lnTo>
                  <a:pt x="4415335" y="0"/>
                </a:lnTo>
                <a:cubicBezTo>
                  <a:pt x="4849052" y="0"/>
                  <a:pt x="5200650" y="351598"/>
                  <a:pt x="5200650" y="785315"/>
                </a:cubicBezTo>
                <a:lnTo>
                  <a:pt x="5200650" y="3926478"/>
                </a:lnTo>
                <a:cubicBezTo>
                  <a:pt x="5200650" y="4360195"/>
                  <a:pt x="4849052" y="4711793"/>
                  <a:pt x="4415335" y="4711793"/>
                </a:cubicBezTo>
                <a:lnTo>
                  <a:pt x="785315" y="4711793"/>
                </a:lnTo>
                <a:cubicBezTo>
                  <a:pt x="351598" y="4711793"/>
                  <a:pt x="0" y="4360195"/>
                  <a:pt x="0" y="3926478"/>
                </a:cubicBezTo>
                <a:lnTo>
                  <a:pt x="0" y="785315"/>
                </a:lnTo>
                <a:cubicBezTo>
                  <a:pt x="0" y="351598"/>
                  <a:pt x="351598" y="0"/>
                  <a:pt x="785315" y="0"/>
                </a:cubicBezTo>
                <a:close/>
              </a:path>
            </a:pathLst>
          </a:custGeom>
          <a:effectLst>
            <a:outerShdw blurRad="635000" dist="190500" dir="2700000" algn="tl" rotWithShape="0">
              <a:prstClr val="black">
                <a:alpha val="20000"/>
              </a:prstClr>
            </a:outerShdw>
          </a:effectLst>
        </p:spPr>
        <p:txBody>
          <a:bodyPr wrap="square">
            <a:noAutofit/>
          </a:bodyPr>
          <a:lstStyle/>
          <a:p>
            <a:endParaRPr lang="en-US"/>
          </a:p>
        </p:txBody>
      </p:sp>
      <p:sp>
        <p:nvSpPr>
          <p:cNvPr id="9" name="Picture Placeholder 9">
            <a:extLst>
              <a:ext uri="{FF2B5EF4-FFF2-40B4-BE49-F238E27FC236}">
                <a16:creationId xmlns:a16="http://schemas.microsoft.com/office/drawing/2014/main" id="{C93F4303-0658-4CF5-9059-77CD814F2C12}"/>
              </a:ext>
            </a:extLst>
          </p:cNvPr>
          <p:cNvSpPr>
            <a:spLocks noGrp="1"/>
          </p:cNvSpPr>
          <p:nvPr>
            <p:ph type="pic" sz="quarter" idx="12"/>
          </p:nvPr>
        </p:nvSpPr>
        <p:spPr>
          <a:xfrm>
            <a:off x="1281865" y="2089687"/>
            <a:ext cx="2956538" cy="2678626"/>
          </a:xfrm>
          <a:custGeom>
            <a:avLst/>
            <a:gdLst>
              <a:gd name="connsiteX0" fmla="*/ 785315 w 5200650"/>
              <a:gd name="connsiteY0" fmla="*/ 0 h 4711793"/>
              <a:gd name="connsiteX1" fmla="*/ 4415335 w 5200650"/>
              <a:gd name="connsiteY1" fmla="*/ 0 h 4711793"/>
              <a:gd name="connsiteX2" fmla="*/ 5200650 w 5200650"/>
              <a:gd name="connsiteY2" fmla="*/ 785315 h 4711793"/>
              <a:gd name="connsiteX3" fmla="*/ 5200650 w 5200650"/>
              <a:gd name="connsiteY3" fmla="*/ 3926478 h 4711793"/>
              <a:gd name="connsiteX4" fmla="*/ 4415335 w 5200650"/>
              <a:gd name="connsiteY4" fmla="*/ 4711793 h 4711793"/>
              <a:gd name="connsiteX5" fmla="*/ 785315 w 5200650"/>
              <a:gd name="connsiteY5" fmla="*/ 4711793 h 4711793"/>
              <a:gd name="connsiteX6" fmla="*/ 0 w 5200650"/>
              <a:gd name="connsiteY6" fmla="*/ 3926478 h 4711793"/>
              <a:gd name="connsiteX7" fmla="*/ 0 w 5200650"/>
              <a:gd name="connsiteY7" fmla="*/ 785315 h 4711793"/>
              <a:gd name="connsiteX8" fmla="*/ 785315 w 5200650"/>
              <a:gd name="connsiteY8" fmla="*/ 0 h 471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50" h="4711793">
                <a:moveTo>
                  <a:pt x="785315" y="0"/>
                </a:moveTo>
                <a:lnTo>
                  <a:pt x="4415335" y="0"/>
                </a:lnTo>
                <a:cubicBezTo>
                  <a:pt x="4849052" y="0"/>
                  <a:pt x="5200650" y="351598"/>
                  <a:pt x="5200650" y="785315"/>
                </a:cubicBezTo>
                <a:lnTo>
                  <a:pt x="5200650" y="3926478"/>
                </a:lnTo>
                <a:cubicBezTo>
                  <a:pt x="5200650" y="4360195"/>
                  <a:pt x="4849052" y="4711793"/>
                  <a:pt x="4415335" y="4711793"/>
                </a:cubicBezTo>
                <a:lnTo>
                  <a:pt x="785315" y="4711793"/>
                </a:lnTo>
                <a:cubicBezTo>
                  <a:pt x="351598" y="4711793"/>
                  <a:pt x="0" y="4360195"/>
                  <a:pt x="0" y="3926478"/>
                </a:cubicBezTo>
                <a:lnTo>
                  <a:pt x="0" y="785315"/>
                </a:lnTo>
                <a:cubicBezTo>
                  <a:pt x="0" y="351598"/>
                  <a:pt x="351598" y="0"/>
                  <a:pt x="785315" y="0"/>
                </a:cubicBezTo>
                <a:close/>
              </a:path>
            </a:pathLst>
          </a:custGeom>
          <a:effectLst>
            <a:outerShdw blurRad="635000" dist="190500" dir="2700000" algn="tl" rotWithShape="0">
              <a:prstClr val="black">
                <a:alpha val="20000"/>
              </a:prstClr>
            </a:outerShdw>
          </a:effectLst>
        </p:spPr>
        <p:txBody>
          <a:bodyPr wrap="square">
            <a:noAutofit/>
          </a:bodyPr>
          <a:lstStyle/>
          <a:p>
            <a:endParaRPr lang="en-US"/>
          </a:p>
        </p:txBody>
      </p:sp>
      <p:sp>
        <p:nvSpPr>
          <p:cNvPr id="10" name="Picture Placeholder 9">
            <a:extLst>
              <a:ext uri="{FF2B5EF4-FFF2-40B4-BE49-F238E27FC236}">
                <a16:creationId xmlns:a16="http://schemas.microsoft.com/office/drawing/2014/main" id="{C5E422AF-40AA-47F1-A5FD-131DEEF44974}"/>
              </a:ext>
            </a:extLst>
          </p:cNvPr>
          <p:cNvSpPr>
            <a:spLocks noGrp="1"/>
          </p:cNvSpPr>
          <p:nvPr>
            <p:ph type="pic" sz="quarter" idx="13"/>
          </p:nvPr>
        </p:nvSpPr>
        <p:spPr>
          <a:xfrm>
            <a:off x="7953597" y="2089687"/>
            <a:ext cx="2956538" cy="2678626"/>
          </a:xfrm>
          <a:custGeom>
            <a:avLst/>
            <a:gdLst>
              <a:gd name="connsiteX0" fmla="*/ 785315 w 5200650"/>
              <a:gd name="connsiteY0" fmla="*/ 0 h 4711793"/>
              <a:gd name="connsiteX1" fmla="*/ 4415335 w 5200650"/>
              <a:gd name="connsiteY1" fmla="*/ 0 h 4711793"/>
              <a:gd name="connsiteX2" fmla="*/ 5200650 w 5200650"/>
              <a:gd name="connsiteY2" fmla="*/ 785315 h 4711793"/>
              <a:gd name="connsiteX3" fmla="*/ 5200650 w 5200650"/>
              <a:gd name="connsiteY3" fmla="*/ 3926478 h 4711793"/>
              <a:gd name="connsiteX4" fmla="*/ 4415335 w 5200650"/>
              <a:gd name="connsiteY4" fmla="*/ 4711793 h 4711793"/>
              <a:gd name="connsiteX5" fmla="*/ 785315 w 5200650"/>
              <a:gd name="connsiteY5" fmla="*/ 4711793 h 4711793"/>
              <a:gd name="connsiteX6" fmla="*/ 0 w 5200650"/>
              <a:gd name="connsiteY6" fmla="*/ 3926478 h 4711793"/>
              <a:gd name="connsiteX7" fmla="*/ 0 w 5200650"/>
              <a:gd name="connsiteY7" fmla="*/ 785315 h 4711793"/>
              <a:gd name="connsiteX8" fmla="*/ 785315 w 5200650"/>
              <a:gd name="connsiteY8" fmla="*/ 0 h 471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50" h="4711793">
                <a:moveTo>
                  <a:pt x="785315" y="0"/>
                </a:moveTo>
                <a:lnTo>
                  <a:pt x="4415335" y="0"/>
                </a:lnTo>
                <a:cubicBezTo>
                  <a:pt x="4849052" y="0"/>
                  <a:pt x="5200650" y="351598"/>
                  <a:pt x="5200650" y="785315"/>
                </a:cubicBezTo>
                <a:lnTo>
                  <a:pt x="5200650" y="3926478"/>
                </a:lnTo>
                <a:cubicBezTo>
                  <a:pt x="5200650" y="4360195"/>
                  <a:pt x="4849052" y="4711793"/>
                  <a:pt x="4415335" y="4711793"/>
                </a:cubicBezTo>
                <a:lnTo>
                  <a:pt x="785315" y="4711793"/>
                </a:lnTo>
                <a:cubicBezTo>
                  <a:pt x="351598" y="4711793"/>
                  <a:pt x="0" y="4360195"/>
                  <a:pt x="0" y="3926478"/>
                </a:cubicBezTo>
                <a:lnTo>
                  <a:pt x="0" y="785315"/>
                </a:lnTo>
                <a:cubicBezTo>
                  <a:pt x="0" y="351598"/>
                  <a:pt x="351598" y="0"/>
                  <a:pt x="785315" y="0"/>
                </a:cubicBezTo>
                <a:close/>
              </a:path>
            </a:pathLst>
          </a:custGeom>
          <a:effectLst>
            <a:outerShdw blurRad="635000" dist="190500" dir="2700000" algn="tl" rotWithShape="0">
              <a:prstClr val="black">
                <a:alpha val="20000"/>
              </a:prstClr>
            </a:outerShdw>
          </a:effectLst>
        </p:spPr>
        <p:txBody>
          <a:bodyPr wrap="square">
            <a:noAutofit/>
          </a:bodyPr>
          <a:lstStyle/>
          <a:p>
            <a:endParaRPr lang="en-US"/>
          </a:p>
        </p:txBody>
      </p:sp>
    </p:spTree>
    <p:extLst>
      <p:ext uri="{BB962C8B-B14F-4D97-AF65-F5344CB8AC3E}">
        <p14:creationId xmlns:p14="http://schemas.microsoft.com/office/powerpoint/2010/main" val="302410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0"/>
                                  </p:stCondLst>
                                  <p:endCondLst>
                                    <p:cond evt="begin" delay="0">
                                      <p:tn val="9"/>
                                    </p:cond>
                                  </p:endCondLst>
                                  <p:childTnLst>
                                    <p:animScale>
                                      <p:cBhvr>
                                        <p:cTn id="10" dur="500" fill="hold"/>
                                        <p:tgtEl>
                                          <p:spTgt spid="8"/>
                                        </p:tgtEl>
                                      </p:cBhvr>
                                      <p:by x="115000" y="115000"/>
                                    </p:animScale>
                                  </p:childTnLst>
                                </p:cTn>
                              </p:par>
                              <p:par>
                                <p:cTn id="11" presetID="23" presetClass="entr" presetSubtype="16" fill="hold" grpId="0" nodeType="withEffect" nodePh="1">
                                  <p:stCondLst>
                                    <p:cond delay="250"/>
                                  </p:stCondLst>
                                  <p:endCondLst>
                                    <p:cond evt="begin" delay="0">
                                      <p:tn val="11"/>
                                    </p:cond>
                                  </p:endCondLst>
                                  <p:childTnLst>
                                    <p:set>
                                      <p:cBhvr>
                                        <p:cTn id="12" dur="1" fill="hold">
                                          <p:stCondLst>
                                            <p:cond delay="0"/>
                                          </p:stCondLst>
                                        </p:cTn>
                                        <p:tgtEl>
                                          <p:spTgt spid="9"/>
                                        </p:tgtEl>
                                        <p:attrNameLst>
                                          <p:attrName>style.visibility</p:attrName>
                                        </p:attrNameLst>
                                      </p:cBhvr>
                                      <p:to>
                                        <p:strVal val="visible"/>
                                      </p:to>
                                    </p:set>
                                    <p:anim calcmode="lin" valueType="num">
                                      <p:cBhvr>
                                        <p:cTn id="13" dur="250" fill="hold"/>
                                        <p:tgtEl>
                                          <p:spTgt spid="9"/>
                                        </p:tgtEl>
                                        <p:attrNameLst>
                                          <p:attrName>ppt_w</p:attrName>
                                        </p:attrNameLst>
                                      </p:cBhvr>
                                      <p:tavLst>
                                        <p:tav tm="0">
                                          <p:val>
                                            <p:fltVal val="0"/>
                                          </p:val>
                                        </p:tav>
                                        <p:tav tm="100000">
                                          <p:val>
                                            <p:strVal val="#ppt_w"/>
                                          </p:val>
                                        </p:tav>
                                      </p:tavLst>
                                    </p:anim>
                                    <p:anim calcmode="lin" valueType="num">
                                      <p:cBhvr>
                                        <p:cTn id="14" dur="250" fill="hold"/>
                                        <p:tgtEl>
                                          <p:spTgt spid="9"/>
                                        </p:tgtEl>
                                        <p:attrNameLst>
                                          <p:attrName>ppt_h</p:attrName>
                                        </p:attrNameLst>
                                      </p:cBhvr>
                                      <p:tavLst>
                                        <p:tav tm="0">
                                          <p:val>
                                            <p:fltVal val="0"/>
                                          </p:val>
                                        </p:tav>
                                        <p:tav tm="100000">
                                          <p:val>
                                            <p:strVal val="#ppt_h"/>
                                          </p:val>
                                        </p:tav>
                                      </p:tavLst>
                                    </p:anim>
                                  </p:childTnLst>
                                </p:cTn>
                              </p:par>
                              <p:par>
                                <p:cTn id="15" presetID="6" presetClass="emph" presetSubtype="0" accel="40000" decel="40000" autoRev="1" fill="hold" grpId="1" nodeType="withEffect" nodePh="1">
                                  <p:stCondLst>
                                    <p:cond delay="250"/>
                                  </p:stCondLst>
                                  <p:endCondLst>
                                    <p:cond evt="begin" delay="0">
                                      <p:tn val="15"/>
                                    </p:cond>
                                  </p:endCondLst>
                                  <p:childTnLst>
                                    <p:animScale>
                                      <p:cBhvr>
                                        <p:cTn id="16" dur="500" fill="hold"/>
                                        <p:tgtEl>
                                          <p:spTgt spid="9"/>
                                        </p:tgtEl>
                                      </p:cBhvr>
                                      <p:by x="115000" y="115000"/>
                                    </p:animScale>
                                  </p:childTnLst>
                                </p:cTn>
                              </p:par>
                              <p:par>
                                <p:cTn id="17" presetID="23" presetClass="entr" presetSubtype="16" fill="hold" grpId="0" nodeType="withEffect" nodePh="1">
                                  <p:stCondLst>
                                    <p:cond delay="50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 calcmode="lin" valueType="num">
                                      <p:cBhvr>
                                        <p:cTn id="19" dur="250" fill="hold"/>
                                        <p:tgtEl>
                                          <p:spTgt spid="10"/>
                                        </p:tgtEl>
                                        <p:attrNameLst>
                                          <p:attrName>ppt_w</p:attrName>
                                        </p:attrNameLst>
                                      </p:cBhvr>
                                      <p:tavLst>
                                        <p:tav tm="0">
                                          <p:val>
                                            <p:fltVal val="0"/>
                                          </p:val>
                                        </p:tav>
                                        <p:tav tm="100000">
                                          <p:val>
                                            <p:strVal val="#ppt_w"/>
                                          </p:val>
                                        </p:tav>
                                      </p:tavLst>
                                    </p:anim>
                                    <p:anim calcmode="lin" valueType="num">
                                      <p:cBhvr>
                                        <p:cTn id="20" dur="250" fill="hold"/>
                                        <p:tgtEl>
                                          <p:spTgt spid="10"/>
                                        </p:tgtEl>
                                        <p:attrNameLst>
                                          <p:attrName>ppt_h</p:attrName>
                                        </p:attrNameLst>
                                      </p:cBhvr>
                                      <p:tavLst>
                                        <p:tav tm="0">
                                          <p:val>
                                            <p:fltVal val="0"/>
                                          </p:val>
                                        </p:tav>
                                        <p:tav tm="100000">
                                          <p:val>
                                            <p:strVal val="#ppt_h"/>
                                          </p:val>
                                        </p:tav>
                                      </p:tavLst>
                                    </p:anim>
                                  </p:childTnLst>
                                </p:cTn>
                              </p:par>
                              <p:par>
                                <p:cTn id="21" presetID="6" presetClass="emph" presetSubtype="0" accel="40000" decel="40000" autoRev="1" fill="hold" grpId="1" nodeType="withEffect" nodePh="1">
                                  <p:stCondLst>
                                    <p:cond delay="500"/>
                                  </p:stCondLst>
                                  <p:endCondLst>
                                    <p:cond evt="begin" delay="0">
                                      <p:tn val="21"/>
                                    </p:cond>
                                  </p:endCondLst>
                                  <p:childTnLst>
                                    <p:animScale>
                                      <p:cBhvr>
                                        <p:cTn id="22" dur="500" fill="hold"/>
                                        <p:tgtEl>
                                          <p:spTgt spid="10"/>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F91EAD7-F729-4748-95F2-5AFAD242B2C9}"/>
              </a:ext>
            </a:extLst>
          </p:cNvPr>
          <p:cNvSpPr>
            <a:spLocks noGrp="1"/>
          </p:cNvSpPr>
          <p:nvPr>
            <p:ph type="pic" sz="quarter" idx="10"/>
          </p:nvPr>
        </p:nvSpPr>
        <p:spPr>
          <a:xfrm>
            <a:off x="1676401" y="1117600"/>
            <a:ext cx="3369733" cy="1862667"/>
          </a:xfrm>
          <a:custGeom>
            <a:avLst/>
            <a:gdLst>
              <a:gd name="connsiteX0" fmla="*/ 465667 w 3369733"/>
              <a:gd name="connsiteY0" fmla="*/ 0 h 1862667"/>
              <a:gd name="connsiteX1" fmla="*/ 3369733 w 3369733"/>
              <a:gd name="connsiteY1" fmla="*/ 0 h 1862667"/>
              <a:gd name="connsiteX2" fmla="*/ 2904066 w 3369733"/>
              <a:gd name="connsiteY2" fmla="*/ 1862667 h 1862667"/>
              <a:gd name="connsiteX3" fmla="*/ 0 w 3369733"/>
              <a:gd name="connsiteY3" fmla="*/ 1862667 h 1862667"/>
            </a:gdLst>
            <a:ahLst/>
            <a:cxnLst>
              <a:cxn ang="0">
                <a:pos x="connsiteX0" y="connsiteY0"/>
              </a:cxn>
              <a:cxn ang="0">
                <a:pos x="connsiteX1" y="connsiteY1"/>
              </a:cxn>
              <a:cxn ang="0">
                <a:pos x="connsiteX2" y="connsiteY2"/>
              </a:cxn>
              <a:cxn ang="0">
                <a:pos x="connsiteX3" y="connsiteY3"/>
              </a:cxn>
            </a:cxnLst>
            <a:rect l="l" t="t" r="r" b="b"/>
            <a:pathLst>
              <a:path w="3369733" h="1862667">
                <a:moveTo>
                  <a:pt x="465667" y="0"/>
                </a:moveTo>
                <a:lnTo>
                  <a:pt x="3369733" y="0"/>
                </a:lnTo>
                <a:lnTo>
                  <a:pt x="2904066" y="1862667"/>
                </a:lnTo>
                <a:lnTo>
                  <a:pt x="0" y="1862667"/>
                </a:lnTo>
                <a:close/>
              </a:path>
            </a:pathLst>
          </a:custGeom>
          <a:effectLst>
            <a:outerShdw blurRad="635000" dist="190500" dir="2700000" algn="tl" rotWithShape="0">
              <a:prstClr val="black">
                <a:alpha val="35000"/>
              </a:prstClr>
            </a:outerShdw>
          </a:effectLst>
        </p:spPr>
        <p:txBody>
          <a:bodyPr wrap="square">
            <a:noAutofit/>
          </a:bodyPr>
          <a:lstStyle/>
          <a:p>
            <a:endParaRPr lang="en-US"/>
          </a:p>
        </p:txBody>
      </p:sp>
      <p:sp>
        <p:nvSpPr>
          <p:cNvPr id="13" name="Picture Placeholder 12">
            <a:extLst>
              <a:ext uri="{FF2B5EF4-FFF2-40B4-BE49-F238E27FC236}">
                <a16:creationId xmlns:a16="http://schemas.microsoft.com/office/drawing/2014/main" id="{1B8E60CF-8769-434E-B82F-B6D599A03357}"/>
              </a:ext>
            </a:extLst>
          </p:cNvPr>
          <p:cNvSpPr>
            <a:spLocks noGrp="1"/>
          </p:cNvSpPr>
          <p:nvPr>
            <p:ph type="pic" sz="quarter" idx="11"/>
          </p:nvPr>
        </p:nvSpPr>
        <p:spPr>
          <a:xfrm>
            <a:off x="3928534" y="3259666"/>
            <a:ext cx="3369733" cy="1862667"/>
          </a:xfrm>
          <a:custGeom>
            <a:avLst/>
            <a:gdLst>
              <a:gd name="connsiteX0" fmla="*/ 465667 w 3369733"/>
              <a:gd name="connsiteY0" fmla="*/ 0 h 1862667"/>
              <a:gd name="connsiteX1" fmla="*/ 3369733 w 3369733"/>
              <a:gd name="connsiteY1" fmla="*/ 0 h 1862667"/>
              <a:gd name="connsiteX2" fmla="*/ 2904066 w 3369733"/>
              <a:gd name="connsiteY2" fmla="*/ 1862667 h 1862667"/>
              <a:gd name="connsiteX3" fmla="*/ 0 w 3369733"/>
              <a:gd name="connsiteY3" fmla="*/ 1862667 h 1862667"/>
            </a:gdLst>
            <a:ahLst/>
            <a:cxnLst>
              <a:cxn ang="0">
                <a:pos x="connsiteX0" y="connsiteY0"/>
              </a:cxn>
              <a:cxn ang="0">
                <a:pos x="connsiteX1" y="connsiteY1"/>
              </a:cxn>
              <a:cxn ang="0">
                <a:pos x="connsiteX2" y="connsiteY2"/>
              </a:cxn>
              <a:cxn ang="0">
                <a:pos x="connsiteX3" y="connsiteY3"/>
              </a:cxn>
            </a:cxnLst>
            <a:rect l="l" t="t" r="r" b="b"/>
            <a:pathLst>
              <a:path w="3369733" h="1862667">
                <a:moveTo>
                  <a:pt x="465667" y="0"/>
                </a:moveTo>
                <a:lnTo>
                  <a:pt x="3369733" y="0"/>
                </a:lnTo>
                <a:lnTo>
                  <a:pt x="2904066" y="1862667"/>
                </a:lnTo>
                <a:lnTo>
                  <a:pt x="0" y="1862667"/>
                </a:lnTo>
                <a:close/>
              </a:path>
            </a:pathLst>
          </a:custGeom>
          <a:effectLst>
            <a:outerShdw blurRad="635000" dist="190500" dir="2700000" algn="tl" rotWithShape="0">
              <a:prstClr val="black">
                <a:alpha val="35000"/>
              </a:prstClr>
            </a:outerShdw>
          </a:effectLst>
        </p:spPr>
        <p:txBody>
          <a:bodyPr wrap="square">
            <a:noAutofit/>
          </a:bodyPr>
          <a:lstStyle/>
          <a:p>
            <a:endParaRPr lang="en-US"/>
          </a:p>
        </p:txBody>
      </p:sp>
      <p:sp>
        <p:nvSpPr>
          <p:cNvPr id="17" name="Picture Placeholder 16">
            <a:extLst>
              <a:ext uri="{FF2B5EF4-FFF2-40B4-BE49-F238E27FC236}">
                <a16:creationId xmlns:a16="http://schemas.microsoft.com/office/drawing/2014/main" id="{66364377-FCC8-41EA-BA58-3601978CB824}"/>
              </a:ext>
            </a:extLst>
          </p:cNvPr>
          <p:cNvSpPr>
            <a:spLocks noGrp="1"/>
          </p:cNvSpPr>
          <p:nvPr>
            <p:ph type="pic" sz="quarter" idx="12"/>
          </p:nvPr>
        </p:nvSpPr>
        <p:spPr>
          <a:xfrm>
            <a:off x="364067" y="3429001"/>
            <a:ext cx="3369733" cy="1862667"/>
          </a:xfrm>
          <a:custGeom>
            <a:avLst/>
            <a:gdLst>
              <a:gd name="connsiteX0" fmla="*/ 465667 w 3369733"/>
              <a:gd name="connsiteY0" fmla="*/ 0 h 1862667"/>
              <a:gd name="connsiteX1" fmla="*/ 3369733 w 3369733"/>
              <a:gd name="connsiteY1" fmla="*/ 0 h 1862667"/>
              <a:gd name="connsiteX2" fmla="*/ 2904066 w 3369733"/>
              <a:gd name="connsiteY2" fmla="*/ 1862667 h 1862667"/>
              <a:gd name="connsiteX3" fmla="*/ 0 w 3369733"/>
              <a:gd name="connsiteY3" fmla="*/ 1862667 h 1862667"/>
            </a:gdLst>
            <a:ahLst/>
            <a:cxnLst>
              <a:cxn ang="0">
                <a:pos x="connsiteX0" y="connsiteY0"/>
              </a:cxn>
              <a:cxn ang="0">
                <a:pos x="connsiteX1" y="connsiteY1"/>
              </a:cxn>
              <a:cxn ang="0">
                <a:pos x="connsiteX2" y="connsiteY2"/>
              </a:cxn>
              <a:cxn ang="0">
                <a:pos x="connsiteX3" y="connsiteY3"/>
              </a:cxn>
            </a:cxnLst>
            <a:rect l="l" t="t" r="r" b="b"/>
            <a:pathLst>
              <a:path w="3369733" h="1862667">
                <a:moveTo>
                  <a:pt x="465667" y="0"/>
                </a:moveTo>
                <a:lnTo>
                  <a:pt x="3369733" y="0"/>
                </a:lnTo>
                <a:lnTo>
                  <a:pt x="2904066" y="1862667"/>
                </a:lnTo>
                <a:lnTo>
                  <a:pt x="0" y="1862667"/>
                </a:lnTo>
                <a:close/>
              </a:path>
            </a:pathLst>
          </a:custGeom>
          <a:effectLst>
            <a:outerShdw blurRad="635000" dist="190500" dir="2700000" algn="tl" rotWithShape="0">
              <a:prstClr val="black">
                <a:alpha val="35000"/>
              </a:prstClr>
            </a:outerShdw>
          </a:effectLst>
        </p:spPr>
        <p:txBody>
          <a:bodyPr wrap="square">
            <a:noAutofit/>
          </a:bodyPr>
          <a:lstStyle/>
          <a:p>
            <a:endParaRPr lang="en-US"/>
          </a:p>
        </p:txBody>
      </p:sp>
    </p:spTree>
    <p:extLst>
      <p:ext uri="{BB962C8B-B14F-4D97-AF65-F5344CB8AC3E}">
        <p14:creationId xmlns:p14="http://schemas.microsoft.com/office/powerpoint/2010/main" val="64938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ppt_w</p:attrName>
                                        </p:attrNameLst>
                                      </p:cBhvr>
                                      <p:tavLst>
                                        <p:tav tm="0">
                                          <p:val>
                                            <p:fltVal val="0"/>
                                          </p:val>
                                        </p:tav>
                                        <p:tav tm="100000">
                                          <p:val>
                                            <p:strVal val="#ppt_w"/>
                                          </p:val>
                                        </p:tav>
                                      </p:tavLst>
                                    </p:anim>
                                    <p:anim calcmode="lin" valueType="num">
                                      <p:cBhvr>
                                        <p:cTn id="8" dur="250" fill="hold"/>
                                        <p:tgtEl>
                                          <p:spTgt spid="11"/>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0"/>
                                  </p:stCondLst>
                                  <p:endCondLst>
                                    <p:cond evt="begin" delay="0">
                                      <p:tn val="9"/>
                                    </p:cond>
                                  </p:endCondLst>
                                  <p:childTnLst>
                                    <p:animScale>
                                      <p:cBhvr>
                                        <p:cTn id="10" dur="500" fill="hold"/>
                                        <p:tgtEl>
                                          <p:spTgt spid="11"/>
                                        </p:tgtEl>
                                      </p:cBhvr>
                                      <p:by x="115000" y="115000"/>
                                    </p:animScale>
                                  </p:childTnLst>
                                </p:cTn>
                              </p:par>
                              <p:par>
                                <p:cTn id="11" presetID="23" presetClass="entr" presetSubtype="16" fill="hold" grpId="0" nodeType="withEffect" nodePh="1">
                                  <p:stCondLst>
                                    <p:cond delay="250"/>
                                  </p:stCondLst>
                                  <p:endCondLst>
                                    <p:cond evt="begin" delay="0">
                                      <p:tn val="11"/>
                                    </p:cond>
                                  </p:endCondLst>
                                  <p:childTnLst>
                                    <p:set>
                                      <p:cBhvr>
                                        <p:cTn id="12" dur="1" fill="hold">
                                          <p:stCondLst>
                                            <p:cond delay="0"/>
                                          </p:stCondLst>
                                        </p:cTn>
                                        <p:tgtEl>
                                          <p:spTgt spid="17"/>
                                        </p:tgtEl>
                                        <p:attrNameLst>
                                          <p:attrName>style.visibility</p:attrName>
                                        </p:attrNameLst>
                                      </p:cBhvr>
                                      <p:to>
                                        <p:strVal val="visible"/>
                                      </p:to>
                                    </p:set>
                                    <p:anim calcmode="lin" valueType="num">
                                      <p:cBhvr>
                                        <p:cTn id="13" dur="250" fill="hold"/>
                                        <p:tgtEl>
                                          <p:spTgt spid="17"/>
                                        </p:tgtEl>
                                        <p:attrNameLst>
                                          <p:attrName>ppt_w</p:attrName>
                                        </p:attrNameLst>
                                      </p:cBhvr>
                                      <p:tavLst>
                                        <p:tav tm="0">
                                          <p:val>
                                            <p:fltVal val="0"/>
                                          </p:val>
                                        </p:tav>
                                        <p:tav tm="100000">
                                          <p:val>
                                            <p:strVal val="#ppt_w"/>
                                          </p:val>
                                        </p:tav>
                                      </p:tavLst>
                                    </p:anim>
                                    <p:anim calcmode="lin" valueType="num">
                                      <p:cBhvr>
                                        <p:cTn id="14" dur="250" fill="hold"/>
                                        <p:tgtEl>
                                          <p:spTgt spid="17"/>
                                        </p:tgtEl>
                                        <p:attrNameLst>
                                          <p:attrName>ppt_h</p:attrName>
                                        </p:attrNameLst>
                                      </p:cBhvr>
                                      <p:tavLst>
                                        <p:tav tm="0">
                                          <p:val>
                                            <p:fltVal val="0"/>
                                          </p:val>
                                        </p:tav>
                                        <p:tav tm="100000">
                                          <p:val>
                                            <p:strVal val="#ppt_h"/>
                                          </p:val>
                                        </p:tav>
                                      </p:tavLst>
                                    </p:anim>
                                  </p:childTnLst>
                                </p:cTn>
                              </p:par>
                              <p:par>
                                <p:cTn id="15" presetID="6" presetClass="emph" presetSubtype="0" accel="40000" decel="40000" autoRev="1" fill="hold" grpId="1" nodeType="withEffect" nodePh="1">
                                  <p:stCondLst>
                                    <p:cond delay="250"/>
                                  </p:stCondLst>
                                  <p:endCondLst>
                                    <p:cond evt="begin" delay="0">
                                      <p:tn val="15"/>
                                    </p:cond>
                                  </p:endCondLst>
                                  <p:childTnLst>
                                    <p:animScale>
                                      <p:cBhvr>
                                        <p:cTn id="16" dur="500" fill="hold"/>
                                        <p:tgtEl>
                                          <p:spTgt spid="17"/>
                                        </p:tgtEl>
                                      </p:cBhvr>
                                      <p:by x="115000" y="115000"/>
                                    </p:animScale>
                                  </p:childTnLst>
                                </p:cTn>
                              </p:par>
                              <p:par>
                                <p:cTn id="17" presetID="23" presetClass="entr" presetSubtype="16" fill="hold" grpId="0" nodeType="withEffect" nodePh="1">
                                  <p:stCondLst>
                                    <p:cond delay="500"/>
                                  </p:stCondLst>
                                  <p:endCondLst>
                                    <p:cond evt="begin" delay="0">
                                      <p:tn val="17"/>
                                    </p:cond>
                                  </p:endCondLst>
                                  <p:childTnLst>
                                    <p:set>
                                      <p:cBhvr>
                                        <p:cTn id="18" dur="1" fill="hold">
                                          <p:stCondLst>
                                            <p:cond delay="0"/>
                                          </p:stCondLst>
                                        </p:cTn>
                                        <p:tgtEl>
                                          <p:spTgt spid="13"/>
                                        </p:tgtEl>
                                        <p:attrNameLst>
                                          <p:attrName>style.visibility</p:attrName>
                                        </p:attrNameLst>
                                      </p:cBhvr>
                                      <p:to>
                                        <p:strVal val="visible"/>
                                      </p:to>
                                    </p:set>
                                    <p:anim calcmode="lin" valueType="num">
                                      <p:cBhvr>
                                        <p:cTn id="19" dur="250" fill="hold"/>
                                        <p:tgtEl>
                                          <p:spTgt spid="13"/>
                                        </p:tgtEl>
                                        <p:attrNameLst>
                                          <p:attrName>ppt_w</p:attrName>
                                        </p:attrNameLst>
                                      </p:cBhvr>
                                      <p:tavLst>
                                        <p:tav tm="0">
                                          <p:val>
                                            <p:fltVal val="0"/>
                                          </p:val>
                                        </p:tav>
                                        <p:tav tm="100000">
                                          <p:val>
                                            <p:strVal val="#ppt_w"/>
                                          </p:val>
                                        </p:tav>
                                      </p:tavLst>
                                    </p:anim>
                                    <p:anim calcmode="lin" valueType="num">
                                      <p:cBhvr>
                                        <p:cTn id="20" dur="250" fill="hold"/>
                                        <p:tgtEl>
                                          <p:spTgt spid="13"/>
                                        </p:tgtEl>
                                        <p:attrNameLst>
                                          <p:attrName>ppt_h</p:attrName>
                                        </p:attrNameLst>
                                      </p:cBhvr>
                                      <p:tavLst>
                                        <p:tav tm="0">
                                          <p:val>
                                            <p:fltVal val="0"/>
                                          </p:val>
                                        </p:tav>
                                        <p:tav tm="100000">
                                          <p:val>
                                            <p:strVal val="#ppt_h"/>
                                          </p:val>
                                        </p:tav>
                                      </p:tavLst>
                                    </p:anim>
                                  </p:childTnLst>
                                </p:cTn>
                              </p:par>
                              <p:par>
                                <p:cTn id="21" presetID="6" presetClass="emph" presetSubtype="0" accel="40000" decel="40000" autoRev="1" fill="hold" grpId="1" nodeType="withEffect" nodePh="1">
                                  <p:stCondLst>
                                    <p:cond delay="500"/>
                                  </p:stCondLst>
                                  <p:endCondLst>
                                    <p:cond evt="begin" delay="0">
                                      <p:tn val="21"/>
                                    </p:cond>
                                  </p:endCondLst>
                                  <p:childTnLst>
                                    <p:animScale>
                                      <p:cBhvr>
                                        <p:cTn id="22" dur="500" fill="hold"/>
                                        <p:tgtEl>
                                          <p:spTgt spid="13"/>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P spid="17" grpId="0"/>
      <p:bldP spid="17" grpId="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595718E0-60BC-464D-A631-F18012B8A348}"/>
              </a:ext>
            </a:extLst>
          </p:cNvPr>
          <p:cNvSpPr>
            <a:spLocks noGrp="1"/>
          </p:cNvSpPr>
          <p:nvPr>
            <p:ph type="pic" sz="quarter" idx="13"/>
          </p:nvPr>
        </p:nvSpPr>
        <p:spPr>
          <a:xfrm>
            <a:off x="1374837" y="3252279"/>
            <a:ext cx="1408422" cy="1408420"/>
          </a:xfrm>
          <a:custGeom>
            <a:avLst/>
            <a:gdLst>
              <a:gd name="connsiteX0" fmla="*/ 708660 w 1417320"/>
              <a:gd name="connsiteY0" fmla="*/ 0 h 1417320"/>
              <a:gd name="connsiteX1" fmla="*/ 1417320 w 1417320"/>
              <a:gd name="connsiteY1" fmla="*/ 708660 h 1417320"/>
              <a:gd name="connsiteX2" fmla="*/ 708660 w 1417320"/>
              <a:gd name="connsiteY2" fmla="*/ 1417320 h 1417320"/>
              <a:gd name="connsiteX3" fmla="*/ 0 w 1417320"/>
              <a:gd name="connsiteY3" fmla="*/ 708660 h 1417320"/>
              <a:gd name="connsiteX4" fmla="*/ 708660 w 1417320"/>
              <a:gd name="connsiteY4" fmla="*/ 0 h 1417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320" h="1417320">
                <a:moveTo>
                  <a:pt x="708660" y="0"/>
                </a:moveTo>
                <a:cubicBezTo>
                  <a:pt x="1100042" y="0"/>
                  <a:pt x="1417320" y="317278"/>
                  <a:pt x="1417320" y="708660"/>
                </a:cubicBezTo>
                <a:cubicBezTo>
                  <a:pt x="1417320" y="1100042"/>
                  <a:pt x="1100042" y="1417320"/>
                  <a:pt x="708660" y="1417320"/>
                </a:cubicBezTo>
                <a:cubicBezTo>
                  <a:pt x="317278" y="1417320"/>
                  <a:pt x="0" y="1100042"/>
                  <a:pt x="0" y="708660"/>
                </a:cubicBezTo>
                <a:cubicBezTo>
                  <a:pt x="0" y="317278"/>
                  <a:pt x="317278" y="0"/>
                  <a:pt x="708660" y="0"/>
                </a:cubicBezTo>
                <a:close/>
              </a:path>
            </a:pathLst>
          </a:custGeom>
          <a:noFill/>
        </p:spPr>
        <p:txBody>
          <a:bodyPr wrap="square">
            <a:noAutofit/>
          </a:bodyPr>
          <a:lstStyle>
            <a:lvl1pPr>
              <a:defRPr sz="2000">
                <a:latin typeface="Arial" panose="020B0604020202020204" pitchFamily="34" charset="0"/>
                <a:cs typeface="Arial" panose="020B0604020202020204" pitchFamily="34" charset="0"/>
              </a:defRPr>
            </a:lvl1pPr>
          </a:lstStyle>
          <a:p>
            <a:endParaRPr lang="en-ID"/>
          </a:p>
        </p:txBody>
      </p:sp>
      <p:sp>
        <p:nvSpPr>
          <p:cNvPr id="11" name="Picture Placeholder 8">
            <a:extLst>
              <a:ext uri="{FF2B5EF4-FFF2-40B4-BE49-F238E27FC236}">
                <a16:creationId xmlns:a16="http://schemas.microsoft.com/office/drawing/2014/main" id="{DF42DD34-34C4-42A9-9958-6C4888C7855D}"/>
              </a:ext>
            </a:extLst>
          </p:cNvPr>
          <p:cNvSpPr>
            <a:spLocks noGrp="1"/>
          </p:cNvSpPr>
          <p:nvPr>
            <p:ph type="pic" sz="quarter" idx="14"/>
          </p:nvPr>
        </p:nvSpPr>
        <p:spPr>
          <a:xfrm>
            <a:off x="3397063" y="3252279"/>
            <a:ext cx="1408422" cy="1408420"/>
          </a:xfrm>
          <a:custGeom>
            <a:avLst/>
            <a:gdLst>
              <a:gd name="connsiteX0" fmla="*/ 708660 w 1417320"/>
              <a:gd name="connsiteY0" fmla="*/ 0 h 1417320"/>
              <a:gd name="connsiteX1" fmla="*/ 1417320 w 1417320"/>
              <a:gd name="connsiteY1" fmla="*/ 708660 h 1417320"/>
              <a:gd name="connsiteX2" fmla="*/ 708660 w 1417320"/>
              <a:gd name="connsiteY2" fmla="*/ 1417320 h 1417320"/>
              <a:gd name="connsiteX3" fmla="*/ 0 w 1417320"/>
              <a:gd name="connsiteY3" fmla="*/ 708660 h 1417320"/>
              <a:gd name="connsiteX4" fmla="*/ 708660 w 1417320"/>
              <a:gd name="connsiteY4" fmla="*/ 0 h 1417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320" h="1417320">
                <a:moveTo>
                  <a:pt x="708660" y="0"/>
                </a:moveTo>
                <a:cubicBezTo>
                  <a:pt x="1100042" y="0"/>
                  <a:pt x="1417320" y="317278"/>
                  <a:pt x="1417320" y="708660"/>
                </a:cubicBezTo>
                <a:cubicBezTo>
                  <a:pt x="1417320" y="1100042"/>
                  <a:pt x="1100042" y="1417320"/>
                  <a:pt x="708660" y="1417320"/>
                </a:cubicBezTo>
                <a:cubicBezTo>
                  <a:pt x="317278" y="1417320"/>
                  <a:pt x="0" y="1100042"/>
                  <a:pt x="0" y="708660"/>
                </a:cubicBezTo>
                <a:cubicBezTo>
                  <a:pt x="0" y="317278"/>
                  <a:pt x="317278" y="0"/>
                  <a:pt x="708660" y="0"/>
                </a:cubicBezTo>
                <a:close/>
              </a:path>
            </a:pathLst>
          </a:custGeom>
          <a:noFill/>
        </p:spPr>
        <p:txBody>
          <a:bodyPr wrap="square">
            <a:noAutofit/>
          </a:bodyPr>
          <a:lstStyle>
            <a:lvl1pPr>
              <a:defRPr sz="2000">
                <a:latin typeface="Arial" panose="020B0604020202020204" pitchFamily="34" charset="0"/>
                <a:cs typeface="Arial" panose="020B0604020202020204" pitchFamily="34" charset="0"/>
              </a:defRPr>
            </a:lvl1pPr>
          </a:lstStyle>
          <a:p>
            <a:endParaRPr lang="en-ID"/>
          </a:p>
        </p:txBody>
      </p:sp>
      <p:sp>
        <p:nvSpPr>
          <p:cNvPr id="12" name="Picture Placeholder 8">
            <a:extLst>
              <a:ext uri="{FF2B5EF4-FFF2-40B4-BE49-F238E27FC236}">
                <a16:creationId xmlns:a16="http://schemas.microsoft.com/office/drawing/2014/main" id="{012543B2-C802-4F45-B76B-28F1E640331D}"/>
              </a:ext>
            </a:extLst>
          </p:cNvPr>
          <p:cNvSpPr>
            <a:spLocks noGrp="1"/>
          </p:cNvSpPr>
          <p:nvPr>
            <p:ph type="pic" sz="quarter" idx="15"/>
          </p:nvPr>
        </p:nvSpPr>
        <p:spPr>
          <a:xfrm>
            <a:off x="5415863" y="3252279"/>
            <a:ext cx="1408422" cy="1408420"/>
          </a:xfrm>
          <a:custGeom>
            <a:avLst/>
            <a:gdLst>
              <a:gd name="connsiteX0" fmla="*/ 708660 w 1417320"/>
              <a:gd name="connsiteY0" fmla="*/ 0 h 1417320"/>
              <a:gd name="connsiteX1" fmla="*/ 1417320 w 1417320"/>
              <a:gd name="connsiteY1" fmla="*/ 708660 h 1417320"/>
              <a:gd name="connsiteX2" fmla="*/ 708660 w 1417320"/>
              <a:gd name="connsiteY2" fmla="*/ 1417320 h 1417320"/>
              <a:gd name="connsiteX3" fmla="*/ 0 w 1417320"/>
              <a:gd name="connsiteY3" fmla="*/ 708660 h 1417320"/>
              <a:gd name="connsiteX4" fmla="*/ 708660 w 1417320"/>
              <a:gd name="connsiteY4" fmla="*/ 0 h 1417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320" h="1417320">
                <a:moveTo>
                  <a:pt x="708660" y="0"/>
                </a:moveTo>
                <a:cubicBezTo>
                  <a:pt x="1100042" y="0"/>
                  <a:pt x="1417320" y="317278"/>
                  <a:pt x="1417320" y="708660"/>
                </a:cubicBezTo>
                <a:cubicBezTo>
                  <a:pt x="1417320" y="1100042"/>
                  <a:pt x="1100042" y="1417320"/>
                  <a:pt x="708660" y="1417320"/>
                </a:cubicBezTo>
                <a:cubicBezTo>
                  <a:pt x="317278" y="1417320"/>
                  <a:pt x="0" y="1100042"/>
                  <a:pt x="0" y="708660"/>
                </a:cubicBezTo>
                <a:cubicBezTo>
                  <a:pt x="0" y="317278"/>
                  <a:pt x="317278" y="0"/>
                  <a:pt x="708660" y="0"/>
                </a:cubicBezTo>
                <a:close/>
              </a:path>
            </a:pathLst>
          </a:custGeom>
          <a:noFill/>
        </p:spPr>
        <p:txBody>
          <a:bodyPr wrap="square">
            <a:noAutofit/>
          </a:bodyPr>
          <a:lstStyle>
            <a:lvl1pPr>
              <a:defRPr sz="2000">
                <a:latin typeface="Arial" panose="020B0604020202020204" pitchFamily="34" charset="0"/>
                <a:cs typeface="Arial" panose="020B0604020202020204" pitchFamily="34" charset="0"/>
              </a:defRPr>
            </a:lvl1pPr>
          </a:lstStyle>
          <a:p>
            <a:endParaRPr lang="en-ID"/>
          </a:p>
        </p:txBody>
      </p:sp>
      <p:sp>
        <p:nvSpPr>
          <p:cNvPr id="13" name="Picture Placeholder 8">
            <a:extLst>
              <a:ext uri="{FF2B5EF4-FFF2-40B4-BE49-F238E27FC236}">
                <a16:creationId xmlns:a16="http://schemas.microsoft.com/office/drawing/2014/main" id="{37F3B0BA-2F69-4F31-9A00-A03B2381B2FE}"/>
              </a:ext>
            </a:extLst>
          </p:cNvPr>
          <p:cNvSpPr>
            <a:spLocks noGrp="1"/>
          </p:cNvSpPr>
          <p:nvPr>
            <p:ph type="pic" sz="quarter" idx="16"/>
          </p:nvPr>
        </p:nvSpPr>
        <p:spPr>
          <a:xfrm>
            <a:off x="7434663" y="3252279"/>
            <a:ext cx="1408422" cy="1408420"/>
          </a:xfrm>
          <a:custGeom>
            <a:avLst/>
            <a:gdLst>
              <a:gd name="connsiteX0" fmla="*/ 708660 w 1417320"/>
              <a:gd name="connsiteY0" fmla="*/ 0 h 1417320"/>
              <a:gd name="connsiteX1" fmla="*/ 1417320 w 1417320"/>
              <a:gd name="connsiteY1" fmla="*/ 708660 h 1417320"/>
              <a:gd name="connsiteX2" fmla="*/ 708660 w 1417320"/>
              <a:gd name="connsiteY2" fmla="*/ 1417320 h 1417320"/>
              <a:gd name="connsiteX3" fmla="*/ 0 w 1417320"/>
              <a:gd name="connsiteY3" fmla="*/ 708660 h 1417320"/>
              <a:gd name="connsiteX4" fmla="*/ 708660 w 1417320"/>
              <a:gd name="connsiteY4" fmla="*/ 0 h 1417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320" h="1417320">
                <a:moveTo>
                  <a:pt x="708660" y="0"/>
                </a:moveTo>
                <a:cubicBezTo>
                  <a:pt x="1100042" y="0"/>
                  <a:pt x="1417320" y="317278"/>
                  <a:pt x="1417320" y="708660"/>
                </a:cubicBezTo>
                <a:cubicBezTo>
                  <a:pt x="1417320" y="1100042"/>
                  <a:pt x="1100042" y="1417320"/>
                  <a:pt x="708660" y="1417320"/>
                </a:cubicBezTo>
                <a:cubicBezTo>
                  <a:pt x="317278" y="1417320"/>
                  <a:pt x="0" y="1100042"/>
                  <a:pt x="0" y="708660"/>
                </a:cubicBezTo>
                <a:cubicBezTo>
                  <a:pt x="0" y="317278"/>
                  <a:pt x="317278" y="0"/>
                  <a:pt x="708660" y="0"/>
                </a:cubicBezTo>
                <a:close/>
              </a:path>
            </a:pathLst>
          </a:custGeom>
          <a:noFill/>
        </p:spPr>
        <p:txBody>
          <a:bodyPr wrap="square">
            <a:noAutofit/>
          </a:bodyPr>
          <a:lstStyle>
            <a:lvl1pPr>
              <a:defRPr sz="2000">
                <a:latin typeface="Arial" panose="020B0604020202020204" pitchFamily="34" charset="0"/>
                <a:cs typeface="Arial" panose="020B0604020202020204" pitchFamily="34" charset="0"/>
              </a:defRPr>
            </a:lvl1pPr>
          </a:lstStyle>
          <a:p>
            <a:endParaRPr lang="en-ID"/>
          </a:p>
        </p:txBody>
      </p:sp>
      <p:sp>
        <p:nvSpPr>
          <p:cNvPr id="14" name="Picture Placeholder 8">
            <a:extLst>
              <a:ext uri="{FF2B5EF4-FFF2-40B4-BE49-F238E27FC236}">
                <a16:creationId xmlns:a16="http://schemas.microsoft.com/office/drawing/2014/main" id="{755F21AE-D071-4DCB-88D0-1D57E5FB68EF}"/>
              </a:ext>
            </a:extLst>
          </p:cNvPr>
          <p:cNvSpPr>
            <a:spLocks noGrp="1"/>
          </p:cNvSpPr>
          <p:nvPr>
            <p:ph type="pic" sz="quarter" idx="17"/>
          </p:nvPr>
        </p:nvSpPr>
        <p:spPr>
          <a:xfrm>
            <a:off x="9453463" y="3252279"/>
            <a:ext cx="1408422" cy="1408420"/>
          </a:xfrm>
          <a:custGeom>
            <a:avLst/>
            <a:gdLst>
              <a:gd name="connsiteX0" fmla="*/ 708660 w 1417320"/>
              <a:gd name="connsiteY0" fmla="*/ 0 h 1417320"/>
              <a:gd name="connsiteX1" fmla="*/ 1417320 w 1417320"/>
              <a:gd name="connsiteY1" fmla="*/ 708660 h 1417320"/>
              <a:gd name="connsiteX2" fmla="*/ 708660 w 1417320"/>
              <a:gd name="connsiteY2" fmla="*/ 1417320 h 1417320"/>
              <a:gd name="connsiteX3" fmla="*/ 0 w 1417320"/>
              <a:gd name="connsiteY3" fmla="*/ 708660 h 1417320"/>
              <a:gd name="connsiteX4" fmla="*/ 708660 w 1417320"/>
              <a:gd name="connsiteY4" fmla="*/ 0 h 1417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320" h="1417320">
                <a:moveTo>
                  <a:pt x="708660" y="0"/>
                </a:moveTo>
                <a:cubicBezTo>
                  <a:pt x="1100042" y="0"/>
                  <a:pt x="1417320" y="317278"/>
                  <a:pt x="1417320" y="708660"/>
                </a:cubicBezTo>
                <a:cubicBezTo>
                  <a:pt x="1417320" y="1100042"/>
                  <a:pt x="1100042" y="1417320"/>
                  <a:pt x="708660" y="1417320"/>
                </a:cubicBezTo>
                <a:cubicBezTo>
                  <a:pt x="317278" y="1417320"/>
                  <a:pt x="0" y="1100042"/>
                  <a:pt x="0" y="708660"/>
                </a:cubicBezTo>
                <a:cubicBezTo>
                  <a:pt x="0" y="317278"/>
                  <a:pt x="317278" y="0"/>
                  <a:pt x="708660" y="0"/>
                </a:cubicBezTo>
                <a:close/>
              </a:path>
            </a:pathLst>
          </a:custGeom>
          <a:noFill/>
        </p:spPr>
        <p:txBody>
          <a:bodyPr wrap="square">
            <a:noAutofit/>
          </a:bodyPr>
          <a:lstStyle>
            <a:lvl1pPr>
              <a:defRPr sz="2000">
                <a:latin typeface="Arial" panose="020B0604020202020204" pitchFamily="34" charset="0"/>
                <a:cs typeface="Arial" panose="020B0604020202020204" pitchFamily="34" charset="0"/>
              </a:defRPr>
            </a:lvl1pPr>
          </a:lstStyle>
          <a:p>
            <a:endParaRPr lang="en-ID"/>
          </a:p>
        </p:txBody>
      </p:sp>
    </p:spTree>
    <p:extLst>
      <p:ext uri="{BB962C8B-B14F-4D97-AF65-F5344CB8AC3E}">
        <p14:creationId xmlns:p14="http://schemas.microsoft.com/office/powerpoint/2010/main" val="329594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p:cTn id="7" dur="250" fill="hold"/>
                                        <p:tgtEl>
                                          <p:spTgt spid="12"/>
                                        </p:tgtEl>
                                        <p:attrNameLst>
                                          <p:attrName>ppt_w</p:attrName>
                                        </p:attrNameLst>
                                      </p:cBhvr>
                                      <p:tavLst>
                                        <p:tav tm="0">
                                          <p:val>
                                            <p:fltVal val="0"/>
                                          </p:val>
                                        </p:tav>
                                        <p:tav tm="100000">
                                          <p:val>
                                            <p:strVal val="#ppt_w"/>
                                          </p:val>
                                        </p:tav>
                                      </p:tavLst>
                                    </p:anim>
                                    <p:anim calcmode="lin" valueType="num">
                                      <p:cBhvr>
                                        <p:cTn id="8" dur="250" fill="hold"/>
                                        <p:tgtEl>
                                          <p:spTgt spid="12"/>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0"/>
                                  </p:stCondLst>
                                  <p:endCondLst>
                                    <p:cond evt="begin" delay="0">
                                      <p:tn val="9"/>
                                    </p:cond>
                                  </p:endCondLst>
                                  <p:childTnLst>
                                    <p:animScale>
                                      <p:cBhvr>
                                        <p:cTn id="10" dur="500" fill="hold"/>
                                        <p:tgtEl>
                                          <p:spTgt spid="12"/>
                                        </p:tgtEl>
                                      </p:cBhvr>
                                      <p:by x="115000" y="115000"/>
                                    </p:animScale>
                                  </p:childTnLst>
                                </p:cTn>
                              </p:par>
                              <p:par>
                                <p:cTn id="11" presetID="23" presetClass="entr" presetSubtype="16" fill="hold" grpId="0" nodeType="withEffect" nodePh="1">
                                  <p:stCondLst>
                                    <p:cond delay="250"/>
                                  </p:stCondLst>
                                  <p:endCondLst>
                                    <p:cond evt="begin" delay="0">
                                      <p:tn val="11"/>
                                    </p:cond>
                                  </p:endCondLst>
                                  <p:childTnLst>
                                    <p:set>
                                      <p:cBhvr>
                                        <p:cTn id="12" dur="1" fill="hold">
                                          <p:stCondLst>
                                            <p:cond delay="0"/>
                                          </p:stCondLst>
                                        </p:cTn>
                                        <p:tgtEl>
                                          <p:spTgt spid="11"/>
                                        </p:tgtEl>
                                        <p:attrNameLst>
                                          <p:attrName>style.visibility</p:attrName>
                                        </p:attrNameLst>
                                      </p:cBhvr>
                                      <p:to>
                                        <p:strVal val="visible"/>
                                      </p:to>
                                    </p:set>
                                    <p:anim calcmode="lin" valueType="num">
                                      <p:cBhvr>
                                        <p:cTn id="13" dur="250" fill="hold"/>
                                        <p:tgtEl>
                                          <p:spTgt spid="11"/>
                                        </p:tgtEl>
                                        <p:attrNameLst>
                                          <p:attrName>ppt_w</p:attrName>
                                        </p:attrNameLst>
                                      </p:cBhvr>
                                      <p:tavLst>
                                        <p:tav tm="0">
                                          <p:val>
                                            <p:fltVal val="0"/>
                                          </p:val>
                                        </p:tav>
                                        <p:tav tm="100000">
                                          <p:val>
                                            <p:strVal val="#ppt_w"/>
                                          </p:val>
                                        </p:tav>
                                      </p:tavLst>
                                    </p:anim>
                                    <p:anim calcmode="lin" valueType="num">
                                      <p:cBhvr>
                                        <p:cTn id="14" dur="250" fill="hold"/>
                                        <p:tgtEl>
                                          <p:spTgt spid="11"/>
                                        </p:tgtEl>
                                        <p:attrNameLst>
                                          <p:attrName>ppt_h</p:attrName>
                                        </p:attrNameLst>
                                      </p:cBhvr>
                                      <p:tavLst>
                                        <p:tav tm="0">
                                          <p:val>
                                            <p:fltVal val="0"/>
                                          </p:val>
                                        </p:tav>
                                        <p:tav tm="100000">
                                          <p:val>
                                            <p:strVal val="#ppt_h"/>
                                          </p:val>
                                        </p:tav>
                                      </p:tavLst>
                                    </p:anim>
                                  </p:childTnLst>
                                </p:cTn>
                              </p:par>
                              <p:par>
                                <p:cTn id="15" presetID="6" presetClass="emph" presetSubtype="0" accel="40000" decel="40000" autoRev="1" fill="hold" grpId="1" nodeType="withEffect" nodePh="1">
                                  <p:stCondLst>
                                    <p:cond delay="250"/>
                                  </p:stCondLst>
                                  <p:endCondLst>
                                    <p:cond evt="begin" delay="0">
                                      <p:tn val="15"/>
                                    </p:cond>
                                  </p:endCondLst>
                                  <p:childTnLst>
                                    <p:animScale>
                                      <p:cBhvr>
                                        <p:cTn id="16" dur="500" fill="hold"/>
                                        <p:tgtEl>
                                          <p:spTgt spid="11"/>
                                        </p:tgtEl>
                                      </p:cBhvr>
                                      <p:by x="115000" y="115000"/>
                                    </p:animScale>
                                  </p:childTnLst>
                                </p:cTn>
                              </p:par>
                              <p:par>
                                <p:cTn id="17" presetID="23" presetClass="entr" presetSubtype="16" fill="hold" grpId="0" nodeType="withEffect" nodePh="1">
                                  <p:stCondLst>
                                    <p:cond delay="500"/>
                                  </p:stCondLst>
                                  <p:endCondLst>
                                    <p:cond evt="begin" delay="0">
                                      <p:tn val="17"/>
                                    </p:cond>
                                  </p:endCondLst>
                                  <p:childTnLst>
                                    <p:set>
                                      <p:cBhvr>
                                        <p:cTn id="18" dur="1" fill="hold">
                                          <p:stCondLst>
                                            <p:cond delay="0"/>
                                          </p:stCondLst>
                                        </p:cTn>
                                        <p:tgtEl>
                                          <p:spTgt spid="13"/>
                                        </p:tgtEl>
                                        <p:attrNameLst>
                                          <p:attrName>style.visibility</p:attrName>
                                        </p:attrNameLst>
                                      </p:cBhvr>
                                      <p:to>
                                        <p:strVal val="visible"/>
                                      </p:to>
                                    </p:set>
                                    <p:anim calcmode="lin" valueType="num">
                                      <p:cBhvr>
                                        <p:cTn id="19" dur="250" fill="hold"/>
                                        <p:tgtEl>
                                          <p:spTgt spid="13"/>
                                        </p:tgtEl>
                                        <p:attrNameLst>
                                          <p:attrName>ppt_w</p:attrName>
                                        </p:attrNameLst>
                                      </p:cBhvr>
                                      <p:tavLst>
                                        <p:tav tm="0">
                                          <p:val>
                                            <p:fltVal val="0"/>
                                          </p:val>
                                        </p:tav>
                                        <p:tav tm="100000">
                                          <p:val>
                                            <p:strVal val="#ppt_w"/>
                                          </p:val>
                                        </p:tav>
                                      </p:tavLst>
                                    </p:anim>
                                    <p:anim calcmode="lin" valueType="num">
                                      <p:cBhvr>
                                        <p:cTn id="20" dur="250" fill="hold"/>
                                        <p:tgtEl>
                                          <p:spTgt spid="13"/>
                                        </p:tgtEl>
                                        <p:attrNameLst>
                                          <p:attrName>ppt_h</p:attrName>
                                        </p:attrNameLst>
                                      </p:cBhvr>
                                      <p:tavLst>
                                        <p:tav tm="0">
                                          <p:val>
                                            <p:fltVal val="0"/>
                                          </p:val>
                                        </p:tav>
                                        <p:tav tm="100000">
                                          <p:val>
                                            <p:strVal val="#ppt_h"/>
                                          </p:val>
                                        </p:tav>
                                      </p:tavLst>
                                    </p:anim>
                                  </p:childTnLst>
                                </p:cTn>
                              </p:par>
                              <p:par>
                                <p:cTn id="21" presetID="6" presetClass="emph" presetSubtype="0" accel="40000" decel="40000" autoRev="1" fill="hold" grpId="1" nodeType="withEffect" nodePh="1">
                                  <p:stCondLst>
                                    <p:cond delay="500"/>
                                  </p:stCondLst>
                                  <p:endCondLst>
                                    <p:cond evt="begin" delay="0">
                                      <p:tn val="21"/>
                                    </p:cond>
                                  </p:endCondLst>
                                  <p:childTnLst>
                                    <p:animScale>
                                      <p:cBhvr>
                                        <p:cTn id="22" dur="500" fill="hold"/>
                                        <p:tgtEl>
                                          <p:spTgt spid="13"/>
                                        </p:tgtEl>
                                      </p:cBhvr>
                                      <p:by x="115000" y="115000"/>
                                    </p:animScale>
                                  </p:childTnLst>
                                </p:cTn>
                              </p:par>
                              <p:par>
                                <p:cTn id="23" presetID="23" presetClass="entr" presetSubtype="16" fill="hold" grpId="0" nodeType="withEffect" nodePh="1">
                                  <p:stCondLst>
                                    <p:cond delay="750"/>
                                  </p:stCondLst>
                                  <p:endCondLst>
                                    <p:cond evt="begin" delay="0">
                                      <p:tn val="23"/>
                                    </p:cond>
                                  </p:endCondLst>
                                  <p:childTnLst>
                                    <p:set>
                                      <p:cBhvr>
                                        <p:cTn id="24" dur="1" fill="hold">
                                          <p:stCondLst>
                                            <p:cond delay="0"/>
                                          </p:stCondLst>
                                        </p:cTn>
                                        <p:tgtEl>
                                          <p:spTgt spid="10"/>
                                        </p:tgtEl>
                                        <p:attrNameLst>
                                          <p:attrName>style.visibility</p:attrName>
                                        </p:attrNameLst>
                                      </p:cBhvr>
                                      <p:to>
                                        <p:strVal val="visible"/>
                                      </p:to>
                                    </p:set>
                                    <p:anim calcmode="lin" valueType="num">
                                      <p:cBhvr>
                                        <p:cTn id="25" dur="250" fill="hold"/>
                                        <p:tgtEl>
                                          <p:spTgt spid="10"/>
                                        </p:tgtEl>
                                        <p:attrNameLst>
                                          <p:attrName>ppt_w</p:attrName>
                                        </p:attrNameLst>
                                      </p:cBhvr>
                                      <p:tavLst>
                                        <p:tav tm="0">
                                          <p:val>
                                            <p:fltVal val="0"/>
                                          </p:val>
                                        </p:tav>
                                        <p:tav tm="100000">
                                          <p:val>
                                            <p:strVal val="#ppt_w"/>
                                          </p:val>
                                        </p:tav>
                                      </p:tavLst>
                                    </p:anim>
                                    <p:anim calcmode="lin" valueType="num">
                                      <p:cBhvr>
                                        <p:cTn id="26" dur="250" fill="hold"/>
                                        <p:tgtEl>
                                          <p:spTgt spid="10"/>
                                        </p:tgtEl>
                                        <p:attrNameLst>
                                          <p:attrName>ppt_h</p:attrName>
                                        </p:attrNameLst>
                                      </p:cBhvr>
                                      <p:tavLst>
                                        <p:tav tm="0">
                                          <p:val>
                                            <p:fltVal val="0"/>
                                          </p:val>
                                        </p:tav>
                                        <p:tav tm="100000">
                                          <p:val>
                                            <p:strVal val="#ppt_h"/>
                                          </p:val>
                                        </p:tav>
                                      </p:tavLst>
                                    </p:anim>
                                  </p:childTnLst>
                                </p:cTn>
                              </p:par>
                              <p:par>
                                <p:cTn id="27" presetID="6" presetClass="emph" presetSubtype="0" accel="40000" decel="40000" autoRev="1" fill="hold" grpId="1" nodeType="withEffect" nodePh="1">
                                  <p:stCondLst>
                                    <p:cond delay="750"/>
                                  </p:stCondLst>
                                  <p:endCondLst>
                                    <p:cond evt="begin" delay="0">
                                      <p:tn val="27"/>
                                    </p:cond>
                                  </p:endCondLst>
                                  <p:childTnLst>
                                    <p:animScale>
                                      <p:cBhvr>
                                        <p:cTn id="28" dur="500" fill="hold"/>
                                        <p:tgtEl>
                                          <p:spTgt spid="10"/>
                                        </p:tgtEl>
                                      </p:cBhvr>
                                      <p:by x="115000" y="115000"/>
                                    </p:animScale>
                                  </p:childTnLst>
                                </p:cTn>
                              </p:par>
                              <p:par>
                                <p:cTn id="29" presetID="23" presetClass="entr" presetSubtype="16" fill="hold" grpId="0" nodeType="withEffect" nodePh="1">
                                  <p:stCondLst>
                                    <p:cond delay="1000"/>
                                  </p:stCondLst>
                                  <p:endCondLst>
                                    <p:cond evt="begin" delay="0">
                                      <p:tn val="29"/>
                                    </p:cond>
                                  </p:endCondLst>
                                  <p:childTnLst>
                                    <p:set>
                                      <p:cBhvr>
                                        <p:cTn id="30" dur="1" fill="hold">
                                          <p:stCondLst>
                                            <p:cond delay="0"/>
                                          </p:stCondLst>
                                        </p:cTn>
                                        <p:tgtEl>
                                          <p:spTgt spid="14"/>
                                        </p:tgtEl>
                                        <p:attrNameLst>
                                          <p:attrName>style.visibility</p:attrName>
                                        </p:attrNameLst>
                                      </p:cBhvr>
                                      <p:to>
                                        <p:strVal val="visible"/>
                                      </p:to>
                                    </p:set>
                                    <p:anim calcmode="lin" valueType="num">
                                      <p:cBhvr>
                                        <p:cTn id="31" dur="250" fill="hold"/>
                                        <p:tgtEl>
                                          <p:spTgt spid="14"/>
                                        </p:tgtEl>
                                        <p:attrNameLst>
                                          <p:attrName>ppt_w</p:attrName>
                                        </p:attrNameLst>
                                      </p:cBhvr>
                                      <p:tavLst>
                                        <p:tav tm="0">
                                          <p:val>
                                            <p:fltVal val="0"/>
                                          </p:val>
                                        </p:tav>
                                        <p:tav tm="100000">
                                          <p:val>
                                            <p:strVal val="#ppt_w"/>
                                          </p:val>
                                        </p:tav>
                                      </p:tavLst>
                                    </p:anim>
                                    <p:anim calcmode="lin" valueType="num">
                                      <p:cBhvr>
                                        <p:cTn id="32" dur="250" fill="hold"/>
                                        <p:tgtEl>
                                          <p:spTgt spid="14"/>
                                        </p:tgtEl>
                                        <p:attrNameLst>
                                          <p:attrName>ppt_h</p:attrName>
                                        </p:attrNameLst>
                                      </p:cBhvr>
                                      <p:tavLst>
                                        <p:tav tm="0">
                                          <p:val>
                                            <p:fltVal val="0"/>
                                          </p:val>
                                        </p:tav>
                                        <p:tav tm="100000">
                                          <p:val>
                                            <p:strVal val="#ppt_h"/>
                                          </p:val>
                                        </p:tav>
                                      </p:tavLst>
                                    </p:anim>
                                  </p:childTnLst>
                                </p:cTn>
                              </p:par>
                              <p:par>
                                <p:cTn id="33" presetID="6" presetClass="emph" presetSubtype="0" accel="40000" decel="40000" autoRev="1" fill="hold" grpId="1" nodeType="withEffect" nodePh="1">
                                  <p:stCondLst>
                                    <p:cond delay="1000"/>
                                  </p:stCondLst>
                                  <p:endCondLst>
                                    <p:cond evt="begin" delay="0">
                                      <p:tn val="33"/>
                                    </p:cond>
                                  </p:endCondLst>
                                  <p:childTnLst>
                                    <p:animScale>
                                      <p:cBhvr>
                                        <p:cTn id="34" dur="500" fill="hold"/>
                                        <p:tgtEl>
                                          <p:spTgt spid="14"/>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2" grpId="0"/>
      <p:bldP spid="12" grpId="1"/>
      <p:bldP spid="13" grpId="0"/>
      <p:bldP spid="13" grpId="1"/>
      <p:bldP spid="14" grpId="0"/>
      <p:bldP spid="14" grpId="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ED08F50-7222-44A3-AE51-EA5161A8F1D0}"/>
              </a:ext>
            </a:extLst>
          </p:cNvPr>
          <p:cNvSpPr>
            <a:spLocks noGrp="1"/>
          </p:cNvSpPr>
          <p:nvPr>
            <p:ph type="pic" sz="quarter" idx="10"/>
          </p:nvPr>
        </p:nvSpPr>
        <p:spPr>
          <a:xfrm>
            <a:off x="2413000" y="698500"/>
            <a:ext cx="2729552" cy="1524000"/>
          </a:xfrm>
          <a:custGeom>
            <a:avLst/>
            <a:gdLst>
              <a:gd name="connsiteX0" fmla="*/ 254005 w 2729552"/>
              <a:gd name="connsiteY0" fmla="*/ 0 h 1524000"/>
              <a:gd name="connsiteX1" fmla="*/ 2475547 w 2729552"/>
              <a:gd name="connsiteY1" fmla="*/ 0 h 1524000"/>
              <a:gd name="connsiteX2" fmla="*/ 2729552 w 2729552"/>
              <a:gd name="connsiteY2" fmla="*/ 254005 h 1524000"/>
              <a:gd name="connsiteX3" fmla="*/ 2729552 w 2729552"/>
              <a:gd name="connsiteY3" fmla="*/ 1269995 h 1524000"/>
              <a:gd name="connsiteX4" fmla="*/ 2475547 w 2729552"/>
              <a:gd name="connsiteY4" fmla="*/ 1524000 h 1524000"/>
              <a:gd name="connsiteX5" fmla="*/ 254005 w 2729552"/>
              <a:gd name="connsiteY5" fmla="*/ 1524000 h 1524000"/>
              <a:gd name="connsiteX6" fmla="*/ 0 w 2729552"/>
              <a:gd name="connsiteY6" fmla="*/ 1269995 h 1524000"/>
              <a:gd name="connsiteX7" fmla="*/ 0 w 2729552"/>
              <a:gd name="connsiteY7" fmla="*/ 254005 h 1524000"/>
              <a:gd name="connsiteX8" fmla="*/ 254005 w 2729552"/>
              <a:gd name="connsiteY8"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9552" h="1524000">
                <a:moveTo>
                  <a:pt x="254005" y="0"/>
                </a:moveTo>
                <a:lnTo>
                  <a:pt x="2475547" y="0"/>
                </a:lnTo>
                <a:cubicBezTo>
                  <a:pt x="2615830" y="0"/>
                  <a:pt x="2729552" y="113722"/>
                  <a:pt x="2729552" y="254005"/>
                </a:cubicBezTo>
                <a:lnTo>
                  <a:pt x="2729552" y="1269995"/>
                </a:lnTo>
                <a:cubicBezTo>
                  <a:pt x="2729552" y="1410278"/>
                  <a:pt x="2615830" y="1524000"/>
                  <a:pt x="2475547" y="1524000"/>
                </a:cubicBezTo>
                <a:lnTo>
                  <a:pt x="254005" y="1524000"/>
                </a:lnTo>
                <a:cubicBezTo>
                  <a:pt x="113722" y="1524000"/>
                  <a:pt x="0" y="1410278"/>
                  <a:pt x="0" y="1269995"/>
                </a:cubicBezTo>
                <a:lnTo>
                  <a:pt x="0" y="254005"/>
                </a:lnTo>
                <a:cubicBezTo>
                  <a:pt x="0" y="113722"/>
                  <a:pt x="113722" y="0"/>
                  <a:pt x="254005" y="0"/>
                </a:cubicBezTo>
                <a:close/>
              </a:path>
            </a:pathLst>
          </a:custGeom>
          <a:effectLst>
            <a:outerShdw blurRad="635000" dist="190500" dir="2700000" algn="tl" rotWithShape="0">
              <a:prstClr val="black">
                <a:alpha val="35000"/>
              </a:prstClr>
            </a:outerShdw>
          </a:effectLst>
        </p:spPr>
        <p:txBody>
          <a:bodyPr wrap="square">
            <a:noAutofit/>
          </a:bodyPr>
          <a:lstStyle/>
          <a:p>
            <a:endParaRPr lang="en-US"/>
          </a:p>
        </p:txBody>
      </p:sp>
      <p:sp>
        <p:nvSpPr>
          <p:cNvPr id="10" name="Picture Placeholder 9">
            <a:extLst>
              <a:ext uri="{FF2B5EF4-FFF2-40B4-BE49-F238E27FC236}">
                <a16:creationId xmlns:a16="http://schemas.microsoft.com/office/drawing/2014/main" id="{B3982E94-A4F9-479F-82D7-C3A7F64F6D5F}"/>
              </a:ext>
            </a:extLst>
          </p:cNvPr>
          <p:cNvSpPr>
            <a:spLocks noGrp="1"/>
          </p:cNvSpPr>
          <p:nvPr>
            <p:ph type="pic" sz="quarter" idx="11"/>
          </p:nvPr>
        </p:nvSpPr>
        <p:spPr>
          <a:xfrm>
            <a:off x="749300" y="2717800"/>
            <a:ext cx="2729552" cy="1524000"/>
          </a:xfrm>
          <a:custGeom>
            <a:avLst/>
            <a:gdLst>
              <a:gd name="connsiteX0" fmla="*/ 254005 w 2729552"/>
              <a:gd name="connsiteY0" fmla="*/ 0 h 1524000"/>
              <a:gd name="connsiteX1" fmla="*/ 2475547 w 2729552"/>
              <a:gd name="connsiteY1" fmla="*/ 0 h 1524000"/>
              <a:gd name="connsiteX2" fmla="*/ 2729552 w 2729552"/>
              <a:gd name="connsiteY2" fmla="*/ 254005 h 1524000"/>
              <a:gd name="connsiteX3" fmla="*/ 2729552 w 2729552"/>
              <a:gd name="connsiteY3" fmla="*/ 1269995 h 1524000"/>
              <a:gd name="connsiteX4" fmla="*/ 2475547 w 2729552"/>
              <a:gd name="connsiteY4" fmla="*/ 1524000 h 1524000"/>
              <a:gd name="connsiteX5" fmla="*/ 254005 w 2729552"/>
              <a:gd name="connsiteY5" fmla="*/ 1524000 h 1524000"/>
              <a:gd name="connsiteX6" fmla="*/ 0 w 2729552"/>
              <a:gd name="connsiteY6" fmla="*/ 1269995 h 1524000"/>
              <a:gd name="connsiteX7" fmla="*/ 0 w 2729552"/>
              <a:gd name="connsiteY7" fmla="*/ 254005 h 1524000"/>
              <a:gd name="connsiteX8" fmla="*/ 254005 w 2729552"/>
              <a:gd name="connsiteY8"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9552" h="1524000">
                <a:moveTo>
                  <a:pt x="254005" y="0"/>
                </a:moveTo>
                <a:lnTo>
                  <a:pt x="2475547" y="0"/>
                </a:lnTo>
                <a:cubicBezTo>
                  <a:pt x="2615830" y="0"/>
                  <a:pt x="2729552" y="113722"/>
                  <a:pt x="2729552" y="254005"/>
                </a:cubicBezTo>
                <a:lnTo>
                  <a:pt x="2729552" y="1269995"/>
                </a:lnTo>
                <a:cubicBezTo>
                  <a:pt x="2729552" y="1410278"/>
                  <a:pt x="2615830" y="1524000"/>
                  <a:pt x="2475547" y="1524000"/>
                </a:cubicBezTo>
                <a:lnTo>
                  <a:pt x="254005" y="1524000"/>
                </a:lnTo>
                <a:cubicBezTo>
                  <a:pt x="113722" y="1524000"/>
                  <a:pt x="0" y="1410278"/>
                  <a:pt x="0" y="1269995"/>
                </a:cubicBezTo>
                <a:lnTo>
                  <a:pt x="0" y="254005"/>
                </a:lnTo>
                <a:cubicBezTo>
                  <a:pt x="0" y="113722"/>
                  <a:pt x="113722" y="0"/>
                  <a:pt x="254005" y="0"/>
                </a:cubicBezTo>
                <a:close/>
              </a:path>
            </a:pathLst>
          </a:custGeom>
          <a:effectLst>
            <a:outerShdw blurRad="635000" dist="190500" dir="2700000" algn="tl" rotWithShape="0">
              <a:prstClr val="black">
                <a:alpha val="35000"/>
              </a:prstClr>
            </a:outerShdw>
          </a:effectLst>
        </p:spPr>
        <p:txBody>
          <a:bodyPr wrap="square">
            <a:noAutofit/>
          </a:bodyPr>
          <a:lstStyle/>
          <a:p>
            <a:endParaRPr lang="en-US" dirty="0"/>
          </a:p>
        </p:txBody>
      </p:sp>
      <p:sp>
        <p:nvSpPr>
          <p:cNvPr id="11" name="Picture Placeholder 10">
            <a:extLst>
              <a:ext uri="{FF2B5EF4-FFF2-40B4-BE49-F238E27FC236}">
                <a16:creationId xmlns:a16="http://schemas.microsoft.com/office/drawing/2014/main" id="{7D16CDB2-5A27-4ED7-8C3F-96CB76611A33}"/>
              </a:ext>
            </a:extLst>
          </p:cNvPr>
          <p:cNvSpPr>
            <a:spLocks noGrp="1"/>
          </p:cNvSpPr>
          <p:nvPr>
            <p:ph type="pic" sz="quarter" idx="12"/>
          </p:nvPr>
        </p:nvSpPr>
        <p:spPr>
          <a:xfrm>
            <a:off x="3478852" y="4470400"/>
            <a:ext cx="2729552" cy="1524000"/>
          </a:xfrm>
          <a:custGeom>
            <a:avLst/>
            <a:gdLst>
              <a:gd name="connsiteX0" fmla="*/ 254005 w 2729552"/>
              <a:gd name="connsiteY0" fmla="*/ 0 h 1524000"/>
              <a:gd name="connsiteX1" fmla="*/ 2475547 w 2729552"/>
              <a:gd name="connsiteY1" fmla="*/ 0 h 1524000"/>
              <a:gd name="connsiteX2" fmla="*/ 2729552 w 2729552"/>
              <a:gd name="connsiteY2" fmla="*/ 254005 h 1524000"/>
              <a:gd name="connsiteX3" fmla="*/ 2729552 w 2729552"/>
              <a:gd name="connsiteY3" fmla="*/ 1269995 h 1524000"/>
              <a:gd name="connsiteX4" fmla="*/ 2475547 w 2729552"/>
              <a:gd name="connsiteY4" fmla="*/ 1524000 h 1524000"/>
              <a:gd name="connsiteX5" fmla="*/ 254005 w 2729552"/>
              <a:gd name="connsiteY5" fmla="*/ 1524000 h 1524000"/>
              <a:gd name="connsiteX6" fmla="*/ 0 w 2729552"/>
              <a:gd name="connsiteY6" fmla="*/ 1269995 h 1524000"/>
              <a:gd name="connsiteX7" fmla="*/ 0 w 2729552"/>
              <a:gd name="connsiteY7" fmla="*/ 254005 h 1524000"/>
              <a:gd name="connsiteX8" fmla="*/ 254005 w 2729552"/>
              <a:gd name="connsiteY8"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9552" h="1524000">
                <a:moveTo>
                  <a:pt x="254005" y="0"/>
                </a:moveTo>
                <a:lnTo>
                  <a:pt x="2475547" y="0"/>
                </a:lnTo>
                <a:cubicBezTo>
                  <a:pt x="2615830" y="0"/>
                  <a:pt x="2729552" y="113722"/>
                  <a:pt x="2729552" y="254005"/>
                </a:cubicBezTo>
                <a:lnTo>
                  <a:pt x="2729552" y="1269995"/>
                </a:lnTo>
                <a:cubicBezTo>
                  <a:pt x="2729552" y="1410278"/>
                  <a:pt x="2615830" y="1524000"/>
                  <a:pt x="2475547" y="1524000"/>
                </a:cubicBezTo>
                <a:lnTo>
                  <a:pt x="254005" y="1524000"/>
                </a:lnTo>
                <a:cubicBezTo>
                  <a:pt x="113722" y="1524000"/>
                  <a:pt x="0" y="1410278"/>
                  <a:pt x="0" y="1269995"/>
                </a:cubicBezTo>
                <a:lnTo>
                  <a:pt x="0" y="254005"/>
                </a:lnTo>
                <a:cubicBezTo>
                  <a:pt x="0" y="113722"/>
                  <a:pt x="113722" y="0"/>
                  <a:pt x="254005" y="0"/>
                </a:cubicBezTo>
                <a:close/>
              </a:path>
            </a:pathLst>
          </a:custGeom>
          <a:effectLst>
            <a:outerShdw blurRad="635000" dist="190500" dir="2700000" algn="tl" rotWithShape="0">
              <a:prstClr val="black">
                <a:alpha val="35000"/>
              </a:prstClr>
            </a:outerShdw>
          </a:effectLst>
        </p:spPr>
        <p:txBody>
          <a:bodyPr wrap="square">
            <a:noAutofit/>
          </a:bodyPr>
          <a:lstStyle/>
          <a:p>
            <a:endParaRPr lang="en-US" dirty="0"/>
          </a:p>
        </p:txBody>
      </p:sp>
    </p:spTree>
    <p:extLst>
      <p:ext uri="{BB962C8B-B14F-4D97-AF65-F5344CB8AC3E}">
        <p14:creationId xmlns:p14="http://schemas.microsoft.com/office/powerpoint/2010/main" val="310827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0"/>
                                  </p:stCondLst>
                                  <p:endCondLst>
                                    <p:cond evt="begin" delay="0">
                                      <p:tn val="9"/>
                                    </p:cond>
                                  </p:endCondLst>
                                  <p:childTnLst>
                                    <p:animScale>
                                      <p:cBhvr>
                                        <p:cTn id="10" dur="500" fill="hold"/>
                                        <p:tgtEl>
                                          <p:spTgt spid="9"/>
                                        </p:tgtEl>
                                      </p:cBhvr>
                                      <p:by x="115000" y="115000"/>
                                    </p:animScale>
                                  </p:childTnLst>
                                </p:cTn>
                              </p:par>
                              <p:par>
                                <p:cTn id="11" presetID="23" presetClass="entr" presetSubtype="16" fill="hold" grpId="0" nodeType="withEffect" nodePh="1">
                                  <p:stCondLst>
                                    <p:cond delay="250"/>
                                  </p:stCondLst>
                                  <p:endCondLst>
                                    <p:cond evt="begin" delay="0">
                                      <p:tn val="11"/>
                                    </p:cond>
                                  </p:endCondLst>
                                  <p:childTnLst>
                                    <p:set>
                                      <p:cBhvr>
                                        <p:cTn id="12" dur="1" fill="hold">
                                          <p:stCondLst>
                                            <p:cond delay="0"/>
                                          </p:stCondLst>
                                        </p:cTn>
                                        <p:tgtEl>
                                          <p:spTgt spid="10"/>
                                        </p:tgtEl>
                                        <p:attrNameLst>
                                          <p:attrName>style.visibility</p:attrName>
                                        </p:attrNameLst>
                                      </p:cBhvr>
                                      <p:to>
                                        <p:strVal val="visible"/>
                                      </p:to>
                                    </p:set>
                                    <p:anim calcmode="lin" valueType="num">
                                      <p:cBhvr>
                                        <p:cTn id="13" dur="250" fill="hold"/>
                                        <p:tgtEl>
                                          <p:spTgt spid="10"/>
                                        </p:tgtEl>
                                        <p:attrNameLst>
                                          <p:attrName>ppt_w</p:attrName>
                                        </p:attrNameLst>
                                      </p:cBhvr>
                                      <p:tavLst>
                                        <p:tav tm="0">
                                          <p:val>
                                            <p:fltVal val="0"/>
                                          </p:val>
                                        </p:tav>
                                        <p:tav tm="100000">
                                          <p:val>
                                            <p:strVal val="#ppt_w"/>
                                          </p:val>
                                        </p:tav>
                                      </p:tavLst>
                                    </p:anim>
                                    <p:anim calcmode="lin" valueType="num">
                                      <p:cBhvr>
                                        <p:cTn id="14" dur="250" fill="hold"/>
                                        <p:tgtEl>
                                          <p:spTgt spid="10"/>
                                        </p:tgtEl>
                                        <p:attrNameLst>
                                          <p:attrName>ppt_h</p:attrName>
                                        </p:attrNameLst>
                                      </p:cBhvr>
                                      <p:tavLst>
                                        <p:tav tm="0">
                                          <p:val>
                                            <p:fltVal val="0"/>
                                          </p:val>
                                        </p:tav>
                                        <p:tav tm="100000">
                                          <p:val>
                                            <p:strVal val="#ppt_h"/>
                                          </p:val>
                                        </p:tav>
                                      </p:tavLst>
                                    </p:anim>
                                  </p:childTnLst>
                                </p:cTn>
                              </p:par>
                              <p:par>
                                <p:cTn id="15" presetID="6" presetClass="emph" presetSubtype="0" accel="40000" decel="40000" autoRev="1" fill="hold" grpId="1" nodeType="withEffect" nodePh="1">
                                  <p:stCondLst>
                                    <p:cond delay="250"/>
                                  </p:stCondLst>
                                  <p:endCondLst>
                                    <p:cond evt="begin" delay="0">
                                      <p:tn val="15"/>
                                    </p:cond>
                                  </p:endCondLst>
                                  <p:childTnLst>
                                    <p:animScale>
                                      <p:cBhvr>
                                        <p:cTn id="16" dur="500" fill="hold"/>
                                        <p:tgtEl>
                                          <p:spTgt spid="10"/>
                                        </p:tgtEl>
                                      </p:cBhvr>
                                      <p:by x="115000" y="115000"/>
                                    </p:animScale>
                                  </p:childTnLst>
                                </p:cTn>
                              </p:par>
                              <p:par>
                                <p:cTn id="17" presetID="23" presetClass="entr" presetSubtype="16" fill="hold" grpId="0" nodeType="withEffect" nodePh="1">
                                  <p:stCondLst>
                                    <p:cond delay="500"/>
                                  </p:stCondLst>
                                  <p:endCondLst>
                                    <p:cond evt="begin" delay="0">
                                      <p:tn val="17"/>
                                    </p:cond>
                                  </p:endCondLst>
                                  <p:childTnLst>
                                    <p:set>
                                      <p:cBhvr>
                                        <p:cTn id="18" dur="1" fill="hold">
                                          <p:stCondLst>
                                            <p:cond delay="0"/>
                                          </p:stCondLst>
                                        </p:cTn>
                                        <p:tgtEl>
                                          <p:spTgt spid="11"/>
                                        </p:tgtEl>
                                        <p:attrNameLst>
                                          <p:attrName>style.visibility</p:attrName>
                                        </p:attrNameLst>
                                      </p:cBhvr>
                                      <p:to>
                                        <p:strVal val="visible"/>
                                      </p:to>
                                    </p:set>
                                    <p:anim calcmode="lin" valueType="num">
                                      <p:cBhvr>
                                        <p:cTn id="19" dur="250" fill="hold"/>
                                        <p:tgtEl>
                                          <p:spTgt spid="11"/>
                                        </p:tgtEl>
                                        <p:attrNameLst>
                                          <p:attrName>ppt_w</p:attrName>
                                        </p:attrNameLst>
                                      </p:cBhvr>
                                      <p:tavLst>
                                        <p:tav tm="0">
                                          <p:val>
                                            <p:fltVal val="0"/>
                                          </p:val>
                                        </p:tav>
                                        <p:tav tm="100000">
                                          <p:val>
                                            <p:strVal val="#ppt_w"/>
                                          </p:val>
                                        </p:tav>
                                      </p:tavLst>
                                    </p:anim>
                                    <p:anim calcmode="lin" valueType="num">
                                      <p:cBhvr>
                                        <p:cTn id="20" dur="250" fill="hold"/>
                                        <p:tgtEl>
                                          <p:spTgt spid="11"/>
                                        </p:tgtEl>
                                        <p:attrNameLst>
                                          <p:attrName>ppt_h</p:attrName>
                                        </p:attrNameLst>
                                      </p:cBhvr>
                                      <p:tavLst>
                                        <p:tav tm="0">
                                          <p:val>
                                            <p:fltVal val="0"/>
                                          </p:val>
                                        </p:tav>
                                        <p:tav tm="100000">
                                          <p:val>
                                            <p:strVal val="#ppt_h"/>
                                          </p:val>
                                        </p:tav>
                                      </p:tavLst>
                                    </p:anim>
                                  </p:childTnLst>
                                </p:cTn>
                              </p:par>
                              <p:par>
                                <p:cTn id="21" presetID="6" presetClass="emph" presetSubtype="0" accel="40000" decel="40000" autoRev="1" fill="hold" grpId="1" nodeType="withEffect" nodePh="1">
                                  <p:stCondLst>
                                    <p:cond delay="500"/>
                                  </p:stCondLst>
                                  <p:endCondLst>
                                    <p:cond evt="begin" delay="0">
                                      <p:tn val="21"/>
                                    </p:cond>
                                  </p:endCondLst>
                                  <p:childTnLst>
                                    <p:animScale>
                                      <p:cBhvr>
                                        <p:cTn id="22" dur="500" fill="hold"/>
                                        <p:tgtEl>
                                          <p:spTgt spid="11"/>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P spid="11" grpId="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19D8422-3A06-46B2-BA14-E7EC81081857}"/>
              </a:ext>
            </a:extLst>
          </p:cNvPr>
          <p:cNvSpPr>
            <a:spLocks noGrp="1"/>
          </p:cNvSpPr>
          <p:nvPr>
            <p:ph type="pic" sz="quarter" idx="10"/>
          </p:nvPr>
        </p:nvSpPr>
        <p:spPr>
          <a:xfrm>
            <a:off x="4445876" y="1135117"/>
            <a:ext cx="3657600" cy="4572000"/>
          </a:xfrm>
          <a:custGeom>
            <a:avLst/>
            <a:gdLst>
              <a:gd name="connsiteX0" fmla="*/ 1135100 w 3657600"/>
              <a:gd name="connsiteY0" fmla="*/ 0 h 4572000"/>
              <a:gd name="connsiteX1" fmla="*/ 3657600 w 3657600"/>
              <a:gd name="connsiteY1" fmla="*/ 0 h 4572000"/>
              <a:gd name="connsiteX2" fmla="*/ 2522500 w 3657600"/>
              <a:gd name="connsiteY2" fmla="*/ 4572000 h 4572000"/>
              <a:gd name="connsiteX3" fmla="*/ 0 w 36576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3657600" h="4572000">
                <a:moveTo>
                  <a:pt x="1135100" y="0"/>
                </a:moveTo>
                <a:lnTo>
                  <a:pt x="3657600" y="0"/>
                </a:lnTo>
                <a:lnTo>
                  <a:pt x="2522500" y="4572000"/>
                </a:lnTo>
                <a:lnTo>
                  <a:pt x="0" y="4572000"/>
                </a:lnTo>
                <a:close/>
              </a:path>
            </a:pathLst>
          </a:custGeom>
          <a:effectLst>
            <a:outerShdw blurRad="635000" dist="190500" dir="2700000" algn="tl" rotWithShape="0">
              <a:prstClr val="black">
                <a:alpha val="35000"/>
              </a:prstClr>
            </a:outerShdw>
          </a:effectLst>
        </p:spPr>
        <p:txBody>
          <a:bodyPr wrap="square">
            <a:noAutofit/>
          </a:bodyPr>
          <a:lstStyle/>
          <a:p>
            <a:endParaRPr lang="en-US"/>
          </a:p>
        </p:txBody>
      </p:sp>
      <p:sp>
        <p:nvSpPr>
          <p:cNvPr id="12" name="Picture Placeholder 11">
            <a:extLst>
              <a:ext uri="{FF2B5EF4-FFF2-40B4-BE49-F238E27FC236}">
                <a16:creationId xmlns:a16="http://schemas.microsoft.com/office/drawing/2014/main" id="{80CDE12E-960D-4009-B5F4-B981D8618E5C}"/>
              </a:ext>
            </a:extLst>
          </p:cNvPr>
          <p:cNvSpPr>
            <a:spLocks noGrp="1"/>
          </p:cNvSpPr>
          <p:nvPr>
            <p:ph type="pic" sz="quarter" idx="11"/>
          </p:nvPr>
        </p:nvSpPr>
        <p:spPr>
          <a:xfrm>
            <a:off x="7283670" y="1135117"/>
            <a:ext cx="2632841" cy="4572000"/>
          </a:xfrm>
          <a:custGeom>
            <a:avLst/>
            <a:gdLst>
              <a:gd name="connsiteX0" fmla="*/ 1132385 w 2632841"/>
              <a:gd name="connsiteY0" fmla="*/ 0 h 4572000"/>
              <a:gd name="connsiteX1" fmla="*/ 2632841 w 2632841"/>
              <a:gd name="connsiteY1" fmla="*/ 0 h 4572000"/>
              <a:gd name="connsiteX2" fmla="*/ 1500456 w 2632841"/>
              <a:gd name="connsiteY2" fmla="*/ 4572000 h 4572000"/>
              <a:gd name="connsiteX3" fmla="*/ 0 w 2632841"/>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2632841" h="4572000">
                <a:moveTo>
                  <a:pt x="1132385" y="0"/>
                </a:moveTo>
                <a:lnTo>
                  <a:pt x="2632841" y="0"/>
                </a:lnTo>
                <a:lnTo>
                  <a:pt x="1500456" y="4572000"/>
                </a:lnTo>
                <a:lnTo>
                  <a:pt x="0" y="4572000"/>
                </a:lnTo>
                <a:close/>
              </a:path>
            </a:pathLst>
          </a:custGeom>
          <a:effectLst>
            <a:outerShdw blurRad="635000" dist="190500" dir="2700000" algn="tl" rotWithShape="0">
              <a:prstClr val="black">
                <a:alpha val="35000"/>
              </a:prstClr>
            </a:outerShdw>
          </a:effectLst>
        </p:spPr>
        <p:txBody>
          <a:bodyPr wrap="square">
            <a:noAutofit/>
          </a:bodyPr>
          <a:lstStyle/>
          <a:p>
            <a:endParaRPr lang="en-US"/>
          </a:p>
        </p:txBody>
      </p:sp>
      <p:sp>
        <p:nvSpPr>
          <p:cNvPr id="16" name="Picture Placeholder 15">
            <a:extLst>
              <a:ext uri="{FF2B5EF4-FFF2-40B4-BE49-F238E27FC236}">
                <a16:creationId xmlns:a16="http://schemas.microsoft.com/office/drawing/2014/main" id="{2E39F811-4173-4F04-833E-C4ECA8F151B0}"/>
              </a:ext>
            </a:extLst>
          </p:cNvPr>
          <p:cNvSpPr>
            <a:spLocks noGrp="1"/>
          </p:cNvSpPr>
          <p:nvPr>
            <p:ph type="pic" sz="quarter" idx="12"/>
          </p:nvPr>
        </p:nvSpPr>
        <p:spPr>
          <a:xfrm>
            <a:off x="9033643" y="1135117"/>
            <a:ext cx="2632841" cy="4572000"/>
          </a:xfrm>
          <a:custGeom>
            <a:avLst/>
            <a:gdLst>
              <a:gd name="connsiteX0" fmla="*/ 1132385 w 2632841"/>
              <a:gd name="connsiteY0" fmla="*/ 0 h 4572000"/>
              <a:gd name="connsiteX1" fmla="*/ 2632841 w 2632841"/>
              <a:gd name="connsiteY1" fmla="*/ 0 h 4572000"/>
              <a:gd name="connsiteX2" fmla="*/ 1500456 w 2632841"/>
              <a:gd name="connsiteY2" fmla="*/ 4572000 h 4572000"/>
              <a:gd name="connsiteX3" fmla="*/ 0 w 2632841"/>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2632841" h="4572000">
                <a:moveTo>
                  <a:pt x="1132385" y="0"/>
                </a:moveTo>
                <a:lnTo>
                  <a:pt x="2632841" y="0"/>
                </a:lnTo>
                <a:lnTo>
                  <a:pt x="1500456" y="4572000"/>
                </a:lnTo>
                <a:lnTo>
                  <a:pt x="0" y="4572000"/>
                </a:lnTo>
                <a:close/>
              </a:path>
            </a:pathLst>
          </a:custGeom>
          <a:effectLst>
            <a:outerShdw blurRad="635000" dist="190500" dir="2700000" algn="tl" rotWithShape="0">
              <a:prstClr val="black">
                <a:alpha val="35000"/>
              </a:prstClr>
            </a:outerShdw>
          </a:effectLst>
        </p:spPr>
        <p:txBody>
          <a:bodyPr wrap="square">
            <a:noAutofit/>
          </a:bodyPr>
          <a:lstStyle/>
          <a:p>
            <a:endParaRPr lang="en-US"/>
          </a:p>
        </p:txBody>
      </p:sp>
    </p:spTree>
    <p:extLst>
      <p:ext uri="{BB962C8B-B14F-4D97-AF65-F5344CB8AC3E}">
        <p14:creationId xmlns:p14="http://schemas.microsoft.com/office/powerpoint/2010/main" val="209420132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14:presetBounceEnd="80000">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 calcmode="lin" valueType="num" p14:bounceEnd="80000">
                                          <p:cBhvr additive="base">
                                            <p:cTn id="7" dur="1500" fill="hold"/>
                                            <p:tgtEl>
                                              <p:spTgt spid="16"/>
                                            </p:tgtEl>
                                            <p:attrNameLst>
                                              <p:attrName>ppt_x</p:attrName>
                                            </p:attrNameLst>
                                          </p:cBhvr>
                                          <p:tavLst>
                                            <p:tav tm="0">
                                              <p:val>
                                                <p:strVal val="1+#ppt_w/2"/>
                                              </p:val>
                                            </p:tav>
                                            <p:tav tm="100000">
                                              <p:val>
                                                <p:strVal val="#ppt_x"/>
                                              </p:val>
                                            </p:tav>
                                          </p:tavLst>
                                        </p:anim>
                                        <p:anim calcmode="lin" valueType="num" p14:bounceEnd="80000">
                                          <p:cBhvr additive="base">
                                            <p:cTn id="8" dur="1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14:presetBounceEnd="80000">
                                      <p:stCondLst>
                                        <p:cond delay="25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14:bounceEnd="80000">
                                          <p:cBhvr additive="base">
                                            <p:cTn id="11" dur="1500" fill="hold"/>
                                            <p:tgtEl>
                                              <p:spTgt spid="12"/>
                                            </p:tgtEl>
                                            <p:attrNameLst>
                                              <p:attrName>ppt_x</p:attrName>
                                            </p:attrNameLst>
                                          </p:cBhvr>
                                          <p:tavLst>
                                            <p:tav tm="0">
                                              <p:val>
                                                <p:strVal val="1+#ppt_w/2"/>
                                              </p:val>
                                            </p:tav>
                                            <p:tav tm="100000">
                                              <p:val>
                                                <p:strVal val="#ppt_x"/>
                                              </p:val>
                                            </p:tav>
                                          </p:tavLst>
                                        </p:anim>
                                        <p:anim calcmode="lin" valueType="num" p14:bounceEnd="80000">
                                          <p:cBhvr additive="base">
                                            <p:cTn id="12" dur="1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nodePh="1" p14:presetBounceEnd="80000">
                                      <p:stCondLst>
                                        <p:cond delay="500"/>
                                      </p:stCondLst>
                                      <p:endCondLst>
                                        <p:cond evt="begin" delay="0">
                                          <p:tn val="13"/>
                                        </p:cond>
                                      </p:endCondLst>
                                      <p:childTnLst>
                                        <p:set>
                                          <p:cBhvr>
                                            <p:cTn id="14" dur="1" fill="hold">
                                              <p:stCondLst>
                                                <p:cond delay="0"/>
                                              </p:stCondLst>
                                            </p:cTn>
                                            <p:tgtEl>
                                              <p:spTgt spid="9"/>
                                            </p:tgtEl>
                                            <p:attrNameLst>
                                              <p:attrName>style.visibility</p:attrName>
                                            </p:attrNameLst>
                                          </p:cBhvr>
                                          <p:to>
                                            <p:strVal val="visible"/>
                                          </p:to>
                                        </p:set>
                                        <p:anim calcmode="lin" valueType="num" p14:bounceEnd="80000">
                                          <p:cBhvr additive="base">
                                            <p:cTn id="15" dur="1500" fill="hold"/>
                                            <p:tgtEl>
                                              <p:spTgt spid="9"/>
                                            </p:tgtEl>
                                            <p:attrNameLst>
                                              <p:attrName>ppt_x</p:attrName>
                                            </p:attrNameLst>
                                          </p:cBhvr>
                                          <p:tavLst>
                                            <p:tav tm="0">
                                              <p:val>
                                                <p:strVal val="1+#ppt_w/2"/>
                                              </p:val>
                                            </p:tav>
                                            <p:tav tm="100000">
                                              <p:val>
                                                <p:strVal val="#ppt_x"/>
                                              </p:val>
                                            </p:tav>
                                          </p:tavLst>
                                        </p:anim>
                                        <p:anim calcmode="lin" valueType="num" p14:bounceEnd="80000">
                                          <p:cBhvr additive="base">
                                            <p:cTn id="16" dur="1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1+#ppt_w/2"/>
                                              </p:val>
                                            </p:tav>
                                            <p:tav tm="100000">
                                              <p:val>
                                                <p:strVal val="#ppt_x"/>
                                              </p:val>
                                            </p:tav>
                                          </p:tavLst>
                                        </p:anim>
                                        <p:anim calcmode="lin" valueType="num">
                                          <p:cBhvr additive="base">
                                            <p:cTn id="8" dur="1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25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0" fill="hold"/>
                                            <p:tgtEl>
                                              <p:spTgt spid="12"/>
                                            </p:tgtEl>
                                            <p:attrNameLst>
                                              <p:attrName>ppt_x</p:attrName>
                                            </p:attrNameLst>
                                          </p:cBhvr>
                                          <p:tavLst>
                                            <p:tav tm="0">
                                              <p:val>
                                                <p:strVal val="1+#ppt_w/2"/>
                                              </p:val>
                                            </p:tav>
                                            <p:tav tm="100000">
                                              <p:val>
                                                <p:strVal val="#ppt_x"/>
                                              </p:val>
                                            </p:tav>
                                          </p:tavLst>
                                        </p:anim>
                                        <p:anim calcmode="lin" valueType="num">
                                          <p:cBhvr additive="base">
                                            <p:cTn id="12" dur="1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nodePh="1">
                                      <p:stCondLst>
                                        <p:cond delay="500"/>
                                      </p:stCondLst>
                                      <p:endCondLst>
                                        <p:cond evt="begin" delay="0">
                                          <p:tn val="13"/>
                                        </p:cond>
                                      </p:end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500" fill="hold"/>
                                            <p:tgtEl>
                                              <p:spTgt spid="9"/>
                                            </p:tgtEl>
                                            <p:attrNameLst>
                                              <p:attrName>ppt_x</p:attrName>
                                            </p:attrNameLst>
                                          </p:cBhvr>
                                          <p:tavLst>
                                            <p:tav tm="0">
                                              <p:val>
                                                <p:strVal val="1+#ppt_w/2"/>
                                              </p:val>
                                            </p:tav>
                                            <p:tav tm="100000">
                                              <p:val>
                                                <p:strVal val="#ppt_x"/>
                                              </p:val>
                                            </p:tav>
                                          </p:tavLst>
                                        </p:anim>
                                        <p:anim calcmode="lin" valueType="num">
                                          <p:cBhvr additive="base">
                                            <p:cTn id="16" dur="1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6" grpId="0"/>
        </p:bldLst>
      </p:timing>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D7F3D04-B515-487D-AE89-09BEAD1B41CC}"/>
              </a:ext>
            </a:extLst>
          </p:cNvPr>
          <p:cNvSpPr>
            <a:spLocks noGrp="1"/>
          </p:cNvSpPr>
          <p:nvPr>
            <p:ph type="pic" sz="quarter" idx="10"/>
          </p:nvPr>
        </p:nvSpPr>
        <p:spPr>
          <a:xfrm>
            <a:off x="520262" y="614857"/>
            <a:ext cx="6794938" cy="1797269"/>
          </a:xfrm>
          <a:custGeom>
            <a:avLst/>
            <a:gdLst>
              <a:gd name="connsiteX0" fmla="*/ 299551 w 6794938"/>
              <a:gd name="connsiteY0" fmla="*/ 0 h 1797269"/>
              <a:gd name="connsiteX1" fmla="*/ 6495387 w 6794938"/>
              <a:gd name="connsiteY1" fmla="*/ 0 h 1797269"/>
              <a:gd name="connsiteX2" fmla="*/ 6794938 w 6794938"/>
              <a:gd name="connsiteY2" fmla="*/ 299551 h 1797269"/>
              <a:gd name="connsiteX3" fmla="*/ 6794938 w 6794938"/>
              <a:gd name="connsiteY3" fmla="*/ 1497718 h 1797269"/>
              <a:gd name="connsiteX4" fmla="*/ 6495387 w 6794938"/>
              <a:gd name="connsiteY4" fmla="*/ 1797269 h 1797269"/>
              <a:gd name="connsiteX5" fmla="*/ 299551 w 6794938"/>
              <a:gd name="connsiteY5" fmla="*/ 1797269 h 1797269"/>
              <a:gd name="connsiteX6" fmla="*/ 0 w 6794938"/>
              <a:gd name="connsiteY6" fmla="*/ 1497718 h 1797269"/>
              <a:gd name="connsiteX7" fmla="*/ 0 w 6794938"/>
              <a:gd name="connsiteY7" fmla="*/ 299551 h 1797269"/>
              <a:gd name="connsiteX8" fmla="*/ 299551 w 6794938"/>
              <a:gd name="connsiteY8" fmla="*/ 0 h 179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4938" h="1797269">
                <a:moveTo>
                  <a:pt x="299551" y="0"/>
                </a:moveTo>
                <a:lnTo>
                  <a:pt x="6495387" y="0"/>
                </a:lnTo>
                <a:cubicBezTo>
                  <a:pt x="6660824" y="0"/>
                  <a:pt x="6794938" y="134114"/>
                  <a:pt x="6794938" y="299551"/>
                </a:cubicBezTo>
                <a:lnTo>
                  <a:pt x="6794938" y="1497718"/>
                </a:lnTo>
                <a:cubicBezTo>
                  <a:pt x="6794938" y="1663155"/>
                  <a:pt x="6660824" y="1797269"/>
                  <a:pt x="6495387" y="1797269"/>
                </a:cubicBezTo>
                <a:lnTo>
                  <a:pt x="299551" y="1797269"/>
                </a:lnTo>
                <a:cubicBezTo>
                  <a:pt x="134114" y="1797269"/>
                  <a:pt x="0" y="1663155"/>
                  <a:pt x="0" y="1497718"/>
                </a:cubicBezTo>
                <a:lnTo>
                  <a:pt x="0" y="299551"/>
                </a:lnTo>
                <a:cubicBezTo>
                  <a:pt x="0" y="134114"/>
                  <a:pt x="134114" y="0"/>
                  <a:pt x="299551" y="0"/>
                </a:cubicBezTo>
                <a:close/>
              </a:path>
            </a:pathLst>
          </a:custGeom>
          <a:effectLst>
            <a:outerShdw blurRad="635000" dist="190500" dir="2700000" algn="tl" rotWithShape="0">
              <a:prstClr val="black">
                <a:alpha val="35000"/>
              </a:prstClr>
            </a:outerShdw>
          </a:effectLst>
        </p:spPr>
        <p:txBody>
          <a:bodyPr wrap="square">
            <a:noAutofit/>
          </a:bodyPr>
          <a:lstStyle/>
          <a:p>
            <a:endParaRPr lang="en-US"/>
          </a:p>
        </p:txBody>
      </p:sp>
      <p:sp>
        <p:nvSpPr>
          <p:cNvPr id="14" name="Picture Placeholder 13">
            <a:extLst>
              <a:ext uri="{FF2B5EF4-FFF2-40B4-BE49-F238E27FC236}">
                <a16:creationId xmlns:a16="http://schemas.microsoft.com/office/drawing/2014/main" id="{E5CB2CF8-2C9F-4C57-917B-51A5886673D9}"/>
              </a:ext>
            </a:extLst>
          </p:cNvPr>
          <p:cNvSpPr>
            <a:spLocks noGrp="1"/>
          </p:cNvSpPr>
          <p:nvPr>
            <p:ph type="pic" sz="quarter" idx="11"/>
          </p:nvPr>
        </p:nvSpPr>
        <p:spPr>
          <a:xfrm>
            <a:off x="520263" y="2593428"/>
            <a:ext cx="3578772" cy="1797269"/>
          </a:xfrm>
          <a:custGeom>
            <a:avLst/>
            <a:gdLst>
              <a:gd name="connsiteX0" fmla="*/ 299551 w 3578772"/>
              <a:gd name="connsiteY0" fmla="*/ 0 h 1797269"/>
              <a:gd name="connsiteX1" fmla="*/ 3279221 w 3578772"/>
              <a:gd name="connsiteY1" fmla="*/ 0 h 1797269"/>
              <a:gd name="connsiteX2" fmla="*/ 3578772 w 3578772"/>
              <a:gd name="connsiteY2" fmla="*/ 299551 h 1797269"/>
              <a:gd name="connsiteX3" fmla="*/ 3578772 w 3578772"/>
              <a:gd name="connsiteY3" fmla="*/ 1497718 h 1797269"/>
              <a:gd name="connsiteX4" fmla="*/ 3279221 w 3578772"/>
              <a:gd name="connsiteY4" fmla="*/ 1797269 h 1797269"/>
              <a:gd name="connsiteX5" fmla="*/ 299551 w 3578772"/>
              <a:gd name="connsiteY5" fmla="*/ 1797269 h 1797269"/>
              <a:gd name="connsiteX6" fmla="*/ 0 w 3578772"/>
              <a:gd name="connsiteY6" fmla="*/ 1497718 h 1797269"/>
              <a:gd name="connsiteX7" fmla="*/ 0 w 3578772"/>
              <a:gd name="connsiteY7" fmla="*/ 299551 h 1797269"/>
              <a:gd name="connsiteX8" fmla="*/ 299551 w 3578772"/>
              <a:gd name="connsiteY8" fmla="*/ 0 h 179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8772" h="1797269">
                <a:moveTo>
                  <a:pt x="299551" y="0"/>
                </a:moveTo>
                <a:lnTo>
                  <a:pt x="3279221" y="0"/>
                </a:lnTo>
                <a:cubicBezTo>
                  <a:pt x="3444658" y="0"/>
                  <a:pt x="3578772" y="134114"/>
                  <a:pt x="3578772" y="299551"/>
                </a:cubicBezTo>
                <a:lnTo>
                  <a:pt x="3578772" y="1497718"/>
                </a:lnTo>
                <a:cubicBezTo>
                  <a:pt x="3578772" y="1663155"/>
                  <a:pt x="3444658" y="1797269"/>
                  <a:pt x="3279221" y="1797269"/>
                </a:cubicBezTo>
                <a:lnTo>
                  <a:pt x="299551" y="1797269"/>
                </a:lnTo>
                <a:cubicBezTo>
                  <a:pt x="134114" y="1797269"/>
                  <a:pt x="0" y="1663155"/>
                  <a:pt x="0" y="1497718"/>
                </a:cubicBezTo>
                <a:lnTo>
                  <a:pt x="0" y="299551"/>
                </a:lnTo>
                <a:cubicBezTo>
                  <a:pt x="0" y="134114"/>
                  <a:pt x="134114" y="0"/>
                  <a:pt x="299551" y="0"/>
                </a:cubicBezTo>
                <a:close/>
              </a:path>
            </a:pathLst>
          </a:custGeom>
          <a:effectLst>
            <a:outerShdw blurRad="635000" dist="190500" dir="2700000" algn="tl" rotWithShape="0">
              <a:prstClr val="black">
                <a:alpha val="35000"/>
              </a:prstClr>
            </a:outerShdw>
          </a:effectLst>
        </p:spPr>
        <p:txBody>
          <a:bodyPr wrap="square">
            <a:noAutofit/>
          </a:bodyPr>
          <a:lstStyle/>
          <a:p>
            <a:endParaRPr lang="en-US"/>
          </a:p>
        </p:txBody>
      </p:sp>
      <p:sp>
        <p:nvSpPr>
          <p:cNvPr id="17" name="Picture Placeholder 16">
            <a:extLst>
              <a:ext uri="{FF2B5EF4-FFF2-40B4-BE49-F238E27FC236}">
                <a16:creationId xmlns:a16="http://schemas.microsoft.com/office/drawing/2014/main" id="{4C8BC9E2-BD1A-4527-86D0-00F8590DFD8F}"/>
              </a:ext>
            </a:extLst>
          </p:cNvPr>
          <p:cNvSpPr>
            <a:spLocks noGrp="1"/>
          </p:cNvSpPr>
          <p:nvPr>
            <p:ph type="pic" sz="quarter" idx="12"/>
          </p:nvPr>
        </p:nvSpPr>
        <p:spPr>
          <a:xfrm>
            <a:off x="520262" y="4572000"/>
            <a:ext cx="6794938" cy="1797269"/>
          </a:xfrm>
          <a:custGeom>
            <a:avLst/>
            <a:gdLst>
              <a:gd name="connsiteX0" fmla="*/ 299551 w 6794938"/>
              <a:gd name="connsiteY0" fmla="*/ 0 h 1797269"/>
              <a:gd name="connsiteX1" fmla="*/ 6495387 w 6794938"/>
              <a:gd name="connsiteY1" fmla="*/ 0 h 1797269"/>
              <a:gd name="connsiteX2" fmla="*/ 6794938 w 6794938"/>
              <a:gd name="connsiteY2" fmla="*/ 299551 h 1797269"/>
              <a:gd name="connsiteX3" fmla="*/ 6794938 w 6794938"/>
              <a:gd name="connsiteY3" fmla="*/ 1497718 h 1797269"/>
              <a:gd name="connsiteX4" fmla="*/ 6495387 w 6794938"/>
              <a:gd name="connsiteY4" fmla="*/ 1797269 h 1797269"/>
              <a:gd name="connsiteX5" fmla="*/ 299551 w 6794938"/>
              <a:gd name="connsiteY5" fmla="*/ 1797269 h 1797269"/>
              <a:gd name="connsiteX6" fmla="*/ 0 w 6794938"/>
              <a:gd name="connsiteY6" fmla="*/ 1497718 h 1797269"/>
              <a:gd name="connsiteX7" fmla="*/ 0 w 6794938"/>
              <a:gd name="connsiteY7" fmla="*/ 299551 h 1797269"/>
              <a:gd name="connsiteX8" fmla="*/ 299551 w 6794938"/>
              <a:gd name="connsiteY8" fmla="*/ 0 h 179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4938" h="1797269">
                <a:moveTo>
                  <a:pt x="299551" y="0"/>
                </a:moveTo>
                <a:lnTo>
                  <a:pt x="6495387" y="0"/>
                </a:lnTo>
                <a:cubicBezTo>
                  <a:pt x="6660824" y="0"/>
                  <a:pt x="6794938" y="134114"/>
                  <a:pt x="6794938" y="299551"/>
                </a:cubicBezTo>
                <a:lnTo>
                  <a:pt x="6794938" y="1497718"/>
                </a:lnTo>
                <a:cubicBezTo>
                  <a:pt x="6794938" y="1663155"/>
                  <a:pt x="6660824" y="1797269"/>
                  <a:pt x="6495387" y="1797269"/>
                </a:cubicBezTo>
                <a:lnTo>
                  <a:pt x="299551" y="1797269"/>
                </a:lnTo>
                <a:cubicBezTo>
                  <a:pt x="134114" y="1797269"/>
                  <a:pt x="0" y="1663155"/>
                  <a:pt x="0" y="1497718"/>
                </a:cubicBezTo>
                <a:lnTo>
                  <a:pt x="0" y="299551"/>
                </a:lnTo>
                <a:cubicBezTo>
                  <a:pt x="0" y="134114"/>
                  <a:pt x="134114" y="0"/>
                  <a:pt x="299551" y="0"/>
                </a:cubicBezTo>
                <a:close/>
              </a:path>
            </a:pathLst>
          </a:custGeom>
          <a:effectLst>
            <a:outerShdw blurRad="635000" dist="190500" dir="2700000" algn="tl" rotWithShape="0">
              <a:prstClr val="black">
                <a:alpha val="35000"/>
              </a:prstClr>
            </a:outerShdw>
          </a:effectLst>
        </p:spPr>
        <p:txBody>
          <a:bodyPr wrap="square">
            <a:noAutofit/>
          </a:bodyPr>
          <a:lstStyle/>
          <a:p>
            <a:endParaRPr lang="en-US"/>
          </a:p>
        </p:txBody>
      </p:sp>
      <p:sp>
        <p:nvSpPr>
          <p:cNvPr id="20" name="Picture Placeholder 19">
            <a:extLst>
              <a:ext uri="{FF2B5EF4-FFF2-40B4-BE49-F238E27FC236}">
                <a16:creationId xmlns:a16="http://schemas.microsoft.com/office/drawing/2014/main" id="{BB7FFA7E-CF43-4327-942F-3AE93BA36F3F}"/>
              </a:ext>
            </a:extLst>
          </p:cNvPr>
          <p:cNvSpPr>
            <a:spLocks noGrp="1"/>
          </p:cNvSpPr>
          <p:nvPr>
            <p:ph type="pic" sz="quarter" idx="13"/>
          </p:nvPr>
        </p:nvSpPr>
        <p:spPr>
          <a:xfrm>
            <a:off x="7315201" y="2593428"/>
            <a:ext cx="4356539" cy="1797269"/>
          </a:xfrm>
          <a:custGeom>
            <a:avLst/>
            <a:gdLst>
              <a:gd name="connsiteX0" fmla="*/ 299551 w 4356539"/>
              <a:gd name="connsiteY0" fmla="*/ 0 h 1797269"/>
              <a:gd name="connsiteX1" fmla="*/ 4056988 w 4356539"/>
              <a:gd name="connsiteY1" fmla="*/ 0 h 1797269"/>
              <a:gd name="connsiteX2" fmla="*/ 4356539 w 4356539"/>
              <a:gd name="connsiteY2" fmla="*/ 299551 h 1797269"/>
              <a:gd name="connsiteX3" fmla="*/ 4356539 w 4356539"/>
              <a:gd name="connsiteY3" fmla="*/ 1497718 h 1797269"/>
              <a:gd name="connsiteX4" fmla="*/ 4056988 w 4356539"/>
              <a:gd name="connsiteY4" fmla="*/ 1797269 h 1797269"/>
              <a:gd name="connsiteX5" fmla="*/ 299551 w 4356539"/>
              <a:gd name="connsiteY5" fmla="*/ 1797269 h 1797269"/>
              <a:gd name="connsiteX6" fmla="*/ 0 w 4356539"/>
              <a:gd name="connsiteY6" fmla="*/ 1497718 h 1797269"/>
              <a:gd name="connsiteX7" fmla="*/ 0 w 4356539"/>
              <a:gd name="connsiteY7" fmla="*/ 299551 h 1797269"/>
              <a:gd name="connsiteX8" fmla="*/ 299551 w 4356539"/>
              <a:gd name="connsiteY8" fmla="*/ 0 h 179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6539" h="1797269">
                <a:moveTo>
                  <a:pt x="299551" y="0"/>
                </a:moveTo>
                <a:lnTo>
                  <a:pt x="4056988" y="0"/>
                </a:lnTo>
                <a:cubicBezTo>
                  <a:pt x="4222425" y="0"/>
                  <a:pt x="4356539" y="134114"/>
                  <a:pt x="4356539" y="299551"/>
                </a:cubicBezTo>
                <a:lnTo>
                  <a:pt x="4356539" y="1497718"/>
                </a:lnTo>
                <a:cubicBezTo>
                  <a:pt x="4356539" y="1663155"/>
                  <a:pt x="4222425" y="1797269"/>
                  <a:pt x="4056988" y="1797269"/>
                </a:cubicBezTo>
                <a:lnTo>
                  <a:pt x="299551" y="1797269"/>
                </a:lnTo>
                <a:cubicBezTo>
                  <a:pt x="134114" y="1797269"/>
                  <a:pt x="0" y="1663155"/>
                  <a:pt x="0" y="1497718"/>
                </a:cubicBezTo>
                <a:lnTo>
                  <a:pt x="0" y="299551"/>
                </a:lnTo>
                <a:cubicBezTo>
                  <a:pt x="0" y="134114"/>
                  <a:pt x="134114" y="0"/>
                  <a:pt x="299551" y="0"/>
                </a:cubicBezTo>
                <a:close/>
              </a:path>
            </a:pathLst>
          </a:custGeom>
          <a:effectLst>
            <a:outerShdw blurRad="635000" dist="190500" dir="2700000" algn="tl" rotWithShape="0">
              <a:prstClr val="black">
                <a:alpha val="35000"/>
              </a:prstClr>
            </a:outerShdw>
          </a:effectLst>
        </p:spPr>
        <p:txBody>
          <a:bodyPr wrap="square">
            <a:noAutofit/>
          </a:bodyPr>
          <a:lstStyle/>
          <a:p>
            <a:endParaRPr lang="en-US"/>
          </a:p>
        </p:txBody>
      </p:sp>
    </p:spTree>
    <p:extLst>
      <p:ext uri="{BB962C8B-B14F-4D97-AF65-F5344CB8AC3E}">
        <p14:creationId xmlns:p14="http://schemas.microsoft.com/office/powerpoint/2010/main" val="146118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p:cTn id="7" dur="250" fill="hold"/>
                                        <p:tgtEl>
                                          <p:spTgt spid="12"/>
                                        </p:tgtEl>
                                        <p:attrNameLst>
                                          <p:attrName>ppt_w</p:attrName>
                                        </p:attrNameLst>
                                      </p:cBhvr>
                                      <p:tavLst>
                                        <p:tav tm="0">
                                          <p:val>
                                            <p:fltVal val="0"/>
                                          </p:val>
                                        </p:tav>
                                        <p:tav tm="100000">
                                          <p:val>
                                            <p:strVal val="#ppt_w"/>
                                          </p:val>
                                        </p:tav>
                                      </p:tavLst>
                                    </p:anim>
                                    <p:anim calcmode="lin" valueType="num">
                                      <p:cBhvr>
                                        <p:cTn id="8" dur="250" fill="hold"/>
                                        <p:tgtEl>
                                          <p:spTgt spid="12"/>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0"/>
                                  </p:stCondLst>
                                  <p:endCondLst>
                                    <p:cond evt="begin" delay="0">
                                      <p:tn val="9"/>
                                    </p:cond>
                                  </p:endCondLst>
                                  <p:childTnLst>
                                    <p:animScale>
                                      <p:cBhvr>
                                        <p:cTn id="10" dur="500" fill="hold"/>
                                        <p:tgtEl>
                                          <p:spTgt spid="12"/>
                                        </p:tgtEl>
                                      </p:cBhvr>
                                      <p:by x="115000" y="115000"/>
                                    </p:animScale>
                                  </p:childTnLst>
                                </p:cTn>
                              </p:par>
                              <p:par>
                                <p:cTn id="11" presetID="23" presetClass="entr" presetSubtype="16" fill="hold" grpId="0" nodeType="withEffect" nodePh="1">
                                  <p:stCondLst>
                                    <p:cond delay="250"/>
                                  </p:stCondLst>
                                  <p:endCondLst>
                                    <p:cond evt="begin" delay="0">
                                      <p:tn val="11"/>
                                    </p:cond>
                                  </p:endCondLst>
                                  <p:childTnLst>
                                    <p:set>
                                      <p:cBhvr>
                                        <p:cTn id="12" dur="1" fill="hold">
                                          <p:stCondLst>
                                            <p:cond delay="0"/>
                                          </p:stCondLst>
                                        </p:cTn>
                                        <p:tgtEl>
                                          <p:spTgt spid="20"/>
                                        </p:tgtEl>
                                        <p:attrNameLst>
                                          <p:attrName>style.visibility</p:attrName>
                                        </p:attrNameLst>
                                      </p:cBhvr>
                                      <p:to>
                                        <p:strVal val="visible"/>
                                      </p:to>
                                    </p:set>
                                    <p:anim calcmode="lin" valueType="num">
                                      <p:cBhvr>
                                        <p:cTn id="13" dur="250" fill="hold"/>
                                        <p:tgtEl>
                                          <p:spTgt spid="20"/>
                                        </p:tgtEl>
                                        <p:attrNameLst>
                                          <p:attrName>ppt_w</p:attrName>
                                        </p:attrNameLst>
                                      </p:cBhvr>
                                      <p:tavLst>
                                        <p:tav tm="0">
                                          <p:val>
                                            <p:fltVal val="0"/>
                                          </p:val>
                                        </p:tav>
                                        <p:tav tm="100000">
                                          <p:val>
                                            <p:strVal val="#ppt_w"/>
                                          </p:val>
                                        </p:tav>
                                      </p:tavLst>
                                    </p:anim>
                                    <p:anim calcmode="lin" valueType="num">
                                      <p:cBhvr>
                                        <p:cTn id="14" dur="250" fill="hold"/>
                                        <p:tgtEl>
                                          <p:spTgt spid="20"/>
                                        </p:tgtEl>
                                        <p:attrNameLst>
                                          <p:attrName>ppt_h</p:attrName>
                                        </p:attrNameLst>
                                      </p:cBhvr>
                                      <p:tavLst>
                                        <p:tav tm="0">
                                          <p:val>
                                            <p:fltVal val="0"/>
                                          </p:val>
                                        </p:tav>
                                        <p:tav tm="100000">
                                          <p:val>
                                            <p:strVal val="#ppt_h"/>
                                          </p:val>
                                        </p:tav>
                                      </p:tavLst>
                                    </p:anim>
                                  </p:childTnLst>
                                </p:cTn>
                              </p:par>
                              <p:par>
                                <p:cTn id="15" presetID="6" presetClass="emph" presetSubtype="0" accel="40000" decel="40000" autoRev="1" fill="hold" grpId="1" nodeType="withEffect" nodePh="1">
                                  <p:stCondLst>
                                    <p:cond delay="250"/>
                                  </p:stCondLst>
                                  <p:endCondLst>
                                    <p:cond evt="begin" delay="0">
                                      <p:tn val="15"/>
                                    </p:cond>
                                  </p:endCondLst>
                                  <p:childTnLst>
                                    <p:animScale>
                                      <p:cBhvr>
                                        <p:cTn id="16" dur="500" fill="hold"/>
                                        <p:tgtEl>
                                          <p:spTgt spid="20"/>
                                        </p:tgtEl>
                                      </p:cBhvr>
                                      <p:by x="115000" y="115000"/>
                                    </p:animScale>
                                  </p:childTnLst>
                                </p:cTn>
                              </p:par>
                              <p:par>
                                <p:cTn id="17" presetID="23" presetClass="entr" presetSubtype="16" fill="hold" grpId="0" nodeType="withEffect" nodePh="1">
                                  <p:stCondLst>
                                    <p:cond delay="500"/>
                                  </p:stCondLst>
                                  <p:endCondLst>
                                    <p:cond evt="begin" delay="0">
                                      <p:tn val="17"/>
                                    </p:cond>
                                  </p:endCondLst>
                                  <p:childTnLst>
                                    <p:set>
                                      <p:cBhvr>
                                        <p:cTn id="18" dur="1" fill="hold">
                                          <p:stCondLst>
                                            <p:cond delay="0"/>
                                          </p:stCondLst>
                                        </p:cTn>
                                        <p:tgtEl>
                                          <p:spTgt spid="14"/>
                                        </p:tgtEl>
                                        <p:attrNameLst>
                                          <p:attrName>style.visibility</p:attrName>
                                        </p:attrNameLst>
                                      </p:cBhvr>
                                      <p:to>
                                        <p:strVal val="visible"/>
                                      </p:to>
                                    </p:set>
                                    <p:anim calcmode="lin" valueType="num">
                                      <p:cBhvr>
                                        <p:cTn id="19" dur="250" fill="hold"/>
                                        <p:tgtEl>
                                          <p:spTgt spid="14"/>
                                        </p:tgtEl>
                                        <p:attrNameLst>
                                          <p:attrName>ppt_w</p:attrName>
                                        </p:attrNameLst>
                                      </p:cBhvr>
                                      <p:tavLst>
                                        <p:tav tm="0">
                                          <p:val>
                                            <p:fltVal val="0"/>
                                          </p:val>
                                        </p:tav>
                                        <p:tav tm="100000">
                                          <p:val>
                                            <p:strVal val="#ppt_w"/>
                                          </p:val>
                                        </p:tav>
                                      </p:tavLst>
                                    </p:anim>
                                    <p:anim calcmode="lin" valueType="num">
                                      <p:cBhvr>
                                        <p:cTn id="20" dur="250" fill="hold"/>
                                        <p:tgtEl>
                                          <p:spTgt spid="14"/>
                                        </p:tgtEl>
                                        <p:attrNameLst>
                                          <p:attrName>ppt_h</p:attrName>
                                        </p:attrNameLst>
                                      </p:cBhvr>
                                      <p:tavLst>
                                        <p:tav tm="0">
                                          <p:val>
                                            <p:fltVal val="0"/>
                                          </p:val>
                                        </p:tav>
                                        <p:tav tm="100000">
                                          <p:val>
                                            <p:strVal val="#ppt_h"/>
                                          </p:val>
                                        </p:tav>
                                      </p:tavLst>
                                    </p:anim>
                                  </p:childTnLst>
                                </p:cTn>
                              </p:par>
                              <p:par>
                                <p:cTn id="21" presetID="6" presetClass="emph" presetSubtype="0" accel="40000" decel="40000" autoRev="1" fill="hold" grpId="1" nodeType="withEffect" nodePh="1">
                                  <p:stCondLst>
                                    <p:cond delay="500"/>
                                  </p:stCondLst>
                                  <p:endCondLst>
                                    <p:cond evt="begin" delay="0">
                                      <p:tn val="21"/>
                                    </p:cond>
                                  </p:endCondLst>
                                  <p:childTnLst>
                                    <p:animScale>
                                      <p:cBhvr>
                                        <p:cTn id="22" dur="500" fill="hold"/>
                                        <p:tgtEl>
                                          <p:spTgt spid="14"/>
                                        </p:tgtEl>
                                      </p:cBhvr>
                                      <p:by x="115000" y="115000"/>
                                    </p:animScale>
                                  </p:childTnLst>
                                </p:cTn>
                              </p:par>
                              <p:par>
                                <p:cTn id="23" presetID="23" presetClass="entr" presetSubtype="16" fill="hold" grpId="0" nodeType="withEffect" nodePh="1">
                                  <p:stCondLst>
                                    <p:cond delay="750"/>
                                  </p:stCondLst>
                                  <p:endCondLst>
                                    <p:cond evt="begin" delay="0">
                                      <p:tn val="23"/>
                                    </p:cond>
                                  </p:endCondLst>
                                  <p:childTnLst>
                                    <p:set>
                                      <p:cBhvr>
                                        <p:cTn id="24" dur="1" fill="hold">
                                          <p:stCondLst>
                                            <p:cond delay="0"/>
                                          </p:stCondLst>
                                        </p:cTn>
                                        <p:tgtEl>
                                          <p:spTgt spid="17"/>
                                        </p:tgtEl>
                                        <p:attrNameLst>
                                          <p:attrName>style.visibility</p:attrName>
                                        </p:attrNameLst>
                                      </p:cBhvr>
                                      <p:to>
                                        <p:strVal val="visible"/>
                                      </p:to>
                                    </p:set>
                                    <p:anim calcmode="lin" valueType="num">
                                      <p:cBhvr>
                                        <p:cTn id="25" dur="250" fill="hold"/>
                                        <p:tgtEl>
                                          <p:spTgt spid="17"/>
                                        </p:tgtEl>
                                        <p:attrNameLst>
                                          <p:attrName>ppt_w</p:attrName>
                                        </p:attrNameLst>
                                      </p:cBhvr>
                                      <p:tavLst>
                                        <p:tav tm="0">
                                          <p:val>
                                            <p:fltVal val="0"/>
                                          </p:val>
                                        </p:tav>
                                        <p:tav tm="100000">
                                          <p:val>
                                            <p:strVal val="#ppt_w"/>
                                          </p:val>
                                        </p:tav>
                                      </p:tavLst>
                                    </p:anim>
                                    <p:anim calcmode="lin" valueType="num">
                                      <p:cBhvr>
                                        <p:cTn id="26" dur="250" fill="hold"/>
                                        <p:tgtEl>
                                          <p:spTgt spid="17"/>
                                        </p:tgtEl>
                                        <p:attrNameLst>
                                          <p:attrName>ppt_h</p:attrName>
                                        </p:attrNameLst>
                                      </p:cBhvr>
                                      <p:tavLst>
                                        <p:tav tm="0">
                                          <p:val>
                                            <p:fltVal val="0"/>
                                          </p:val>
                                        </p:tav>
                                        <p:tav tm="100000">
                                          <p:val>
                                            <p:strVal val="#ppt_h"/>
                                          </p:val>
                                        </p:tav>
                                      </p:tavLst>
                                    </p:anim>
                                  </p:childTnLst>
                                </p:cTn>
                              </p:par>
                              <p:par>
                                <p:cTn id="27" presetID="6" presetClass="emph" presetSubtype="0" accel="40000" decel="40000" autoRev="1" fill="hold" grpId="1" nodeType="withEffect" nodePh="1">
                                  <p:stCondLst>
                                    <p:cond delay="750"/>
                                  </p:stCondLst>
                                  <p:endCondLst>
                                    <p:cond evt="begin" delay="0">
                                      <p:tn val="27"/>
                                    </p:cond>
                                  </p:endCondLst>
                                  <p:childTnLst>
                                    <p:animScale>
                                      <p:cBhvr>
                                        <p:cTn id="28" dur="500" fill="hold"/>
                                        <p:tgtEl>
                                          <p:spTgt spid="17"/>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4" grpId="0"/>
      <p:bldP spid="14" grpId="1"/>
      <p:bldP spid="17" grpId="0"/>
      <p:bldP spid="17" grpId="1"/>
      <p:bldP spid="20" grpId="0"/>
      <p:bldP spid="20" grpId="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A0CF31A-2DA0-4099-BD44-F4676F0312E7}"/>
              </a:ext>
            </a:extLst>
          </p:cNvPr>
          <p:cNvSpPr>
            <a:spLocks noGrp="1"/>
          </p:cNvSpPr>
          <p:nvPr>
            <p:ph type="pic" sz="quarter" idx="10"/>
          </p:nvPr>
        </p:nvSpPr>
        <p:spPr>
          <a:xfrm>
            <a:off x="1040525" y="378372"/>
            <a:ext cx="2554014" cy="2853558"/>
          </a:xfrm>
          <a:custGeom>
            <a:avLst/>
            <a:gdLst>
              <a:gd name="connsiteX0" fmla="*/ 638504 w 2554014"/>
              <a:gd name="connsiteY0" fmla="*/ 0 h 2853558"/>
              <a:gd name="connsiteX1" fmla="*/ 2554014 w 2554014"/>
              <a:gd name="connsiteY1" fmla="*/ 0 h 2853558"/>
              <a:gd name="connsiteX2" fmla="*/ 1915511 w 2554014"/>
              <a:gd name="connsiteY2" fmla="*/ 2853558 h 2853558"/>
              <a:gd name="connsiteX3" fmla="*/ 0 w 2554014"/>
              <a:gd name="connsiteY3" fmla="*/ 2853558 h 2853558"/>
            </a:gdLst>
            <a:ahLst/>
            <a:cxnLst>
              <a:cxn ang="0">
                <a:pos x="connsiteX0" y="connsiteY0"/>
              </a:cxn>
              <a:cxn ang="0">
                <a:pos x="connsiteX1" y="connsiteY1"/>
              </a:cxn>
              <a:cxn ang="0">
                <a:pos x="connsiteX2" y="connsiteY2"/>
              </a:cxn>
              <a:cxn ang="0">
                <a:pos x="connsiteX3" y="connsiteY3"/>
              </a:cxn>
            </a:cxnLst>
            <a:rect l="l" t="t" r="r" b="b"/>
            <a:pathLst>
              <a:path w="2554014" h="2853558">
                <a:moveTo>
                  <a:pt x="638504" y="0"/>
                </a:moveTo>
                <a:lnTo>
                  <a:pt x="2554014" y="0"/>
                </a:lnTo>
                <a:lnTo>
                  <a:pt x="1915511" y="2853558"/>
                </a:lnTo>
                <a:lnTo>
                  <a:pt x="0" y="2853558"/>
                </a:lnTo>
                <a:close/>
              </a:path>
            </a:pathLst>
          </a:custGeom>
          <a:effectLst>
            <a:outerShdw blurRad="635000" dist="190500" dir="2700000" algn="tl" rotWithShape="0">
              <a:prstClr val="black">
                <a:alpha val="35000"/>
              </a:prstClr>
            </a:outerShdw>
          </a:effectLst>
        </p:spPr>
        <p:txBody>
          <a:bodyPr wrap="square">
            <a:noAutofit/>
          </a:bodyPr>
          <a:lstStyle/>
          <a:p>
            <a:endParaRPr lang="en-US"/>
          </a:p>
        </p:txBody>
      </p:sp>
      <p:sp>
        <p:nvSpPr>
          <p:cNvPr id="15" name="Picture Placeholder 14">
            <a:extLst>
              <a:ext uri="{FF2B5EF4-FFF2-40B4-BE49-F238E27FC236}">
                <a16:creationId xmlns:a16="http://schemas.microsoft.com/office/drawing/2014/main" id="{B88C5965-597A-49AC-BC1B-80D1C75CFDDC}"/>
              </a:ext>
            </a:extLst>
          </p:cNvPr>
          <p:cNvSpPr>
            <a:spLocks noGrp="1"/>
          </p:cNvSpPr>
          <p:nvPr>
            <p:ph type="pic" sz="quarter" idx="11"/>
          </p:nvPr>
        </p:nvSpPr>
        <p:spPr>
          <a:xfrm>
            <a:off x="3074277" y="709451"/>
            <a:ext cx="3315983" cy="3704894"/>
          </a:xfrm>
          <a:custGeom>
            <a:avLst/>
            <a:gdLst>
              <a:gd name="connsiteX0" fmla="*/ 828996 w 3315983"/>
              <a:gd name="connsiteY0" fmla="*/ 0 h 3704894"/>
              <a:gd name="connsiteX1" fmla="*/ 3315983 w 3315983"/>
              <a:gd name="connsiteY1" fmla="*/ 0 h 3704894"/>
              <a:gd name="connsiteX2" fmla="*/ 2486987 w 3315983"/>
              <a:gd name="connsiteY2" fmla="*/ 3704894 h 3704894"/>
              <a:gd name="connsiteX3" fmla="*/ 0 w 3315983"/>
              <a:gd name="connsiteY3" fmla="*/ 3704894 h 3704894"/>
            </a:gdLst>
            <a:ahLst/>
            <a:cxnLst>
              <a:cxn ang="0">
                <a:pos x="connsiteX0" y="connsiteY0"/>
              </a:cxn>
              <a:cxn ang="0">
                <a:pos x="connsiteX1" y="connsiteY1"/>
              </a:cxn>
              <a:cxn ang="0">
                <a:pos x="connsiteX2" y="connsiteY2"/>
              </a:cxn>
              <a:cxn ang="0">
                <a:pos x="connsiteX3" y="connsiteY3"/>
              </a:cxn>
            </a:cxnLst>
            <a:rect l="l" t="t" r="r" b="b"/>
            <a:pathLst>
              <a:path w="3315983" h="3704894">
                <a:moveTo>
                  <a:pt x="828996" y="0"/>
                </a:moveTo>
                <a:lnTo>
                  <a:pt x="3315983" y="0"/>
                </a:lnTo>
                <a:lnTo>
                  <a:pt x="2486987" y="3704894"/>
                </a:lnTo>
                <a:lnTo>
                  <a:pt x="0" y="3704894"/>
                </a:lnTo>
                <a:close/>
              </a:path>
            </a:pathLst>
          </a:custGeom>
          <a:effectLst>
            <a:outerShdw blurRad="635000" dist="190500" dir="2700000" algn="tl" rotWithShape="0">
              <a:prstClr val="black">
                <a:alpha val="35000"/>
              </a:prstClr>
            </a:outerShdw>
          </a:effectLst>
        </p:spPr>
        <p:txBody>
          <a:bodyPr wrap="square">
            <a:noAutofit/>
          </a:bodyPr>
          <a:lstStyle/>
          <a:p>
            <a:endParaRPr lang="en-US"/>
          </a:p>
        </p:txBody>
      </p:sp>
      <p:sp>
        <p:nvSpPr>
          <p:cNvPr id="18" name="Picture Placeholder 17">
            <a:extLst>
              <a:ext uri="{FF2B5EF4-FFF2-40B4-BE49-F238E27FC236}">
                <a16:creationId xmlns:a16="http://schemas.microsoft.com/office/drawing/2014/main" id="{28EE22F9-2AB2-4D59-AAB8-603223F263F4}"/>
              </a:ext>
            </a:extLst>
          </p:cNvPr>
          <p:cNvSpPr>
            <a:spLocks noGrp="1"/>
          </p:cNvSpPr>
          <p:nvPr>
            <p:ph type="pic" sz="quarter" idx="12"/>
          </p:nvPr>
        </p:nvSpPr>
        <p:spPr>
          <a:xfrm>
            <a:off x="5628290" y="1970692"/>
            <a:ext cx="3315983" cy="3704894"/>
          </a:xfrm>
          <a:custGeom>
            <a:avLst/>
            <a:gdLst>
              <a:gd name="connsiteX0" fmla="*/ 828996 w 3315983"/>
              <a:gd name="connsiteY0" fmla="*/ 0 h 3704894"/>
              <a:gd name="connsiteX1" fmla="*/ 3315983 w 3315983"/>
              <a:gd name="connsiteY1" fmla="*/ 0 h 3704894"/>
              <a:gd name="connsiteX2" fmla="*/ 2486987 w 3315983"/>
              <a:gd name="connsiteY2" fmla="*/ 3704894 h 3704894"/>
              <a:gd name="connsiteX3" fmla="*/ 0 w 3315983"/>
              <a:gd name="connsiteY3" fmla="*/ 3704894 h 3704894"/>
            </a:gdLst>
            <a:ahLst/>
            <a:cxnLst>
              <a:cxn ang="0">
                <a:pos x="connsiteX0" y="connsiteY0"/>
              </a:cxn>
              <a:cxn ang="0">
                <a:pos x="connsiteX1" y="connsiteY1"/>
              </a:cxn>
              <a:cxn ang="0">
                <a:pos x="connsiteX2" y="connsiteY2"/>
              </a:cxn>
              <a:cxn ang="0">
                <a:pos x="connsiteX3" y="connsiteY3"/>
              </a:cxn>
            </a:cxnLst>
            <a:rect l="l" t="t" r="r" b="b"/>
            <a:pathLst>
              <a:path w="3315983" h="3704894">
                <a:moveTo>
                  <a:pt x="828996" y="0"/>
                </a:moveTo>
                <a:lnTo>
                  <a:pt x="3315983" y="0"/>
                </a:lnTo>
                <a:lnTo>
                  <a:pt x="2486987" y="3704894"/>
                </a:lnTo>
                <a:lnTo>
                  <a:pt x="0" y="3704894"/>
                </a:lnTo>
                <a:close/>
              </a:path>
            </a:pathLst>
          </a:custGeom>
          <a:effectLst>
            <a:outerShdw blurRad="635000" dist="190500" dir="2700000" algn="tl" rotWithShape="0">
              <a:prstClr val="black">
                <a:alpha val="35000"/>
              </a:prstClr>
            </a:outerShdw>
          </a:effectLst>
        </p:spPr>
        <p:txBody>
          <a:bodyPr wrap="square">
            <a:noAutofit/>
          </a:bodyPr>
          <a:lstStyle/>
          <a:p>
            <a:endParaRPr lang="en-US"/>
          </a:p>
        </p:txBody>
      </p:sp>
      <p:sp>
        <p:nvSpPr>
          <p:cNvPr id="21" name="Picture Placeholder 20">
            <a:extLst>
              <a:ext uri="{FF2B5EF4-FFF2-40B4-BE49-F238E27FC236}">
                <a16:creationId xmlns:a16="http://schemas.microsoft.com/office/drawing/2014/main" id="{F013A520-D5F8-49FE-8FCB-D116EC4D47EC}"/>
              </a:ext>
            </a:extLst>
          </p:cNvPr>
          <p:cNvSpPr>
            <a:spLocks noGrp="1"/>
          </p:cNvSpPr>
          <p:nvPr>
            <p:ph type="pic" sz="quarter" idx="13"/>
          </p:nvPr>
        </p:nvSpPr>
        <p:spPr>
          <a:xfrm>
            <a:off x="8424010" y="3231930"/>
            <a:ext cx="2864454" cy="3200406"/>
          </a:xfrm>
          <a:custGeom>
            <a:avLst/>
            <a:gdLst>
              <a:gd name="connsiteX0" fmla="*/ 716114 w 2864454"/>
              <a:gd name="connsiteY0" fmla="*/ 0 h 3200406"/>
              <a:gd name="connsiteX1" fmla="*/ 2864454 w 2864454"/>
              <a:gd name="connsiteY1" fmla="*/ 0 h 3200406"/>
              <a:gd name="connsiteX2" fmla="*/ 2148341 w 2864454"/>
              <a:gd name="connsiteY2" fmla="*/ 3200406 h 3200406"/>
              <a:gd name="connsiteX3" fmla="*/ 0 w 2864454"/>
              <a:gd name="connsiteY3" fmla="*/ 3200406 h 3200406"/>
            </a:gdLst>
            <a:ahLst/>
            <a:cxnLst>
              <a:cxn ang="0">
                <a:pos x="connsiteX0" y="connsiteY0"/>
              </a:cxn>
              <a:cxn ang="0">
                <a:pos x="connsiteX1" y="connsiteY1"/>
              </a:cxn>
              <a:cxn ang="0">
                <a:pos x="connsiteX2" y="connsiteY2"/>
              </a:cxn>
              <a:cxn ang="0">
                <a:pos x="connsiteX3" y="connsiteY3"/>
              </a:cxn>
            </a:cxnLst>
            <a:rect l="l" t="t" r="r" b="b"/>
            <a:pathLst>
              <a:path w="2864454" h="3200406">
                <a:moveTo>
                  <a:pt x="716114" y="0"/>
                </a:moveTo>
                <a:lnTo>
                  <a:pt x="2864454" y="0"/>
                </a:lnTo>
                <a:lnTo>
                  <a:pt x="2148341" y="3200406"/>
                </a:lnTo>
                <a:lnTo>
                  <a:pt x="0" y="3200406"/>
                </a:lnTo>
                <a:close/>
              </a:path>
            </a:pathLst>
          </a:custGeom>
          <a:effectLst>
            <a:outerShdw blurRad="635000" dist="190500" dir="2700000" algn="tl" rotWithShape="0">
              <a:prstClr val="black">
                <a:alpha val="35000"/>
              </a:prstClr>
            </a:outerShdw>
          </a:effectLst>
        </p:spPr>
        <p:txBody>
          <a:bodyPr wrap="square">
            <a:noAutofit/>
          </a:bodyPr>
          <a:lstStyle/>
          <a:p>
            <a:endParaRPr lang="en-US"/>
          </a:p>
        </p:txBody>
      </p:sp>
    </p:spTree>
    <p:extLst>
      <p:ext uri="{BB962C8B-B14F-4D97-AF65-F5344CB8AC3E}">
        <p14:creationId xmlns:p14="http://schemas.microsoft.com/office/powerpoint/2010/main" val="357952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 calcmode="lin" valueType="num">
                                      <p:cBhvr>
                                        <p:cTn id="7" dur="250" fill="hold"/>
                                        <p:tgtEl>
                                          <p:spTgt spid="15"/>
                                        </p:tgtEl>
                                        <p:attrNameLst>
                                          <p:attrName>ppt_w</p:attrName>
                                        </p:attrNameLst>
                                      </p:cBhvr>
                                      <p:tavLst>
                                        <p:tav tm="0">
                                          <p:val>
                                            <p:fltVal val="0"/>
                                          </p:val>
                                        </p:tav>
                                        <p:tav tm="100000">
                                          <p:val>
                                            <p:strVal val="#ppt_w"/>
                                          </p:val>
                                        </p:tav>
                                      </p:tavLst>
                                    </p:anim>
                                    <p:anim calcmode="lin" valueType="num">
                                      <p:cBhvr>
                                        <p:cTn id="8" dur="250" fill="hold"/>
                                        <p:tgtEl>
                                          <p:spTgt spid="15"/>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0"/>
                                  </p:stCondLst>
                                  <p:endCondLst>
                                    <p:cond evt="begin" delay="0">
                                      <p:tn val="9"/>
                                    </p:cond>
                                  </p:endCondLst>
                                  <p:childTnLst>
                                    <p:animScale>
                                      <p:cBhvr>
                                        <p:cTn id="10" dur="500" fill="hold"/>
                                        <p:tgtEl>
                                          <p:spTgt spid="15"/>
                                        </p:tgtEl>
                                      </p:cBhvr>
                                      <p:by x="115000" y="115000"/>
                                    </p:animScale>
                                  </p:childTnLst>
                                </p:cTn>
                              </p:par>
                              <p:par>
                                <p:cTn id="11" presetID="23" presetClass="entr" presetSubtype="16" fill="hold" grpId="0" nodeType="withEffect" nodePh="1">
                                  <p:stCondLst>
                                    <p:cond delay="250"/>
                                  </p:stCondLst>
                                  <p:endCondLst>
                                    <p:cond evt="begin" delay="0">
                                      <p:tn val="11"/>
                                    </p:cond>
                                  </p:endCondLst>
                                  <p:childTnLst>
                                    <p:set>
                                      <p:cBhvr>
                                        <p:cTn id="12" dur="1" fill="hold">
                                          <p:stCondLst>
                                            <p:cond delay="0"/>
                                          </p:stCondLst>
                                        </p:cTn>
                                        <p:tgtEl>
                                          <p:spTgt spid="21"/>
                                        </p:tgtEl>
                                        <p:attrNameLst>
                                          <p:attrName>style.visibility</p:attrName>
                                        </p:attrNameLst>
                                      </p:cBhvr>
                                      <p:to>
                                        <p:strVal val="visible"/>
                                      </p:to>
                                    </p:set>
                                    <p:anim calcmode="lin" valueType="num">
                                      <p:cBhvr>
                                        <p:cTn id="13" dur="250" fill="hold"/>
                                        <p:tgtEl>
                                          <p:spTgt spid="21"/>
                                        </p:tgtEl>
                                        <p:attrNameLst>
                                          <p:attrName>ppt_w</p:attrName>
                                        </p:attrNameLst>
                                      </p:cBhvr>
                                      <p:tavLst>
                                        <p:tav tm="0">
                                          <p:val>
                                            <p:fltVal val="0"/>
                                          </p:val>
                                        </p:tav>
                                        <p:tav tm="100000">
                                          <p:val>
                                            <p:strVal val="#ppt_w"/>
                                          </p:val>
                                        </p:tav>
                                      </p:tavLst>
                                    </p:anim>
                                    <p:anim calcmode="lin" valueType="num">
                                      <p:cBhvr>
                                        <p:cTn id="14" dur="250" fill="hold"/>
                                        <p:tgtEl>
                                          <p:spTgt spid="21"/>
                                        </p:tgtEl>
                                        <p:attrNameLst>
                                          <p:attrName>ppt_h</p:attrName>
                                        </p:attrNameLst>
                                      </p:cBhvr>
                                      <p:tavLst>
                                        <p:tav tm="0">
                                          <p:val>
                                            <p:fltVal val="0"/>
                                          </p:val>
                                        </p:tav>
                                        <p:tav tm="100000">
                                          <p:val>
                                            <p:strVal val="#ppt_h"/>
                                          </p:val>
                                        </p:tav>
                                      </p:tavLst>
                                    </p:anim>
                                  </p:childTnLst>
                                </p:cTn>
                              </p:par>
                              <p:par>
                                <p:cTn id="15" presetID="6" presetClass="emph" presetSubtype="0" accel="40000" decel="40000" autoRev="1" fill="hold" grpId="1" nodeType="withEffect" nodePh="1">
                                  <p:stCondLst>
                                    <p:cond delay="250"/>
                                  </p:stCondLst>
                                  <p:endCondLst>
                                    <p:cond evt="begin" delay="0">
                                      <p:tn val="15"/>
                                    </p:cond>
                                  </p:endCondLst>
                                  <p:childTnLst>
                                    <p:animScale>
                                      <p:cBhvr>
                                        <p:cTn id="16" dur="500" fill="hold"/>
                                        <p:tgtEl>
                                          <p:spTgt spid="21"/>
                                        </p:tgtEl>
                                      </p:cBhvr>
                                      <p:by x="115000" y="115000"/>
                                    </p:animScale>
                                  </p:childTnLst>
                                </p:cTn>
                              </p:par>
                              <p:par>
                                <p:cTn id="17" presetID="23" presetClass="entr" presetSubtype="16" fill="hold" grpId="0" nodeType="withEffect" nodePh="1">
                                  <p:stCondLst>
                                    <p:cond delay="500"/>
                                  </p:stCondLst>
                                  <p:endCondLst>
                                    <p:cond evt="begin" delay="0">
                                      <p:tn val="17"/>
                                    </p:cond>
                                  </p:endCondLst>
                                  <p:childTnLst>
                                    <p:set>
                                      <p:cBhvr>
                                        <p:cTn id="18" dur="1" fill="hold">
                                          <p:stCondLst>
                                            <p:cond delay="0"/>
                                          </p:stCondLst>
                                        </p:cTn>
                                        <p:tgtEl>
                                          <p:spTgt spid="18"/>
                                        </p:tgtEl>
                                        <p:attrNameLst>
                                          <p:attrName>style.visibility</p:attrName>
                                        </p:attrNameLst>
                                      </p:cBhvr>
                                      <p:to>
                                        <p:strVal val="visible"/>
                                      </p:to>
                                    </p:set>
                                    <p:anim calcmode="lin" valueType="num">
                                      <p:cBhvr>
                                        <p:cTn id="19" dur="250" fill="hold"/>
                                        <p:tgtEl>
                                          <p:spTgt spid="18"/>
                                        </p:tgtEl>
                                        <p:attrNameLst>
                                          <p:attrName>ppt_w</p:attrName>
                                        </p:attrNameLst>
                                      </p:cBhvr>
                                      <p:tavLst>
                                        <p:tav tm="0">
                                          <p:val>
                                            <p:fltVal val="0"/>
                                          </p:val>
                                        </p:tav>
                                        <p:tav tm="100000">
                                          <p:val>
                                            <p:strVal val="#ppt_w"/>
                                          </p:val>
                                        </p:tav>
                                      </p:tavLst>
                                    </p:anim>
                                    <p:anim calcmode="lin" valueType="num">
                                      <p:cBhvr>
                                        <p:cTn id="20" dur="250" fill="hold"/>
                                        <p:tgtEl>
                                          <p:spTgt spid="18"/>
                                        </p:tgtEl>
                                        <p:attrNameLst>
                                          <p:attrName>ppt_h</p:attrName>
                                        </p:attrNameLst>
                                      </p:cBhvr>
                                      <p:tavLst>
                                        <p:tav tm="0">
                                          <p:val>
                                            <p:fltVal val="0"/>
                                          </p:val>
                                        </p:tav>
                                        <p:tav tm="100000">
                                          <p:val>
                                            <p:strVal val="#ppt_h"/>
                                          </p:val>
                                        </p:tav>
                                      </p:tavLst>
                                    </p:anim>
                                  </p:childTnLst>
                                </p:cTn>
                              </p:par>
                              <p:par>
                                <p:cTn id="21" presetID="6" presetClass="emph" presetSubtype="0" accel="40000" decel="40000" autoRev="1" fill="hold" grpId="1" nodeType="withEffect" nodePh="1">
                                  <p:stCondLst>
                                    <p:cond delay="500"/>
                                  </p:stCondLst>
                                  <p:endCondLst>
                                    <p:cond evt="begin" delay="0">
                                      <p:tn val="21"/>
                                    </p:cond>
                                  </p:endCondLst>
                                  <p:childTnLst>
                                    <p:animScale>
                                      <p:cBhvr>
                                        <p:cTn id="22" dur="500" fill="hold"/>
                                        <p:tgtEl>
                                          <p:spTgt spid="18"/>
                                        </p:tgtEl>
                                      </p:cBhvr>
                                      <p:by x="115000" y="115000"/>
                                    </p:animScale>
                                  </p:childTnLst>
                                </p:cTn>
                              </p:par>
                              <p:par>
                                <p:cTn id="23" presetID="23" presetClass="entr" presetSubtype="16" fill="hold" grpId="0" nodeType="withEffect" nodePh="1">
                                  <p:stCondLst>
                                    <p:cond delay="750"/>
                                  </p:stCondLst>
                                  <p:endCondLst>
                                    <p:cond evt="begin" delay="0">
                                      <p:tn val="23"/>
                                    </p:cond>
                                  </p:endCondLst>
                                  <p:childTnLst>
                                    <p:set>
                                      <p:cBhvr>
                                        <p:cTn id="24" dur="1" fill="hold">
                                          <p:stCondLst>
                                            <p:cond delay="0"/>
                                          </p:stCondLst>
                                        </p:cTn>
                                        <p:tgtEl>
                                          <p:spTgt spid="12"/>
                                        </p:tgtEl>
                                        <p:attrNameLst>
                                          <p:attrName>style.visibility</p:attrName>
                                        </p:attrNameLst>
                                      </p:cBhvr>
                                      <p:to>
                                        <p:strVal val="visible"/>
                                      </p:to>
                                    </p:set>
                                    <p:anim calcmode="lin" valueType="num">
                                      <p:cBhvr>
                                        <p:cTn id="25" dur="250" fill="hold"/>
                                        <p:tgtEl>
                                          <p:spTgt spid="12"/>
                                        </p:tgtEl>
                                        <p:attrNameLst>
                                          <p:attrName>ppt_w</p:attrName>
                                        </p:attrNameLst>
                                      </p:cBhvr>
                                      <p:tavLst>
                                        <p:tav tm="0">
                                          <p:val>
                                            <p:fltVal val="0"/>
                                          </p:val>
                                        </p:tav>
                                        <p:tav tm="100000">
                                          <p:val>
                                            <p:strVal val="#ppt_w"/>
                                          </p:val>
                                        </p:tav>
                                      </p:tavLst>
                                    </p:anim>
                                    <p:anim calcmode="lin" valueType="num">
                                      <p:cBhvr>
                                        <p:cTn id="26" dur="250" fill="hold"/>
                                        <p:tgtEl>
                                          <p:spTgt spid="12"/>
                                        </p:tgtEl>
                                        <p:attrNameLst>
                                          <p:attrName>ppt_h</p:attrName>
                                        </p:attrNameLst>
                                      </p:cBhvr>
                                      <p:tavLst>
                                        <p:tav tm="0">
                                          <p:val>
                                            <p:fltVal val="0"/>
                                          </p:val>
                                        </p:tav>
                                        <p:tav tm="100000">
                                          <p:val>
                                            <p:strVal val="#ppt_h"/>
                                          </p:val>
                                        </p:tav>
                                      </p:tavLst>
                                    </p:anim>
                                  </p:childTnLst>
                                </p:cTn>
                              </p:par>
                              <p:par>
                                <p:cTn id="27" presetID="6" presetClass="emph" presetSubtype="0" accel="40000" decel="40000" autoRev="1" fill="hold" grpId="1" nodeType="withEffect" nodePh="1">
                                  <p:stCondLst>
                                    <p:cond delay="750"/>
                                  </p:stCondLst>
                                  <p:endCondLst>
                                    <p:cond evt="begin" delay="0">
                                      <p:tn val="27"/>
                                    </p:cond>
                                  </p:endCondLst>
                                  <p:childTnLst>
                                    <p:animScale>
                                      <p:cBhvr>
                                        <p:cTn id="28" dur="500" fill="hold"/>
                                        <p:tgtEl>
                                          <p:spTgt spid="12"/>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5" grpId="0"/>
      <p:bldP spid="15" grpId="1"/>
      <p:bldP spid="18" grpId="0"/>
      <p:bldP spid="18" grpId="1"/>
      <p:bldP spid="21" grpId="0"/>
      <p:bldP spid="21" grpId="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4030423-0245-46A8-AD8A-D3E60198E712}"/>
              </a:ext>
            </a:extLst>
          </p:cNvPr>
          <p:cNvSpPr>
            <a:spLocks noGrp="1"/>
          </p:cNvSpPr>
          <p:nvPr>
            <p:ph type="pic" sz="quarter" idx="10"/>
          </p:nvPr>
        </p:nvSpPr>
        <p:spPr>
          <a:xfrm>
            <a:off x="551793" y="693683"/>
            <a:ext cx="4351283" cy="3421117"/>
          </a:xfrm>
          <a:custGeom>
            <a:avLst/>
            <a:gdLst>
              <a:gd name="connsiteX0" fmla="*/ 570198 w 4351283"/>
              <a:gd name="connsiteY0" fmla="*/ 0 h 3421117"/>
              <a:gd name="connsiteX1" fmla="*/ 3781085 w 4351283"/>
              <a:gd name="connsiteY1" fmla="*/ 0 h 3421117"/>
              <a:gd name="connsiteX2" fmla="*/ 4351283 w 4351283"/>
              <a:gd name="connsiteY2" fmla="*/ 570198 h 3421117"/>
              <a:gd name="connsiteX3" fmla="*/ 4351283 w 4351283"/>
              <a:gd name="connsiteY3" fmla="*/ 2850919 h 3421117"/>
              <a:gd name="connsiteX4" fmla="*/ 3781085 w 4351283"/>
              <a:gd name="connsiteY4" fmla="*/ 3421117 h 3421117"/>
              <a:gd name="connsiteX5" fmla="*/ 570198 w 4351283"/>
              <a:gd name="connsiteY5" fmla="*/ 3421117 h 3421117"/>
              <a:gd name="connsiteX6" fmla="*/ 0 w 4351283"/>
              <a:gd name="connsiteY6" fmla="*/ 2850919 h 3421117"/>
              <a:gd name="connsiteX7" fmla="*/ 0 w 4351283"/>
              <a:gd name="connsiteY7" fmla="*/ 570198 h 3421117"/>
              <a:gd name="connsiteX8" fmla="*/ 570198 w 4351283"/>
              <a:gd name="connsiteY8" fmla="*/ 0 h 342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1283" h="3421117">
                <a:moveTo>
                  <a:pt x="570198" y="0"/>
                </a:moveTo>
                <a:lnTo>
                  <a:pt x="3781085" y="0"/>
                </a:lnTo>
                <a:cubicBezTo>
                  <a:pt x="4095997" y="0"/>
                  <a:pt x="4351283" y="255286"/>
                  <a:pt x="4351283" y="570198"/>
                </a:cubicBezTo>
                <a:lnTo>
                  <a:pt x="4351283" y="2850919"/>
                </a:lnTo>
                <a:cubicBezTo>
                  <a:pt x="4351283" y="3165831"/>
                  <a:pt x="4095997" y="3421117"/>
                  <a:pt x="3781085" y="3421117"/>
                </a:cubicBezTo>
                <a:lnTo>
                  <a:pt x="570198" y="3421117"/>
                </a:lnTo>
                <a:cubicBezTo>
                  <a:pt x="255286" y="3421117"/>
                  <a:pt x="0" y="3165831"/>
                  <a:pt x="0" y="2850919"/>
                </a:cubicBezTo>
                <a:lnTo>
                  <a:pt x="0" y="570198"/>
                </a:lnTo>
                <a:cubicBezTo>
                  <a:pt x="0" y="255286"/>
                  <a:pt x="255286" y="0"/>
                  <a:pt x="570198" y="0"/>
                </a:cubicBezTo>
                <a:close/>
              </a:path>
            </a:pathLst>
          </a:custGeom>
          <a:effectLst>
            <a:outerShdw blurRad="635000" dist="190500" dir="2700000" algn="tl" rotWithShape="0">
              <a:prstClr val="black">
                <a:alpha val="35000"/>
              </a:prstClr>
            </a:outerShdw>
          </a:effectLst>
        </p:spPr>
        <p:txBody>
          <a:bodyPr wrap="square">
            <a:noAutofit/>
          </a:bodyPr>
          <a:lstStyle/>
          <a:p>
            <a:endParaRPr lang="en-US"/>
          </a:p>
        </p:txBody>
      </p:sp>
      <p:sp>
        <p:nvSpPr>
          <p:cNvPr id="14" name="Picture Placeholder 13">
            <a:extLst>
              <a:ext uri="{FF2B5EF4-FFF2-40B4-BE49-F238E27FC236}">
                <a16:creationId xmlns:a16="http://schemas.microsoft.com/office/drawing/2014/main" id="{DC56E135-67AC-4AB5-BEB9-1CD6F4B576B5}"/>
              </a:ext>
            </a:extLst>
          </p:cNvPr>
          <p:cNvSpPr>
            <a:spLocks noGrp="1"/>
          </p:cNvSpPr>
          <p:nvPr>
            <p:ph type="pic" sz="quarter" idx="11"/>
          </p:nvPr>
        </p:nvSpPr>
        <p:spPr>
          <a:xfrm>
            <a:off x="5129051" y="693684"/>
            <a:ext cx="2690646" cy="2164215"/>
          </a:xfrm>
          <a:custGeom>
            <a:avLst/>
            <a:gdLst>
              <a:gd name="connsiteX0" fmla="*/ 360710 w 2690646"/>
              <a:gd name="connsiteY0" fmla="*/ 0 h 2164215"/>
              <a:gd name="connsiteX1" fmla="*/ 2329936 w 2690646"/>
              <a:gd name="connsiteY1" fmla="*/ 0 h 2164215"/>
              <a:gd name="connsiteX2" fmla="*/ 2690646 w 2690646"/>
              <a:gd name="connsiteY2" fmla="*/ 360710 h 2164215"/>
              <a:gd name="connsiteX3" fmla="*/ 2690646 w 2690646"/>
              <a:gd name="connsiteY3" fmla="*/ 1803505 h 2164215"/>
              <a:gd name="connsiteX4" fmla="*/ 2329936 w 2690646"/>
              <a:gd name="connsiteY4" fmla="*/ 2164215 h 2164215"/>
              <a:gd name="connsiteX5" fmla="*/ 360710 w 2690646"/>
              <a:gd name="connsiteY5" fmla="*/ 2164215 h 2164215"/>
              <a:gd name="connsiteX6" fmla="*/ 0 w 2690646"/>
              <a:gd name="connsiteY6" fmla="*/ 1803505 h 2164215"/>
              <a:gd name="connsiteX7" fmla="*/ 0 w 2690646"/>
              <a:gd name="connsiteY7" fmla="*/ 360710 h 2164215"/>
              <a:gd name="connsiteX8" fmla="*/ 360710 w 2690646"/>
              <a:gd name="connsiteY8" fmla="*/ 0 h 216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0646" h="2164215">
                <a:moveTo>
                  <a:pt x="360710" y="0"/>
                </a:moveTo>
                <a:lnTo>
                  <a:pt x="2329936" y="0"/>
                </a:lnTo>
                <a:cubicBezTo>
                  <a:pt x="2529151" y="0"/>
                  <a:pt x="2690646" y="161495"/>
                  <a:pt x="2690646" y="360710"/>
                </a:cubicBezTo>
                <a:lnTo>
                  <a:pt x="2690646" y="1803505"/>
                </a:lnTo>
                <a:cubicBezTo>
                  <a:pt x="2690646" y="2002720"/>
                  <a:pt x="2529151" y="2164215"/>
                  <a:pt x="2329936" y="2164215"/>
                </a:cubicBezTo>
                <a:lnTo>
                  <a:pt x="360710" y="2164215"/>
                </a:lnTo>
                <a:cubicBezTo>
                  <a:pt x="161495" y="2164215"/>
                  <a:pt x="0" y="2002720"/>
                  <a:pt x="0" y="1803505"/>
                </a:cubicBezTo>
                <a:lnTo>
                  <a:pt x="0" y="360710"/>
                </a:lnTo>
                <a:cubicBezTo>
                  <a:pt x="0" y="161495"/>
                  <a:pt x="161495" y="0"/>
                  <a:pt x="360710" y="0"/>
                </a:cubicBezTo>
                <a:close/>
              </a:path>
            </a:pathLst>
          </a:custGeom>
          <a:effectLst>
            <a:outerShdw blurRad="635000" dist="190500" dir="2700000" algn="tl" rotWithShape="0">
              <a:prstClr val="black">
                <a:alpha val="35000"/>
              </a:prstClr>
            </a:outerShdw>
          </a:effectLst>
        </p:spPr>
        <p:txBody>
          <a:bodyPr wrap="square">
            <a:noAutofit/>
          </a:bodyPr>
          <a:lstStyle/>
          <a:p>
            <a:endParaRPr lang="en-US"/>
          </a:p>
        </p:txBody>
      </p:sp>
      <p:sp>
        <p:nvSpPr>
          <p:cNvPr id="17" name="Picture Placeholder 16">
            <a:extLst>
              <a:ext uri="{FF2B5EF4-FFF2-40B4-BE49-F238E27FC236}">
                <a16:creationId xmlns:a16="http://schemas.microsoft.com/office/drawing/2014/main" id="{A6864182-8D28-4A73-87B1-8601ADB4B28E}"/>
              </a:ext>
            </a:extLst>
          </p:cNvPr>
          <p:cNvSpPr>
            <a:spLocks noGrp="1"/>
          </p:cNvSpPr>
          <p:nvPr>
            <p:ph type="pic" sz="quarter" idx="12"/>
          </p:nvPr>
        </p:nvSpPr>
        <p:spPr>
          <a:xfrm>
            <a:off x="5129051" y="3105807"/>
            <a:ext cx="2690646" cy="3074276"/>
          </a:xfrm>
          <a:custGeom>
            <a:avLst/>
            <a:gdLst>
              <a:gd name="connsiteX0" fmla="*/ 448450 w 2690646"/>
              <a:gd name="connsiteY0" fmla="*/ 0 h 3184635"/>
              <a:gd name="connsiteX1" fmla="*/ 2242196 w 2690646"/>
              <a:gd name="connsiteY1" fmla="*/ 0 h 3184635"/>
              <a:gd name="connsiteX2" fmla="*/ 2690646 w 2690646"/>
              <a:gd name="connsiteY2" fmla="*/ 448450 h 3184635"/>
              <a:gd name="connsiteX3" fmla="*/ 2690646 w 2690646"/>
              <a:gd name="connsiteY3" fmla="*/ 2736185 h 3184635"/>
              <a:gd name="connsiteX4" fmla="*/ 2242196 w 2690646"/>
              <a:gd name="connsiteY4" fmla="*/ 3184635 h 3184635"/>
              <a:gd name="connsiteX5" fmla="*/ 448450 w 2690646"/>
              <a:gd name="connsiteY5" fmla="*/ 3184635 h 3184635"/>
              <a:gd name="connsiteX6" fmla="*/ 0 w 2690646"/>
              <a:gd name="connsiteY6" fmla="*/ 2736185 h 3184635"/>
              <a:gd name="connsiteX7" fmla="*/ 0 w 2690646"/>
              <a:gd name="connsiteY7" fmla="*/ 448450 h 3184635"/>
              <a:gd name="connsiteX8" fmla="*/ 448450 w 2690646"/>
              <a:gd name="connsiteY8" fmla="*/ 0 h 31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0646" h="3184635">
                <a:moveTo>
                  <a:pt x="448450" y="0"/>
                </a:moveTo>
                <a:lnTo>
                  <a:pt x="2242196" y="0"/>
                </a:lnTo>
                <a:cubicBezTo>
                  <a:pt x="2489868" y="0"/>
                  <a:pt x="2690646" y="200778"/>
                  <a:pt x="2690646" y="448450"/>
                </a:cubicBezTo>
                <a:lnTo>
                  <a:pt x="2690646" y="2736185"/>
                </a:lnTo>
                <a:cubicBezTo>
                  <a:pt x="2690646" y="2983857"/>
                  <a:pt x="2489868" y="3184635"/>
                  <a:pt x="2242196" y="3184635"/>
                </a:cubicBezTo>
                <a:lnTo>
                  <a:pt x="448450" y="3184635"/>
                </a:lnTo>
                <a:cubicBezTo>
                  <a:pt x="200778" y="3184635"/>
                  <a:pt x="0" y="2983857"/>
                  <a:pt x="0" y="2736185"/>
                </a:cubicBezTo>
                <a:lnTo>
                  <a:pt x="0" y="448450"/>
                </a:lnTo>
                <a:cubicBezTo>
                  <a:pt x="0" y="200778"/>
                  <a:pt x="200778" y="0"/>
                  <a:pt x="448450" y="0"/>
                </a:cubicBezTo>
                <a:close/>
              </a:path>
            </a:pathLst>
          </a:custGeom>
          <a:effectLst>
            <a:outerShdw blurRad="635000" dist="190500" dir="2700000" algn="tl" rotWithShape="0">
              <a:prstClr val="black">
                <a:alpha val="35000"/>
              </a:prstClr>
            </a:outerShdw>
          </a:effectLst>
        </p:spPr>
        <p:txBody>
          <a:bodyPr wrap="square">
            <a:noAutofit/>
          </a:bodyPr>
          <a:lstStyle/>
          <a:p>
            <a:endParaRPr lang="en-US"/>
          </a:p>
        </p:txBody>
      </p:sp>
      <p:sp>
        <p:nvSpPr>
          <p:cNvPr id="20" name="Picture Placeholder 19">
            <a:extLst>
              <a:ext uri="{FF2B5EF4-FFF2-40B4-BE49-F238E27FC236}">
                <a16:creationId xmlns:a16="http://schemas.microsoft.com/office/drawing/2014/main" id="{920ADB8D-BC7B-4CB4-8C1B-71C53C9F79D2}"/>
              </a:ext>
            </a:extLst>
          </p:cNvPr>
          <p:cNvSpPr>
            <a:spLocks noGrp="1"/>
          </p:cNvSpPr>
          <p:nvPr>
            <p:ph type="pic" sz="quarter" idx="13"/>
          </p:nvPr>
        </p:nvSpPr>
        <p:spPr>
          <a:xfrm>
            <a:off x="551794" y="4367050"/>
            <a:ext cx="4351283" cy="1813034"/>
          </a:xfrm>
          <a:custGeom>
            <a:avLst/>
            <a:gdLst>
              <a:gd name="connsiteX0" fmla="*/ 302178 w 4351283"/>
              <a:gd name="connsiteY0" fmla="*/ 0 h 1813034"/>
              <a:gd name="connsiteX1" fmla="*/ 4049105 w 4351283"/>
              <a:gd name="connsiteY1" fmla="*/ 0 h 1813034"/>
              <a:gd name="connsiteX2" fmla="*/ 4351283 w 4351283"/>
              <a:gd name="connsiteY2" fmla="*/ 302178 h 1813034"/>
              <a:gd name="connsiteX3" fmla="*/ 4351283 w 4351283"/>
              <a:gd name="connsiteY3" fmla="*/ 1510856 h 1813034"/>
              <a:gd name="connsiteX4" fmla="*/ 4049105 w 4351283"/>
              <a:gd name="connsiteY4" fmla="*/ 1813034 h 1813034"/>
              <a:gd name="connsiteX5" fmla="*/ 302178 w 4351283"/>
              <a:gd name="connsiteY5" fmla="*/ 1813034 h 1813034"/>
              <a:gd name="connsiteX6" fmla="*/ 0 w 4351283"/>
              <a:gd name="connsiteY6" fmla="*/ 1510856 h 1813034"/>
              <a:gd name="connsiteX7" fmla="*/ 0 w 4351283"/>
              <a:gd name="connsiteY7" fmla="*/ 302178 h 1813034"/>
              <a:gd name="connsiteX8" fmla="*/ 302178 w 4351283"/>
              <a:gd name="connsiteY8" fmla="*/ 0 h 1813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1283" h="1813034">
                <a:moveTo>
                  <a:pt x="302178" y="0"/>
                </a:moveTo>
                <a:lnTo>
                  <a:pt x="4049105" y="0"/>
                </a:lnTo>
                <a:cubicBezTo>
                  <a:pt x="4215993" y="0"/>
                  <a:pt x="4351283" y="135290"/>
                  <a:pt x="4351283" y="302178"/>
                </a:cubicBezTo>
                <a:lnTo>
                  <a:pt x="4351283" y="1510856"/>
                </a:lnTo>
                <a:cubicBezTo>
                  <a:pt x="4351283" y="1677744"/>
                  <a:pt x="4215993" y="1813034"/>
                  <a:pt x="4049105" y="1813034"/>
                </a:cubicBezTo>
                <a:lnTo>
                  <a:pt x="302178" y="1813034"/>
                </a:lnTo>
                <a:cubicBezTo>
                  <a:pt x="135290" y="1813034"/>
                  <a:pt x="0" y="1677744"/>
                  <a:pt x="0" y="1510856"/>
                </a:cubicBezTo>
                <a:lnTo>
                  <a:pt x="0" y="302178"/>
                </a:lnTo>
                <a:cubicBezTo>
                  <a:pt x="0" y="135290"/>
                  <a:pt x="135290" y="0"/>
                  <a:pt x="302178" y="0"/>
                </a:cubicBezTo>
                <a:close/>
              </a:path>
            </a:pathLst>
          </a:custGeom>
          <a:effectLst>
            <a:outerShdw blurRad="635000" dist="190500" dir="2700000" algn="tl" rotWithShape="0">
              <a:prstClr val="black">
                <a:alpha val="35000"/>
              </a:prstClr>
            </a:outerShdw>
          </a:effectLst>
        </p:spPr>
        <p:txBody>
          <a:bodyPr wrap="square">
            <a:noAutofit/>
          </a:bodyPr>
          <a:lstStyle/>
          <a:p>
            <a:endParaRPr lang="en-US"/>
          </a:p>
        </p:txBody>
      </p:sp>
    </p:spTree>
    <p:extLst>
      <p:ext uri="{BB962C8B-B14F-4D97-AF65-F5344CB8AC3E}">
        <p14:creationId xmlns:p14="http://schemas.microsoft.com/office/powerpoint/2010/main" val="139884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50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ppt_w</p:attrName>
                                        </p:attrNameLst>
                                      </p:cBhvr>
                                      <p:tavLst>
                                        <p:tav tm="0">
                                          <p:val>
                                            <p:fltVal val="0"/>
                                          </p:val>
                                        </p:tav>
                                        <p:tav tm="100000">
                                          <p:val>
                                            <p:strVal val="#ppt_w"/>
                                          </p:val>
                                        </p:tav>
                                      </p:tavLst>
                                    </p:anim>
                                    <p:anim calcmode="lin" valueType="num">
                                      <p:cBhvr>
                                        <p:cTn id="8" dur="250" fill="hold"/>
                                        <p:tgtEl>
                                          <p:spTgt spid="11"/>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500"/>
                                  </p:stCondLst>
                                  <p:endCondLst>
                                    <p:cond evt="begin" delay="0">
                                      <p:tn val="9"/>
                                    </p:cond>
                                  </p:endCondLst>
                                  <p:childTnLst>
                                    <p:animScale>
                                      <p:cBhvr>
                                        <p:cTn id="10" dur="500" fill="hold"/>
                                        <p:tgtEl>
                                          <p:spTgt spid="11"/>
                                        </p:tgtEl>
                                      </p:cBhvr>
                                      <p:by x="115000" y="115000"/>
                                    </p:animScale>
                                  </p:childTnLst>
                                </p:cTn>
                              </p:par>
                              <p:par>
                                <p:cTn id="11" presetID="23" presetClass="entr" presetSubtype="16" fill="hold" grpId="0" nodeType="withEffect" nodePh="1">
                                  <p:stCondLst>
                                    <p:cond delay="750"/>
                                  </p:stCondLst>
                                  <p:endCondLst>
                                    <p:cond evt="begin" delay="0">
                                      <p:tn val="11"/>
                                    </p:cond>
                                  </p:endCondLst>
                                  <p:childTnLst>
                                    <p:set>
                                      <p:cBhvr>
                                        <p:cTn id="12" dur="1" fill="hold">
                                          <p:stCondLst>
                                            <p:cond delay="0"/>
                                          </p:stCondLst>
                                        </p:cTn>
                                        <p:tgtEl>
                                          <p:spTgt spid="17"/>
                                        </p:tgtEl>
                                        <p:attrNameLst>
                                          <p:attrName>style.visibility</p:attrName>
                                        </p:attrNameLst>
                                      </p:cBhvr>
                                      <p:to>
                                        <p:strVal val="visible"/>
                                      </p:to>
                                    </p:set>
                                    <p:anim calcmode="lin" valueType="num">
                                      <p:cBhvr>
                                        <p:cTn id="13" dur="250" fill="hold"/>
                                        <p:tgtEl>
                                          <p:spTgt spid="17"/>
                                        </p:tgtEl>
                                        <p:attrNameLst>
                                          <p:attrName>ppt_w</p:attrName>
                                        </p:attrNameLst>
                                      </p:cBhvr>
                                      <p:tavLst>
                                        <p:tav tm="0">
                                          <p:val>
                                            <p:fltVal val="0"/>
                                          </p:val>
                                        </p:tav>
                                        <p:tav tm="100000">
                                          <p:val>
                                            <p:strVal val="#ppt_w"/>
                                          </p:val>
                                        </p:tav>
                                      </p:tavLst>
                                    </p:anim>
                                    <p:anim calcmode="lin" valueType="num">
                                      <p:cBhvr>
                                        <p:cTn id="14" dur="250" fill="hold"/>
                                        <p:tgtEl>
                                          <p:spTgt spid="17"/>
                                        </p:tgtEl>
                                        <p:attrNameLst>
                                          <p:attrName>ppt_h</p:attrName>
                                        </p:attrNameLst>
                                      </p:cBhvr>
                                      <p:tavLst>
                                        <p:tav tm="0">
                                          <p:val>
                                            <p:fltVal val="0"/>
                                          </p:val>
                                        </p:tav>
                                        <p:tav tm="100000">
                                          <p:val>
                                            <p:strVal val="#ppt_h"/>
                                          </p:val>
                                        </p:tav>
                                      </p:tavLst>
                                    </p:anim>
                                  </p:childTnLst>
                                </p:cTn>
                              </p:par>
                              <p:par>
                                <p:cTn id="15" presetID="6" presetClass="emph" presetSubtype="0" accel="40000" decel="40000" autoRev="1" fill="hold" grpId="1" nodeType="withEffect" nodePh="1">
                                  <p:stCondLst>
                                    <p:cond delay="750"/>
                                  </p:stCondLst>
                                  <p:endCondLst>
                                    <p:cond evt="begin" delay="0">
                                      <p:tn val="15"/>
                                    </p:cond>
                                  </p:endCondLst>
                                  <p:childTnLst>
                                    <p:animScale>
                                      <p:cBhvr>
                                        <p:cTn id="16" dur="500" fill="hold"/>
                                        <p:tgtEl>
                                          <p:spTgt spid="17"/>
                                        </p:tgtEl>
                                      </p:cBhvr>
                                      <p:by x="115000" y="115000"/>
                                    </p:animScale>
                                  </p:childTnLst>
                                </p:cTn>
                              </p:par>
                              <p:par>
                                <p:cTn id="17" presetID="23" presetClass="entr" presetSubtype="16" fill="hold" grpId="0" nodeType="withEffect" nodePh="1">
                                  <p:stCondLst>
                                    <p:cond delay="1000"/>
                                  </p:stCondLst>
                                  <p:endCondLst>
                                    <p:cond evt="begin" delay="0">
                                      <p:tn val="17"/>
                                    </p:cond>
                                  </p:endCondLst>
                                  <p:childTnLst>
                                    <p:set>
                                      <p:cBhvr>
                                        <p:cTn id="18" dur="1" fill="hold">
                                          <p:stCondLst>
                                            <p:cond delay="0"/>
                                          </p:stCondLst>
                                        </p:cTn>
                                        <p:tgtEl>
                                          <p:spTgt spid="14"/>
                                        </p:tgtEl>
                                        <p:attrNameLst>
                                          <p:attrName>style.visibility</p:attrName>
                                        </p:attrNameLst>
                                      </p:cBhvr>
                                      <p:to>
                                        <p:strVal val="visible"/>
                                      </p:to>
                                    </p:set>
                                    <p:anim calcmode="lin" valueType="num">
                                      <p:cBhvr>
                                        <p:cTn id="19" dur="250" fill="hold"/>
                                        <p:tgtEl>
                                          <p:spTgt spid="14"/>
                                        </p:tgtEl>
                                        <p:attrNameLst>
                                          <p:attrName>ppt_w</p:attrName>
                                        </p:attrNameLst>
                                      </p:cBhvr>
                                      <p:tavLst>
                                        <p:tav tm="0">
                                          <p:val>
                                            <p:fltVal val="0"/>
                                          </p:val>
                                        </p:tav>
                                        <p:tav tm="100000">
                                          <p:val>
                                            <p:strVal val="#ppt_w"/>
                                          </p:val>
                                        </p:tav>
                                      </p:tavLst>
                                    </p:anim>
                                    <p:anim calcmode="lin" valueType="num">
                                      <p:cBhvr>
                                        <p:cTn id="20" dur="250" fill="hold"/>
                                        <p:tgtEl>
                                          <p:spTgt spid="14"/>
                                        </p:tgtEl>
                                        <p:attrNameLst>
                                          <p:attrName>ppt_h</p:attrName>
                                        </p:attrNameLst>
                                      </p:cBhvr>
                                      <p:tavLst>
                                        <p:tav tm="0">
                                          <p:val>
                                            <p:fltVal val="0"/>
                                          </p:val>
                                        </p:tav>
                                        <p:tav tm="100000">
                                          <p:val>
                                            <p:strVal val="#ppt_h"/>
                                          </p:val>
                                        </p:tav>
                                      </p:tavLst>
                                    </p:anim>
                                  </p:childTnLst>
                                </p:cTn>
                              </p:par>
                              <p:par>
                                <p:cTn id="21" presetID="6" presetClass="emph" presetSubtype="0" accel="40000" decel="40000" autoRev="1" fill="hold" grpId="1" nodeType="withEffect" nodePh="1">
                                  <p:stCondLst>
                                    <p:cond delay="1000"/>
                                  </p:stCondLst>
                                  <p:endCondLst>
                                    <p:cond evt="begin" delay="0">
                                      <p:tn val="21"/>
                                    </p:cond>
                                  </p:endCondLst>
                                  <p:childTnLst>
                                    <p:animScale>
                                      <p:cBhvr>
                                        <p:cTn id="22" dur="500" fill="hold"/>
                                        <p:tgtEl>
                                          <p:spTgt spid="14"/>
                                        </p:tgtEl>
                                      </p:cBhvr>
                                      <p:by x="115000" y="115000"/>
                                    </p:animScale>
                                  </p:childTnLst>
                                </p:cTn>
                              </p:par>
                              <p:par>
                                <p:cTn id="23" presetID="23" presetClass="entr" presetSubtype="16" fill="hold" grpId="0" nodeType="withEffect" nodePh="1">
                                  <p:stCondLst>
                                    <p:cond delay="1250"/>
                                  </p:stCondLst>
                                  <p:endCondLst>
                                    <p:cond evt="begin" delay="0">
                                      <p:tn val="23"/>
                                    </p:cond>
                                  </p:endCondLst>
                                  <p:childTnLst>
                                    <p:set>
                                      <p:cBhvr>
                                        <p:cTn id="24" dur="1" fill="hold">
                                          <p:stCondLst>
                                            <p:cond delay="0"/>
                                          </p:stCondLst>
                                        </p:cTn>
                                        <p:tgtEl>
                                          <p:spTgt spid="20"/>
                                        </p:tgtEl>
                                        <p:attrNameLst>
                                          <p:attrName>style.visibility</p:attrName>
                                        </p:attrNameLst>
                                      </p:cBhvr>
                                      <p:to>
                                        <p:strVal val="visible"/>
                                      </p:to>
                                    </p:set>
                                    <p:anim calcmode="lin" valueType="num">
                                      <p:cBhvr>
                                        <p:cTn id="25" dur="250" fill="hold"/>
                                        <p:tgtEl>
                                          <p:spTgt spid="20"/>
                                        </p:tgtEl>
                                        <p:attrNameLst>
                                          <p:attrName>ppt_w</p:attrName>
                                        </p:attrNameLst>
                                      </p:cBhvr>
                                      <p:tavLst>
                                        <p:tav tm="0">
                                          <p:val>
                                            <p:fltVal val="0"/>
                                          </p:val>
                                        </p:tav>
                                        <p:tav tm="100000">
                                          <p:val>
                                            <p:strVal val="#ppt_w"/>
                                          </p:val>
                                        </p:tav>
                                      </p:tavLst>
                                    </p:anim>
                                    <p:anim calcmode="lin" valueType="num">
                                      <p:cBhvr>
                                        <p:cTn id="26" dur="250" fill="hold"/>
                                        <p:tgtEl>
                                          <p:spTgt spid="20"/>
                                        </p:tgtEl>
                                        <p:attrNameLst>
                                          <p:attrName>ppt_h</p:attrName>
                                        </p:attrNameLst>
                                      </p:cBhvr>
                                      <p:tavLst>
                                        <p:tav tm="0">
                                          <p:val>
                                            <p:fltVal val="0"/>
                                          </p:val>
                                        </p:tav>
                                        <p:tav tm="100000">
                                          <p:val>
                                            <p:strVal val="#ppt_h"/>
                                          </p:val>
                                        </p:tav>
                                      </p:tavLst>
                                    </p:anim>
                                  </p:childTnLst>
                                </p:cTn>
                              </p:par>
                              <p:par>
                                <p:cTn id="27" presetID="6" presetClass="emph" presetSubtype="0" accel="40000" decel="40000" autoRev="1" fill="hold" grpId="1" nodeType="withEffect" nodePh="1">
                                  <p:stCondLst>
                                    <p:cond delay="1250"/>
                                  </p:stCondLst>
                                  <p:endCondLst>
                                    <p:cond evt="begin" delay="0">
                                      <p:tn val="27"/>
                                    </p:cond>
                                  </p:endCondLst>
                                  <p:childTnLst>
                                    <p:animScale>
                                      <p:cBhvr>
                                        <p:cTn id="28" dur="500" fill="hold"/>
                                        <p:tgtEl>
                                          <p:spTgt spid="20"/>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4" grpId="0"/>
      <p:bldP spid="14" grpId="1"/>
      <p:bldP spid="17" grpId="0"/>
      <p:bldP spid="17" grpId="1"/>
      <p:bldP spid="20" grpId="0"/>
      <p:bldP spid="20" grpId="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294E9FC-1677-4B04-99CA-722876BF1E15}"/>
              </a:ext>
            </a:extLst>
          </p:cNvPr>
          <p:cNvSpPr>
            <a:spLocks noGrp="1"/>
          </p:cNvSpPr>
          <p:nvPr>
            <p:ph type="pic" sz="quarter" idx="10"/>
          </p:nvPr>
        </p:nvSpPr>
        <p:spPr>
          <a:xfrm>
            <a:off x="5200650" y="0"/>
            <a:ext cx="3600450" cy="4819650"/>
          </a:xfrm>
          <a:custGeom>
            <a:avLst/>
            <a:gdLst>
              <a:gd name="connsiteX0" fmla="*/ 900113 w 3600450"/>
              <a:gd name="connsiteY0" fmla="*/ 0 h 4819650"/>
              <a:gd name="connsiteX1" fmla="*/ 3600450 w 3600450"/>
              <a:gd name="connsiteY1" fmla="*/ 0 h 4819650"/>
              <a:gd name="connsiteX2" fmla="*/ 2700338 w 3600450"/>
              <a:gd name="connsiteY2" fmla="*/ 4819650 h 4819650"/>
              <a:gd name="connsiteX3" fmla="*/ 0 w 3600450"/>
              <a:gd name="connsiteY3" fmla="*/ 4819650 h 4819650"/>
            </a:gdLst>
            <a:ahLst/>
            <a:cxnLst>
              <a:cxn ang="0">
                <a:pos x="connsiteX0" y="connsiteY0"/>
              </a:cxn>
              <a:cxn ang="0">
                <a:pos x="connsiteX1" y="connsiteY1"/>
              </a:cxn>
              <a:cxn ang="0">
                <a:pos x="connsiteX2" y="connsiteY2"/>
              </a:cxn>
              <a:cxn ang="0">
                <a:pos x="connsiteX3" y="connsiteY3"/>
              </a:cxn>
            </a:cxnLst>
            <a:rect l="l" t="t" r="r" b="b"/>
            <a:pathLst>
              <a:path w="3600450" h="4819650">
                <a:moveTo>
                  <a:pt x="900113" y="0"/>
                </a:moveTo>
                <a:lnTo>
                  <a:pt x="3600450" y="0"/>
                </a:lnTo>
                <a:lnTo>
                  <a:pt x="2700338" y="4819650"/>
                </a:lnTo>
                <a:lnTo>
                  <a:pt x="0" y="4819650"/>
                </a:lnTo>
                <a:close/>
              </a:path>
            </a:pathLst>
          </a:custGeom>
          <a:effectLst>
            <a:outerShdw blurRad="635000" dist="190500" dir="2700000" algn="tl" rotWithShape="0">
              <a:prstClr val="black">
                <a:alpha val="35000"/>
              </a:prstClr>
            </a:outerShdw>
          </a:effectLst>
        </p:spPr>
        <p:txBody>
          <a:bodyPr wrap="square">
            <a:noAutofit/>
          </a:bodyPr>
          <a:lstStyle/>
          <a:p>
            <a:endParaRPr lang="en-US"/>
          </a:p>
        </p:txBody>
      </p:sp>
      <p:sp>
        <p:nvSpPr>
          <p:cNvPr id="12" name="Picture Placeholder 11">
            <a:extLst>
              <a:ext uri="{FF2B5EF4-FFF2-40B4-BE49-F238E27FC236}">
                <a16:creationId xmlns:a16="http://schemas.microsoft.com/office/drawing/2014/main" id="{43084B30-6CA8-43D3-BD62-B36E6D562E97}"/>
              </a:ext>
            </a:extLst>
          </p:cNvPr>
          <p:cNvSpPr>
            <a:spLocks noGrp="1"/>
          </p:cNvSpPr>
          <p:nvPr>
            <p:ph type="pic" sz="quarter" idx="11"/>
          </p:nvPr>
        </p:nvSpPr>
        <p:spPr>
          <a:xfrm>
            <a:off x="7772400" y="2038350"/>
            <a:ext cx="3600450" cy="4819650"/>
          </a:xfrm>
          <a:custGeom>
            <a:avLst/>
            <a:gdLst>
              <a:gd name="connsiteX0" fmla="*/ 900113 w 3600450"/>
              <a:gd name="connsiteY0" fmla="*/ 0 h 4819650"/>
              <a:gd name="connsiteX1" fmla="*/ 3600450 w 3600450"/>
              <a:gd name="connsiteY1" fmla="*/ 0 h 4819650"/>
              <a:gd name="connsiteX2" fmla="*/ 2700338 w 3600450"/>
              <a:gd name="connsiteY2" fmla="*/ 4819650 h 4819650"/>
              <a:gd name="connsiteX3" fmla="*/ 0 w 3600450"/>
              <a:gd name="connsiteY3" fmla="*/ 4819650 h 4819650"/>
            </a:gdLst>
            <a:ahLst/>
            <a:cxnLst>
              <a:cxn ang="0">
                <a:pos x="connsiteX0" y="connsiteY0"/>
              </a:cxn>
              <a:cxn ang="0">
                <a:pos x="connsiteX1" y="connsiteY1"/>
              </a:cxn>
              <a:cxn ang="0">
                <a:pos x="connsiteX2" y="connsiteY2"/>
              </a:cxn>
              <a:cxn ang="0">
                <a:pos x="connsiteX3" y="connsiteY3"/>
              </a:cxn>
            </a:cxnLst>
            <a:rect l="l" t="t" r="r" b="b"/>
            <a:pathLst>
              <a:path w="3600450" h="4819650">
                <a:moveTo>
                  <a:pt x="900113" y="0"/>
                </a:moveTo>
                <a:lnTo>
                  <a:pt x="3600450" y="0"/>
                </a:lnTo>
                <a:lnTo>
                  <a:pt x="2700338" y="4819650"/>
                </a:lnTo>
                <a:lnTo>
                  <a:pt x="0" y="4819650"/>
                </a:lnTo>
                <a:close/>
              </a:path>
            </a:pathLst>
          </a:custGeom>
          <a:effectLst>
            <a:outerShdw blurRad="635000" dist="190500" dir="2700000" algn="tl" rotWithShape="0">
              <a:prstClr val="black">
                <a:alpha val="35000"/>
              </a:prstClr>
            </a:outerShdw>
          </a:effectLst>
        </p:spPr>
        <p:txBody>
          <a:bodyPr wrap="square">
            <a:noAutofit/>
          </a:bodyPr>
          <a:lstStyle/>
          <a:p>
            <a:endParaRPr lang="en-US"/>
          </a:p>
        </p:txBody>
      </p:sp>
      <p:sp>
        <p:nvSpPr>
          <p:cNvPr id="17" name="Picture Placeholder 16">
            <a:extLst>
              <a:ext uri="{FF2B5EF4-FFF2-40B4-BE49-F238E27FC236}">
                <a16:creationId xmlns:a16="http://schemas.microsoft.com/office/drawing/2014/main" id="{2FE83EEE-D849-48C4-BCE6-66396523E112}"/>
              </a:ext>
            </a:extLst>
          </p:cNvPr>
          <p:cNvSpPr>
            <a:spLocks noGrp="1"/>
          </p:cNvSpPr>
          <p:nvPr>
            <p:ph type="pic" sz="quarter" idx="12"/>
          </p:nvPr>
        </p:nvSpPr>
        <p:spPr>
          <a:xfrm>
            <a:off x="6096000" y="3429000"/>
            <a:ext cx="3390900" cy="2438400"/>
          </a:xfrm>
          <a:custGeom>
            <a:avLst/>
            <a:gdLst>
              <a:gd name="connsiteX0" fmla="*/ 406408 w 3390900"/>
              <a:gd name="connsiteY0" fmla="*/ 0 h 2438400"/>
              <a:gd name="connsiteX1" fmla="*/ 2984492 w 3390900"/>
              <a:gd name="connsiteY1" fmla="*/ 0 h 2438400"/>
              <a:gd name="connsiteX2" fmla="*/ 3390900 w 3390900"/>
              <a:gd name="connsiteY2" fmla="*/ 406408 h 2438400"/>
              <a:gd name="connsiteX3" fmla="*/ 3390900 w 3390900"/>
              <a:gd name="connsiteY3" fmla="*/ 2031992 h 2438400"/>
              <a:gd name="connsiteX4" fmla="*/ 2984492 w 3390900"/>
              <a:gd name="connsiteY4" fmla="*/ 2438400 h 2438400"/>
              <a:gd name="connsiteX5" fmla="*/ 406408 w 3390900"/>
              <a:gd name="connsiteY5" fmla="*/ 2438400 h 2438400"/>
              <a:gd name="connsiteX6" fmla="*/ 0 w 3390900"/>
              <a:gd name="connsiteY6" fmla="*/ 2031992 h 2438400"/>
              <a:gd name="connsiteX7" fmla="*/ 0 w 3390900"/>
              <a:gd name="connsiteY7" fmla="*/ 406408 h 2438400"/>
              <a:gd name="connsiteX8" fmla="*/ 406408 w 3390900"/>
              <a:gd name="connsiteY8"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0900" h="2438400">
                <a:moveTo>
                  <a:pt x="406408" y="0"/>
                </a:moveTo>
                <a:lnTo>
                  <a:pt x="2984492" y="0"/>
                </a:lnTo>
                <a:cubicBezTo>
                  <a:pt x="3208945" y="0"/>
                  <a:pt x="3390900" y="181955"/>
                  <a:pt x="3390900" y="406408"/>
                </a:cubicBezTo>
                <a:lnTo>
                  <a:pt x="3390900" y="2031992"/>
                </a:lnTo>
                <a:cubicBezTo>
                  <a:pt x="3390900" y="2256445"/>
                  <a:pt x="3208945" y="2438400"/>
                  <a:pt x="2984492" y="2438400"/>
                </a:cubicBezTo>
                <a:lnTo>
                  <a:pt x="406408" y="2438400"/>
                </a:lnTo>
                <a:cubicBezTo>
                  <a:pt x="181955" y="2438400"/>
                  <a:pt x="0" y="2256445"/>
                  <a:pt x="0" y="2031992"/>
                </a:cubicBezTo>
                <a:lnTo>
                  <a:pt x="0" y="406408"/>
                </a:lnTo>
                <a:cubicBezTo>
                  <a:pt x="0" y="181955"/>
                  <a:pt x="181955" y="0"/>
                  <a:pt x="406408" y="0"/>
                </a:cubicBezTo>
                <a:close/>
              </a:path>
            </a:pathLst>
          </a:custGeom>
          <a:effectLst>
            <a:outerShdw blurRad="635000" dist="190500" dir="2700000" algn="tl" rotWithShape="0">
              <a:prstClr val="black">
                <a:alpha val="35000"/>
              </a:prstClr>
            </a:outerShdw>
          </a:effectLst>
        </p:spPr>
        <p:txBody>
          <a:bodyPr wrap="square">
            <a:noAutofit/>
          </a:bodyPr>
          <a:lstStyle/>
          <a:p>
            <a:endParaRPr lang="en-US"/>
          </a:p>
        </p:txBody>
      </p:sp>
    </p:spTree>
    <p:extLst>
      <p:ext uri="{BB962C8B-B14F-4D97-AF65-F5344CB8AC3E}">
        <p14:creationId xmlns:p14="http://schemas.microsoft.com/office/powerpoint/2010/main" val="167564013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80000">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15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nodePh="1" p14:presetBounceEnd="80000">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14:bounceEnd="80000">
                                          <p:cBhvr additive="base">
                                            <p:cTn id="11" dur="1500" fill="hold"/>
                                            <p:tgtEl>
                                              <p:spTgt spid="12"/>
                                            </p:tgtEl>
                                            <p:attrNameLst>
                                              <p:attrName>ppt_x</p:attrName>
                                            </p:attrNameLst>
                                          </p:cBhvr>
                                          <p:tavLst>
                                            <p:tav tm="0">
                                              <p:val>
                                                <p:strVal val="#ppt_x"/>
                                              </p:val>
                                            </p:tav>
                                            <p:tav tm="100000">
                                              <p:val>
                                                <p:strVal val="#ppt_x"/>
                                              </p:val>
                                            </p:tav>
                                          </p:tavLst>
                                        </p:anim>
                                        <p:anim calcmode="lin" valueType="num" p14:bounceEnd="80000">
                                          <p:cBhvr additive="base">
                                            <p:cTn id="12" dur="1500" fill="hold"/>
                                            <p:tgtEl>
                                              <p:spTgt spid="12"/>
                                            </p:tgtEl>
                                            <p:attrNameLst>
                                              <p:attrName>ppt_y</p:attrName>
                                            </p:attrNameLst>
                                          </p:cBhvr>
                                          <p:tavLst>
                                            <p:tav tm="0">
                                              <p:val>
                                                <p:strVal val="1+#ppt_h/2"/>
                                              </p:val>
                                            </p:tav>
                                            <p:tav tm="100000">
                                              <p:val>
                                                <p:strVal val="#ppt_y"/>
                                              </p:val>
                                            </p:tav>
                                          </p:tavLst>
                                        </p:anim>
                                      </p:childTnLst>
                                    </p:cTn>
                                  </p:par>
                                  <p:par>
                                    <p:cTn id="13" presetID="23" presetClass="entr" presetSubtype="16" fill="hold" grpId="0" nodeType="withEffect" nodePh="1">
                                      <p:stCondLst>
                                        <p:cond delay="750"/>
                                      </p:stCondLst>
                                      <p:endCondLst>
                                        <p:cond evt="begin" delay="0">
                                          <p:tn val="13"/>
                                        </p:cond>
                                      </p:endCondLst>
                                      <p:childTnLst>
                                        <p:set>
                                          <p:cBhvr>
                                            <p:cTn id="14" dur="1" fill="hold">
                                              <p:stCondLst>
                                                <p:cond delay="0"/>
                                              </p:stCondLst>
                                            </p:cTn>
                                            <p:tgtEl>
                                              <p:spTgt spid="17"/>
                                            </p:tgtEl>
                                            <p:attrNameLst>
                                              <p:attrName>style.visibility</p:attrName>
                                            </p:attrNameLst>
                                          </p:cBhvr>
                                          <p:to>
                                            <p:strVal val="visible"/>
                                          </p:to>
                                        </p:set>
                                        <p:anim calcmode="lin" valueType="num">
                                          <p:cBhvr>
                                            <p:cTn id="15" dur="250" fill="hold"/>
                                            <p:tgtEl>
                                              <p:spTgt spid="17"/>
                                            </p:tgtEl>
                                            <p:attrNameLst>
                                              <p:attrName>ppt_w</p:attrName>
                                            </p:attrNameLst>
                                          </p:cBhvr>
                                          <p:tavLst>
                                            <p:tav tm="0">
                                              <p:val>
                                                <p:fltVal val="0"/>
                                              </p:val>
                                            </p:tav>
                                            <p:tav tm="100000">
                                              <p:val>
                                                <p:strVal val="#ppt_w"/>
                                              </p:val>
                                            </p:tav>
                                          </p:tavLst>
                                        </p:anim>
                                        <p:anim calcmode="lin" valueType="num">
                                          <p:cBhvr>
                                            <p:cTn id="16" dur="250" fill="hold"/>
                                            <p:tgtEl>
                                              <p:spTgt spid="17"/>
                                            </p:tgtEl>
                                            <p:attrNameLst>
                                              <p:attrName>ppt_h</p:attrName>
                                            </p:attrNameLst>
                                          </p:cBhvr>
                                          <p:tavLst>
                                            <p:tav tm="0">
                                              <p:val>
                                                <p:fltVal val="0"/>
                                              </p:val>
                                            </p:tav>
                                            <p:tav tm="100000">
                                              <p:val>
                                                <p:strVal val="#ppt_h"/>
                                              </p:val>
                                            </p:tav>
                                          </p:tavLst>
                                        </p:anim>
                                      </p:childTnLst>
                                    </p:cTn>
                                  </p:par>
                                  <p:par>
                                    <p:cTn id="17" presetID="6" presetClass="emph" presetSubtype="0" accel="40000" decel="40000" autoRev="1" fill="hold" grpId="1" nodeType="withEffect" nodePh="1">
                                      <p:stCondLst>
                                        <p:cond delay="750"/>
                                      </p:stCondLst>
                                      <p:endCondLst>
                                        <p:cond evt="begin" delay="0">
                                          <p:tn val="17"/>
                                        </p:cond>
                                      </p:endCondLst>
                                      <p:childTnLst>
                                        <p:animScale>
                                          <p:cBhvr>
                                            <p:cTn id="18" dur="500" fill="hold"/>
                                            <p:tgtEl>
                                              <p:spTgt spid="17"/>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7" grpId="0"/>
          <p:bldP spid="17"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ppt_x"/>
                                              </p:val>
                                            </p:tav>
                                            <p:tav tm="100000">
                                              <p:val>
                                                <p:strVal val="#ppt_x"/>
                                              </p:val>
                                            </p:tav>
                                          </p:tavLst>
                                        </p:anim>
                                        <p:anim calcmode="lin" valueType="num">
                                          <p:cBhvr additive="base">
                                            <p:cTn id="8" dur="1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0" fill="hold"/>
                                            <p:tgtEl>
                                              <p:spTgt spid="12"/>
                                            </p:tgtEl>
                                            <p:attrNameLst>
                                              <p:attrName>ppt_x</p:attrName>
                                            </p:attrNameLst>
                                          </p:cBhvr>
                                          <p:tavLst>
                                            <p:tav tm="0">
                                              <p:val>
                                                <p:strVal val="#ppt_x"/>
                                              </p:val>
                                            </p:tav>
                                            <p:tav tm="100000">
                                              <p:val>
                                                <p:strVal val="#ppt_x"/>
                                              </p:val>
                                            </p:tav>
                                          </p:tavLst>
                                        </p:anim>
                                        <p:anim calcmode="lin" valueType="num">
                                          <p:cBhvr additive="base">
                                            <p:cTn id="12" dur="1500" fill="hold"/>
                                            <p:tgtEl>
                                              <p:spTgt spid="12"/>
                                            </p:tgtEl>
                                            <p:attrNameLst>
                                              <p:attrName>ppt_y</p:attrName>
                                            </p:attrNameLst>
                                          </p:cBhvr>
                                          <p:tavLst>
                                            <p:tav tm="0">
                                              <p:val>
                                                <p:strVal val="1+#ppt_h/2"/>
                                              </p:val>
                                            </p:tav>
                                            <p:tav tm="100000">
                                              <p:val>
                                                <p:strVal val="#ppt_y"/>
                                              </p:val>
                                            </p:tav>
                                          </p:tavLst>
                                        </p:anim>
                                      </p:childTnLst>
                                    </p:cTn>
                                  </p:par>
                                  <p:par>
                                    <p:cTn id="13" presetID="23" presetClass="entr" presetSubtype="16" fill="hold" grpId="0" nodeType="withEffect" nodePh="1">
                                      <p:stCondLst>
                                        <p:cond delay="750"/>
                                      </p:stCondLst>
                                      <p:endCondLst>
                                        <p:cond evt="begin" delay="0">
                                          <p:tn val="13"/>
                                        </p:cond>
                                      </p:endCondLst>
                                      <p:childTnLst>
                                        <p:set>
                                          <p:cBhvr>
                                            <p:cTn id="14" dur="1" fill="hold">
                                              <p:stCondLst>
                                                <p:cond delay="0"/>
                                              </p:stCondLst>
                                            </p:cTn>
                                            <p:tgtEl>
                                              <p:spTgt spid="17"/>
                                            </p:tgtEl>
                                            <p:attrNameLst>
                                              <p:attrName>style.visibility</p:attrName>
                                            </p:attrNameLst>
                                          </p:cBhvr>
                                          <p:to>
                                            <p:strVal val="visible"/>
                                          </p:to>
                                        </p:set>
                                        <p:anim calcmode="lin" valueType="num">
                                          <p:cBhvr>
                                            <p:cTn id="15" dur="250" fill="hold"/>
                                            <p:tgtEl>
                                              <p:spTgt spid="17"/>
                                            </p:tgtEl>
                                            <p:attrNameLst>
                                              <p:attrName>ppt_w</p:attrName>
                                            </p:attrNameLst>
                                          </p:cBhvr>
                                          <p:tavLst>
                                            <p:tav tm="0">
                                              <p:val>
                                                <p:fltVal val="0"/>
                                              </p:val>
                                            </p:tav>
                                            <p:tav tm="100000">
                                              <p:val>
                                                <p:strVal val="#ppt_w"/>
                                              </p:val>
                                            </p:tav>
                                          </p:tavLst>
                                        </p:anim>
                                        <p:anim calcmode="lin" valueType="num">
                                          <p:cBhvr>
                                            <p:cTn id="16" dur="250" fill="hold"/>
                                            <p:tgtEl>
                                              <p:spTgt spid="17"/>
                                            </p:tgtEl>
                                            <p:attrNameLst>
                                              <p:attrName>ppt_h</p:attrName>
                                            </p:attrNameLst>
                                          </p:cBhvr>
                                          <p:tavLst>
                                            <p:tav tm="0">
                                              <p:val>
                                                <p:fltVal val="0"/>
                                              </p:val>
                                            </p:tav>
                                            <p:tav tm="100000">
                                              <p:val>
                                                <p:strVal val="#ppt_h"/>
                                              </p:val>
                                            </p:tav>
                                          </p:tavLst>
                                        </p:anim>
                                      </p:childTnLst>
                                    </p:cTn>
                                  </p:par>
                                  <p:par>
                                    <p:cTn id="17" presetID="6" presetClass="emph" presetSubtype="0" accel="40000" decel="40000" autoRev="1" fill="hold" grpId="1" nodeType="withEffect" nodePh="1">
                                      <p:stCondLst>
                                        <p:cond delay="750"/>
                                      </p:stCondLst>
                                      <p:endCondLst>
                                        <p:cond evt="begin" delay="0">
                                          <p:tn val="17"/>
                                        </p:cond>
                                      </p:endCondLst>
                                      <p:childTnLst>
                                        <p:animScale>
                                          <p:cBhvr>
                                            <p:cTn id="18" dur="500" fill="hold"/>
                                            <p:tgtEl>
                                              <p:spTgt spid="17"/>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7" grpId="0"/>
          <p:bldP spid="17" grpId="1"/>
        </p:bldLst>
      </p:timing>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6" name="Picture Placeholder 13">
            <a:extLst>
              <a:ext uri="{FF2B5EF4-FFF2-40B4-BE49-F238E27FC236}">
                <a16:creationId xmlns:a16="http://schemas.microsoft.com/office/drawing/2014/main" id="{7C807BF0-1EF7-45FD-808A-54CA57C5388A}"/>
              </a:ext>
            </a:extLst>
          </p:cNvPr>
          <p:cNvSpPr>
            <a:spLocks noGrp="1"/>
          </p:cNvSpPr>
          <p:nvPr>
            <p:ph type="pic" sz="quarter" idx="20"/>
          </p:nvPr>
        </p:nvSpPr>
        <p:spPr>
          <a:xfrm>
            <a:off x="3809288" y="2230541"/>
            <a:ext cx="4613778" cy="2957537"/>
          </a:xfrm>
          <a:prstGeom prst="rect">
            <a:avLst/>
          </a:prstGeom>
          <a:noFill/>
          <a:effectLst/>
        </p:spPr>
        <p:txBody>
          <a:bodyPr>
            <a:normAutofit/>
          </a:bodyPr>
          <a:lstStyle>
            <a:lvl1pPr marL="0" indent="0">
              <a:buNone/>
              <a:defRPr sz="1300" b="0" i="0" strike="noStrike">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7226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0"/>
                                  </p:stCondLst>
                                  <p:endCondLst>
                                    <p:cond evt="begin" delay="0">
                                      <p:tn val="9"/>
                                    </p:cond>
                                  </p:endCondLst>
                                  <p:childTnLst>
                                    <p:animScale>
                                      <p:cBhvr>
                                        <p:cTn id="10" dur="500" fill="hold"/>
                                        <p:tgtEl>
                                          <p:spTgt spid="6"/>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761A12-C064-4C7C-A365-31A809CE7D3E}"/>
              </a:ext>
            </a:extLst>
          </p:cNvPr>
          <p:cNvSpPr>
            <a:spLocks noGrp="1"/>
          </p:cNvSpPr>
          <p:nvPr>
            <p:ph type="pic" sz="quarter" idx="11"/>
          </p:nvPr>
        </p:nvSpPr>
        <p:spPr>
          <a:xfrm>
            <a:off x="820947" y="878097"/>
            <a:ext cx="5424578" cy="5101806"/>
          </a:xfrm>
          <a:custGeom>
            <a:avLst/>
            <a:gdLst>
              <a:gd name="connsiteX0" fmla="*/ 3734879 w 5424578"/>
              <a:gd name="connsiteY0" fmla="*/ 1313587 h 5101806"/>
              <a:gd name="connsiteX1" fmla="*/ 5424578 w 5424578"/>
              <a:gd name="connsiteY1" fmla="*/ 1313587 h 5101806"/>
              <a:gd name="connsiteX2" fmla="*/ 4861345 w 5424578"/>
              <a:gd name="connsiteY2" fmla="*/ 4330391 h 5101806"/>
              <a:gd name="connsiteX3" fmla="*/ 3171646 w 5424578"/>
              <a:gd name="connsiteY3" fmla="*/ 4330391 h 5101806"/>
              <a:gd name="connsiteX4" fmla="*/ 952500 w 5424578"/>
              <a:gd name="connsiteY4" fmla="*/ 0 h 5101806"/>
              <a:gd name="connsiteX5" fmla="*/ 3810000 w 5424578"/>
              <a:gd name="connsiteY5" fmla="*/ 0 h 5101806"/>
              <a:gd name="connsiteX6" fmla="*/ 2857500 w 5424578"/>
              <a:gd name="connsiteY6" fmla="*/ 5101806 h 5101806"/>
              <a:gd name="connsiteX7" fmla="*/ 0 w 5424578"/>
              <a:gd name="connsiteY7" fmla="*/ 5101806 h 510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24578" h="5101806">
                <a:moveTo>
                  <a:pt x="3734879" y="1313587"/>
                </a:moveTo>
                <a:lnTo>
                  <a:pt x="5424578" y="1313587"/>
                </a:lnTo>
                <a:lnTo>
                  <a:pt x="4861345" y="4330391"/>
                </a:lnTo>
                <a:lnTo>
                  <a:pt x="3171646" y="4330391"/>
                </a:lnTo>
                <a:close/>
                <a:moveTo>
                  <a:pt x="952500" y="0"/>
                </a:moveTo>
                <a:lnTo>
                  <a:pt x="3810000" y="0"/>
                </a:lnTo>
                <a:lnTo>
                  <a:pt x="2857500" y="5101806"/>
                </a:lnTo>
                <a:lnTo>
                  <a:pt x="0" y="5101806"/>
                </a:lnTo>
                <a:close/>
              </a:path>
            </a:pathLst>
          </a:custGeom>
          <a:effectLst>
            <a:outerShdw blurRad="635000" dist="190500" dir="5400000" sx="104000" sy="104000" algn="t" rotWithShape="0">
              <a:prstClr val="black">
                <a:alpha val="20000"/>
              </a:prstClr>
            </a:outerShdw>
          </a:effectLst>
        </p:spPr>
        <p:txBody>
          <a:bodyPr wrap="square">
            <a:noAutofit/>
          </a:bodyPr>
          <a:lstStyle/>
          <a:p>
            <a:endParaRPr lang="en-US"/>
          </a:p>
        </p:txBody>
      </p:sp>
    </p:spTree>
    <p:extLst>
      <p:ext uri="{BB962C8B-B14F-4D97-AF65-F5344CB8AC3E}">
        <p14:creationId xmlns:p14="http://schemas.microsoft.com/office/powerpoint/2010/main" val="88691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fltVal val="0"/>
                                          </p:val>
                                        </p:tav>
                                        <p:tav tm="100000">
                                          <p:val>
                                            <p:strVal val="#ppt_w"/>
                                          </p:val>
                                        </p:tav>
                                      </p:tavLst>
                                    </p:anim>
                                    <p:anim calcmode="lin" valueType="num">
                                      <p:cBhvr>
                                        <p:cTn id="8" dur="250" fill="hold"/>
                                        <p:tgtEl>
                                          <p:spTgt spid="5"/>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0"/>
                                  </p:stCondLst>
                                  <p:endCondLst>
                                    <p:cond evt="begin" delay="0">
                                      <p:tn val="9"/>
                                    </p:cond>
                                  </p:endCondLst>
                                  <p:childTnLst>
                                    <p:animScale>
                                      <p:cBhvr>
                                        <p:cTn id="10" dur="500" fill="hold"/>
                                        <p:tgtEl>
                                          <p:spTgt spid="5"/>
                                        </p:tgtEl>
                                      </p:cBhvr>
                                      <p:by x="115000" y="115000"/>
                                    </p:animScale>
                                  </p:childTnLst>
                                </p:cTn>
                              </p:par>
                              <p:par>
                                <p:cTn id="11" presetID="6" presetClass="emph" presetSubtype="0" repeatCount="9000" accel="40000" decel="40000" autoRev="1" fill="hold" grpId="2" nodeType="withEffect" nodePh="1">
                                  <p:stCondLst>
                                    <p:cond delay="1000"/>
                                  </p:stCondLst>
                                  <p:endCondLst>
                                    <p:cond evt="begin" delay="0">
                                      <p:tn val="11"/>
                                    </p:cond>
                                  </p:endCondLst>
                                  <p:childTnLst>
                                    <p:animScale>
                                      <p:cBhvr>
                                        <p:cTn id="12" dur="500" fill="hold"/>
                                        <p:tgtEl>
                                          <p:spTgt spid="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5B47FE2-1ED1-4200-824C-7219A8F904D0}"/>
              </a:ext>
            </a:extLst>
          </p:cNvPr>
          <p:cNvSpPr>
            <a:spLocks noGrp="1"/>
          </p:cNvSpPr>
          <p:nvPr>
            <p:ph type="pic" sz="quarter" idx="10" hasCustomPrompt="1"/>
          </p:nvPr>
        </p:nvSpPr>
        <p:spPr>
          <a:xfrm>
            <a:off x="1145195" y="2161748"/>
            <a:ext cx="4733090" cy="2534504"/>
          </a:xfrm>
          <a:prstGeom prst="rect">
            <a:avLst/>
          </a:prstGeom>
          <a:noFill/>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Picture</a:t>
            </a:r>
            <a:endParaRPr lang="en-US" dirty="0"/>
          </a:p>
        </p:txBody>
      </p:sp>
      <p:sp>
        <p:nvSpPr>
          <p:cNvPr id="7" name="Picture Placeholder 4">
            <a:extLst>
              <a:ext uri="{FF2B5EF4-FFF2-40B4-BE49-F238E27FC236}">
                <a16:creationId xmlns:a16="http://schemas.microsoft.com/office/drawing/2014/main" id="{200874C3-8E2D-4614-8865-5A9B75E01968}"/>
              </a:ext>
            </a:extLst>
          </p:cNvPr>
          <p:cNvSpPr>
            <a:spLocks noGrp="1"/>
          </p:cNvSpPr>
          <p:nvPr>
            <p:ph type="pic" sz="quarter" idx="11" hasCustomPrompt="1"/>
          </p:nvPr>
        </p:nvSpPr>
        <p:spPr>
          <a:xfrm>
            <a:off x="6341310" y="2161748"/>
            <a:ext cx="4733090" cy="2534504"/>
          </a:xfrm>
          <a:prstGeom prst="rect">
            <a:avLst/>
          </a:prstGeom>
          <a:noFill/>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Picture</a:t>
            </a:r>
            <a:endParaRPr lang="en-US" dirty="0"/>
          </a:p>
        </p:txBody>
      </p:sp>
    </p:spTree>
    <p:extLst>
      <p:ext uri="{BB962C8B-B14F-4D97-AF65-F5344CB8AC3E}">
        <p14:creationId xmlns:p14="http://schemas.microsoft.com/office/powerpoint/2010/main" val="37140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p:stCondLst>
                                    <p:cond delay="0"/>
                                  </p:stCondLst>
                                  <p:childTnLst>
                                    <p:animScale>
                                      <p:cBhvr>
                                        <p:cTn id="10" dur="500" fill="hold"/>
                                        <p:tgtEl>
                                          <p:spTgt spid="6"/>
                                        </p:tgtEl>
                                      </p:cBhvr>
                                      <p:by x="115000" y="115000"/>
                                    </p:animScale>
                                  </p:childTnLst>
                                </p:cTn>
                              </p:par>
                              <p:par>
                                <p:cTn id="11" presetID="23" presetClass="entr" presetSubtype="16"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 calcmode="lin" valueType="num">
                                      <p:cBhvr>
                                        <p:cTn id="13" dur="250" fill="hold"/>
                                        <p:tgtEl>
                                          <p:spTgt spid="7"/>
                                        </p:tgtEl>
                                        <p:attrNameLst>
                                          <p:attrName>ppt_w</p:attrName>
                                        </p:attrNameLst>
                                      </p:cBhvr>
                                      <p:tavLst>
                                        <p:tav tm="0">
                                          <p:val>
                                            <p:fltVal val="0"/>
                                          </p:val>
                                        </p:tav>
                                        <p:tav tm="100000">
                                          <p:val>
                                            <p:strVal val="#ppt_w"/>
                                          </p:val>
                                        </p:tav>
                                      </p:tavLst>
                                    </p:anim>
                                    <p:anim calcmode="lin" valueType="num">
                                      <p:cBhvr>
                                        <p:cTn id="14" dur="250" fill="hold"/>
                                        <p:tgtEl>
                                          <p:spTgt spid="7"/>
                                        </p:tgtEl>
                                        <p:attrNameLst>
                                          <p:attrName>ppt_h</p:attrName>
                                        </p:attrNameLst>
                                      </p:cBhvr>
                                      <p:tavLst>
                                        <p:tav tm="0">
                                          <p:val>
                                            <p:fltVal val="0"/>
                                          </p:val>
                                        </p:tav>
                                        <p:tav tm="100000">
                                          <p:val>
                                            <p:strVal val="#ppt_h"/>
                                          </p:val>
                                        </p:tav>
                                      </p:tavLst>
                                    </p:anim>
                                  </p:childTnLst>
                                </p:cTn>
                              </p:par>
                              <p:par>
                                <p:cTn id="15" presetID="6" presetClass="emph" presetSubtype="0" accel="40000" decel="40000" autoRev="1" fill="hold" grpId="1" nodeType="withEffect">
                                  <p:stCondLst>
                                    <p:cond delay="500"/>
                                  </p:stCondLst>
                                  <p:childTnLst>
                                    <p:animScale>
                                      <p:cBhvr>
                                        <p:cTn id="16" dur="500" fill="hold"/>
                                        <p:tgtEl>
                                          <p:spTgt spid="7"/>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459A81C3-CF5A-427C-BC07-0E50B2CEFF23}"/>
              </a:ext>
            </a:extLst>
          </p:cNvPr>
          <p:cNvSpPr>
            <a:spLocks noGrp="1"/>
          </p:cNvSpPr>
          <p:nvPr>
            <p:ph type="pic" sz="quarter" idx="10"/>
          </p:nvPr>
        </p:nvSpPr>
        <p:spPr>
          <a:xfrm>
            <a:off x="1539875" y="1860550"/>
            <a:ext cx="4792663" cy="2997730"/>
          </a:xfrm>
          <a:prstGeom prst="rect">
            <a:avLst/>
          </a:prstGeom>
        </p:spPr>
        <p:txBody>
          <a:bodyPr/>
          <a:lstStyle/>
          <a:p>
            <a:endParaRPr lang="en-US"/>
          </a:p>
        </p:txBody>
      </p:sp>
    </p:spTree>
    <p:extLst>
      <p:ext uri="{BB962C8B-B14F-4D97-AF65-F5344CB8AC3E}">
        <p14:creationId xmlns:p14="http://schemas.microsoft.com/office/powerpoint/2010/main" val="29864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36"/>
                                        </p:tgtEl>
                                        <p:attrNameLst>
                                          <p:attrName>style.visibility</p:attrName>
                                        </p:attrNameLst>
                                      </p:cBhvr>
                                      <p:to>
                                        <p:strVal val="visible"/>
                                      </p:to>
                                    </p:set>
                                    <p:anim calcmode="lin" valueType="num">
                                      <p:cBhvr>
                                        <p:cTn id="7" dur="250" fill="hold"/>
                                        <p:tgtEl>
                                          <p:spTgt spid="36"/>
                                        </p:tgtEl>
                                        <p:attrNameLst>
                                          <p:attrName>ppt_w</p:attrName>
                                        </p:attrNameLst>
                                      </p:cBhvr>
                                      <p:tavLst>
                                        <p:tav tm="0">
                                          <p:val>
                                            <p:fltVal val="0"/>
                                          </p:val>
                                        </p:tav>
                                        <p:tav tm="100000">
                                          <p:val>
                                            <p:strVal val="#ppt_w"/>
                                          </p:val>
                                        </p:tav>
                                      </p:tavLst>
                                    </p:anim>
                                    <p:anim calcmode="lin" valueType="num">
                                      <p:cBhvr>
                                        <p:cTn id="8" dur="250" fill="hold"/>
                                        <p:tgtEl>
                                          <p:spTgt spid="36"/>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0"/>
                                  </p:stCondLst>
                                  <p:endCondLst>
                                    <p:cond evt="begin" delay="0">
                                      <p:tn val="9"/>
                                    </p:cond>
                                  </p:endCondLst>
                                  <p:childTnLst>
                                    <p:animScale>
                                      <p:cBhvr>
                                        <p:cTn id="10" dur="500" fill="hold"/>
                                        <p:tgtEl>
                                          <p:spTgt spid="36"/>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ACD0DA4D-FCF6-4818-B1F8-95899810B52D}"/>
              </a:ext>
            </a:extLst>
          </p:cNvPr>
          <p:cNvSpPr>
            <a:spLocks noGrp="1"/>
          </p:cNvSpPr>
          <p:nvPr>
            <p:ph type="pic" sz="quarter" idx="10"/>
          </p:nvPr>
        </p:nvSpPr>
        <p:spPr>
          <a:xfrm>
            <a:off x="2190750" y="3117850"/>
            <a:ext cx="7810500" cy="4953000"/>
          </a:xfrm>
          <a:prstGeom prst="rect">
            <a:avLst/>
          </a:prstGeom>
        </p:spPr>
        <p:txBody>
          <a:bodyPr/>
          <a:lstStyle/>
          <a:p>
            <a:endParaRPr lang="en-US"/>
          </a:p>
        </p:txBody>
      </p:sp>
    </p:spTree>
    <p:extLst>
      <p:ext uri="{BB962C8B-B14F-4D97-AF65-F5344CB8AC3E}">
        <p14:creationId xmlns:p14="http://schemas.microsoft.com/office/powerpoint/2010/main" val="399330941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14:presetBounceEnd="80000">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14:bounceEnd="80000">
                                          <p:cBhvr additive="base">
                                            <p:cTn id="7" dur="1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E37633B8-6146-48D8-A67F-E826252B120B}"/>
              </a:ext>
            </a:extLst>
          </p:cNvPr>
          <p:cNvSpPr>
            <a:spLocks noGrp="1"/>
          </p:cNvSpPr>
          <p:nvPr>
            <p:ph type="pic" sz="quarter" idx="10"/>
          </p:nvPr>
        </p:nvSpPr>
        <p:spPr>
          <a:xfrm>
            <a:off x="3790951" y="3106739"/>
            <a:ext cx="4638674" cy="2900362"/>
          </a:xfrm>
          <a:custGeom>
            <a:avLst/>
            <a:gdLst>
              <a:gd name="connsiteX0" fmla="*/ 0 w 4638674"/>
              <a:gd name="connsiteY0" fmla="*/ 0 h 2900362"/>
              <a:gd name="connsiteX1" fmla="*/ 4638674 w 4638674"/>
              <a:gd name="connsiteY1" fmla="*/ 0 h 2900362"/>
              <a:gd name="connsiteX2" fmla="*/ 4638674 w 4638674"/>
              <a:gd name="connsiteY2" fmla="*/ 2900362 h 2900362"/>
              <a:gd name="connsiteX3" fmla="*/ 0 w 4638674"/>
              <a:gd name="connsiteY3" fmla="*/ 2900362 h 2900362"/>
            </a:gdLst>
            <a:ahLst/>
            <a:cxnLst>
              <a:cxn ang="0">
                <a:pos x="connsiteX0" y="connsiteY0"/>
              </a:cxn>
              <a:cxn ang="0">
                <a:pos x="connsiteX1" y="connsiteY1"/>
              </a:cxn>
              <a:cxn ang="0">
                <a:pos x="connsiteX2" y="connsiteY2"/>
              </a:cxn>
              <a:cxn ang="0">
                <a:pos x="connsiteX3" y="connsiteY3"/>
              </a:cxn>
            </a:cxnLst>
            <a:rect l="l" t="t" r="r" b="b"/>
            <a:pathLst>
              <a:path w="4638674" h="2900362">
                <a:moveTo>
                  <a:pt x="0" y="0"/>
                </a:moveTo>
                <a:lnTo>
                  <a:pt x="4638674" y="0"/>
                </a:lnTo>
                <a:lnTo>
                  <a:pt x="4638674" y="2900362"/>
                </a:lnTo>
                <a:lnTo>
                  <a:pt x="0" y="2900362"/>
                </a:lnTo>
                <a:close/>
              </a:path>
            </a:pathLst>
          </a:custGeom>
        </p:spPr>
        <p:txBody>
          <a:bodyPr wrap="square">
            <a:noAutofit/>
          </a:bodyPr>
          <a:lstStyle/>
          <a:p>
            <a:endParaRPr lang="en-US"/>
          </a:p>
        </p:txBody>
      </p:sp>
      <p:sp>
        <p:nvSpPr>
          <p:cNvPr id="7" name="Picture Placeholder 9">
            <a:extLst>
              <a:ext uri="{FF2B5EF4-FFF2-40B4-BE49-F238E27FC236}">
                <a16:creationId xmlns:a16="http://schemas.microsoft.com/office/drawing/2014/main" id="{68C001E6-F38A-470B-9EC1-41540C8FC2F4}"/>
              </a:ext>
            </a:extLst>
          </p:cNvPr>
          <p:cNvSpPr>
            <a:spLocks noGrp="1"/>
          </p:cNvSpPr>
          <p:nvPr>
            <p:ph type="pic" sz="quarter" idx="11"/>
          </p:nvPr>
        </p:nvSpPr>
        <p:spPr>
          <a:xfrm>
            <a:off x="1533525" y="3429000"/>
            <a:ext cx="3444875" cy="2301876"/>
          </a:xfrm>
          <a:custGeom>
            <a:avLst/>
            <a:gdLst>
              <a:gd name="connsiteX0" fmla="*/ 0 w 3444875"/>
              <a:gd name="connsiteY0" fmla="*/ 0 h 2301876"/>
              <a:gd name="connsiteX1" fmla="*/ 3444875 w 3444875"/>
              <a:gd name="connsiteY1" fmla="*/ 0 h 2301876"/>
              <a:gd name="connsiteX2" fmla="*/ 3444875 w 3444875"/>
              <a:gd name="connsiteY2" fmla="*/ 2301876 h 2301876"/>
              <a:gd name="connsiteX3" fmla="*/ 0 w 3444875"/>
              <a:gd name="connsiteY3" fmla="*/ 2301876 h 2301876"/>
            </a:gdLst>
            <a:ahLst/>
            <a:cxnLst>
              <a:cxn ang="0">
                <a:pos x="connsiteX0" y="connsiteY0"/>
              </a:cxn>
              <a:cxn ang="0">
                <a:pos x="connsiteX1" y="connsiteY1"/>
              </a:cxn>
              <a:cxn ang="0">
                <a:pos x="connsiteX2" y="connsiteY2"/>
              </a:cxn>
              <a:cxn ang="0">
                <a:pos x="connsiteX3" y="connsiteY3"/>
              </a:cxn>
            </a:cxnLst>
            <a:rect l="l" t="t" r="r" b="b"/>
            <a:pathLst>
              <a:path w="3444875" h="2301876">
                <a:moveTo>
                  <a:pt x="0" y="0"/>
                </a:moveTo>
                <a:lnTo>
                  <a:pt x="3444875" y="0"/>
                </a:lnTo>
                <a:lnTo>
                  <a:pt x="3444875" y="2301876"/>
                </a:lnTo>
                <a:lnTo>
                  <a:pt x="0" y="2301876"/>
                </a:lnTo>
                <a:close/>
              </a:path>
            </a:pathLst>
          </a:custGeom>
        </p:spPr>
        <p:txBody>
          <a:bodyPr wrap="square">
            <a:noAutofit/>
          </a:bodyPr>
          <a:lstStyle/>
          <a:p>
            <a:endParaRPr lang="en-US"/>
          </a:p>
        </p:txBody>
      </p:sp>
      <p:sp>
        <p:nvSpPr>
          <p:cNvPr id="8" name="Picture Placeholder 12">
            <a:extLst>
              <a:ext uri="{FF2B5EF4-FFF2-40B4-BE49-F238E27FC236}">
                <a16:creationId xmlns:a16="http://schemas.microsoft.com/office/drawing/2014/main" id="{448E272D-A9E6-4649-B194-FCF263DCD4F5}"/>
              </a:ext>
            </a:extLst>
          </p:cNvPr>
          <p:cNvSpPr>
            <a:spLocks noGrp="1"/>
          </p:cNvSpPr>
          <p:nvPr>
            <p:ph type="pic" sz="quarter" idx="12"/>
          </p:nvPr>
        </p:nvSpPr>
        <p:spPr>
          <a:xfrm>
            <a:off x="7225435" y="3429000"/>
            <a:ext cx="3465578" cy="2301876"/>
          </a:xfrm>
          <a:custGeom>
            <a:avLst/>
            <a:gdLst>
              <a:gd name="connsiteX0" fmla="*/ 0 w 3465578"/>
              <a:gd name="connsiteY0" fmla="*/ 0 h 2301876"/>
              <a:gd name="connsiteX1" fmla="*/ 3465578 w 3465578"/>
              <a:gd name="connsiteY1" fmla="*/ 0 h 2301876"/>
              <a:gd name="connsiteX2" fmla="*/ 3465578 w 3465578"/>
              <a:gd name="connsiteY2" fmla="*/ 2301876 h 2301876"/>
              <a:gd name="connsiteX3" fmla="*/ 0 w 3465578"/>
              <a:gd name="connsiteY3" fmla="*/ 2301876 h 2301876"/>
            </a:gdLst>
            <a:ahLst/>
            <a:cxnLst>
              <a:cxn ang="0">
                <a:pos x="connsiteX0" y="connsiteY0"/>
              </a:cxn>
              <a:cxn ang="0">
                <a:pos x="connsiteX1" y="connsiteY1"/>
              </a:cxn>
              <a:cxn ang="0">
                <a:pos x="connsiteX2" y="connsiteY2"/>
              </a:cxn>
              <a:cxn ang="0">
                <a:pos x="connsiteX3" y="connsiteY3"/>
              </a:cxn>
            </a:cxnLst>
            <a:rect l="l" t="t" r="r" b="b"/>
            <a:pathLst>
              <a:path w="3465578" h="2301876">
                <a:moveTo>
                  <a:pt x="0" y="0"/>
                </a:moveTo>
                <a:lnTo>
                  <a:pt x="3465578" y="0"/>
                </a:lnTo>
                <a:lnTo>
                  <a:pt x="3465578" y="2301876"/>
                </a:lnTo>
                <a:lnTo>
                  <a:pt x="0" y="2301876"/>
                </a:lnTo>
                <a:close/>
              </a:path>
            </a:pathLst>
          </a:custGeom>
        </p:spPr>
        <p:txBody>
          <a:bodyPr wrap="square">
            <a:noAutofit/>
          </a:bodyPr>
          <a:lstStyle/>
          <a:p>
            <a:endParaRPr lang="en-US"/>
          </a:p>
        </p:txBody>
      </p:sp>
    </p:spTree>
    <p:extLst>
      <p:ext uri="{BB962C8B-B14F-4D97-AF65-F5344CB8AC3E}">
        <p14:creationId xmlns:p14="http://schemas.microsoft.com/office/powerpoint/2010/main" val="34567057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14:presetBounceEnd="80000">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14:bounceEnd="80000">
                                          <p:cBhvr additive="base">
                                            <p:cTn id="7" dur="1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nodePh="1" p14:presetBounceEnd="80000">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 calcmode="lin" valueType="num" p14:bounceEnd="80000">
                                          <p:cBhvr additive="base">
                                            <p:cTn id="11" dur="1500" fill="hold"/>
                                            <p:tgtEl>
                                              <p:spTgt spid="8"/>
                                            </p:tgtEl>
                                            <p:attrNameLst>
                                              <p:attrName>ppt_x</p:attrName>
                                            </p:attrNameLst>
                                          </p:cBhvr>
                                          <p:tavLst>
                                            <p:tav tm="0">
                                              <p:val>
                                                <p:strVal val="1+#ppt_w/2"/>
                                              </p:val>
                                            </p:tav>
                                            <p:tav tm="100000">
                                              <p:val>
                                                <p:strVal val="#ppt_x"/>
                                              </p:val>
                                            </p:tav>
                                          </p:tavLst>
                                        </p:anim>
                                        <p:anim calcmode="lin" valueType="num" p14:bounceEnd="80000">
                                          <p:cBhvr additive="base">
                                            <p:cTn id="12" dur="1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14:presetBounceEnd="80000">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14:bounceEnd="80000">
                                          <p:cBhvr additive="base">
                                            <p:cTn id="15" dur="1500" fill="hold"/>
                                            <p:tgtEl>
                                              <p:spTgt spid="7"/>
                                            </p:tgtEl>
                                            <p:attrNameLst>
                                              <p:attrName>ppt_x</p:attrName>
                                            </p:attrNameLst>
                                          </p:cBhvr>
                                          <p:tavLst>
                                            <p:tav tm="0">
                                              <p:val>
                                                <p:strVal val="0-#ppt_w/2"/>
                                              </p:val>
                                            </p:tav>
                                            <p:tav tm="100000">
                                              <p:val>
                                                <p:strVal val="#ppt_x"/>
                                              </p:val>
                                            </p:tav>
                                          </p:tavLst>
                                        </p:anim>
                                        <p:anim calcmode="lin" valueType="num" p14:bounceEnd="80000">
                                          <p:cBhvr additive="base">
                                            <p:cTn id="16" dur="1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500" fill="hold"/>
                                            <p:tgtEl>
                                              <p:spTgt spid="8"/>
                                            </p:tgtEl>
                                            <p:attrNameLst>
                                              <p:attrName>ppt_x</p:attrName>
                                            </p:attrNameLst>
                                          </p:cBhvr>
                                          <p:tavLst>
                                            <p:tav tm="0">
                                              <p:val>
                                                <p:strVal val="1+#ppt_w/2"/>
                                              </p:val>
                                            </p:tav>
                                            <p:tav tm="100000">
                                              <p:val>
                                                <p:strVal val="#ppt_x"/>
                                              </p:val>
                                            </p:tav>
                                          </p:tavLst>
                                        </p:anim>
                                        <p:anim calcmode="lin" valueType="num">
                                          <p:cBhvr additive="base">
                                            <p:cTn id="12" dur="1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0-#ppt_w/2"/>
                                              </p:val>
                                            </p:tav>
                                            <p:tav tm="100000">
                                              <p:val>
                                                <p:strVal val="#ppt_x"/>
                                              </p:val>
                                            </p:tav>
                                          </p:tavLst>
                                        </p:anim>
                                        <p:anim calcmode="lin" valueType="num">
                                          <p:cBhvr additive="base">
                                            <p:cTn id="16" dur="1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C21466D1-EA09-4E41-964F-BA2222D03941}"/>
              </a:ext>
            </a:extLst>
          </p:cNvPr>
          <p:cNvSpPr>
            <a:spLocks noGrp="1"/>
          </p:cNvSpPr>
          <p:nvPr>
            <p:ph type="pic" sz="quarter" idx="10"/>
          </p:nvPr>
        </p:nvSpPr>
        <p:spPr>
          <a:xfrm>
            <a:off x="2355062" y="1123950"/>
            <a:ext cx="2281500" cy="4191000"/>
          </a:xfrm>
          <a:prstGeom prst="rect">
            <a:avLst/>
          </a:prstGeom>
          <a:noFill/>
        </p:spPr>
        <p:txBody>
          <a:bodyPr/>
          <a:lstStyle>
            <a:lvl1pPr>
              <a:defRPr>
                <a:latin typeface="Arial" panose="020B0604020202020204" pitchFamily="34" charset="0"/>
                <a:cs typeface="Arial" panose="020B0604020202020204" pitchFamily="34" charset="0"/>
              </a:defRPr>
            </a:lvl1pPr>
          </a:lstStyle>
          <a:p>
            <a:endParaRPr lang="id-ID" dirty="0"/>
          </a:p>
        </p:txBody>
      </p:sp>
    </p:spTree>
    <p:extLst>
      <p:ext uri="{BB962C8B-B14F-4D97-AF65-F5344CB8AC3E}">
        <p14:creationId xmlns:p14="http://schemas.microsoft.com/office/powerpoint/2010/main" val="307462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0"/>
                                  </p:stCondLst>
                                  <p:endCondLst>
                                    <p:cond evt="begin" delay="0">
                                      <p:tn val="9"/>
                                    </p:cond>
                                  </p:endCondLst>
                                  <p:childTnLst>
                                    <p:animScale>
                                      <p:cBhvr>
                                        <p:cTn id="10" dur="500" fill="hold"/>
                                        <p:tgtEl>
                                          <p:spTgt spid="6"/>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D39298E3-8AE0-4180-94DF-AC2AF4870815}"/>
              </a:ext>
            </a:extLst>
          </p:cNvPr>
          <p:cNvSpPr>
            <a:spLocks noGrp="1"/>
          </p:cNvSpPr>
          <p:nvPr>
            <p:ph type="pic" sz="quarter" idx="12"/>
          </p:nvPr>
        </p:nvSpPr>
        <p:spPr>
          <a:xfrm flipH="1">
            <a:off x="8799349" y="1846894"/>
            <a:ext cx="1837653" cy="3164212"/>
          </a:xfrm>
          <a:custGeom>
            <a:avLst/>
            <a:gdLst>
              <a:gd name="connsiteX0" fmla="*/ 28542 w 1837653"/>
              <a:gd name="connsiteY0" fmla="*/ 0 h 3164212"/>
              <a:gd name="connsiteX1" fmla="*/ 1836281 w 1837653"/>
              <a:gd name="connsiteY1" fmla="*/ 237592 h 3164212"/>
              <a:gd name="connsiteX2" fmla="*/ 1836280 w 1837653"/>
              <a:gd name="connsiteY2" fmla="*/ 3164212 h 3164212"/>
              <a:gd name="connsiteX3" fmla="*/ 0 w 1837653"/>
              <a:gd name="connsiteY3" fmla="*/ 3121013 h 3164212"/>
            </a:gdLst>
            <a:ahLst/>
            <a:cxnLst>
              <a:cxn ang="0">
                <a:pos x="connsiteX0" y="connsiteY0"/>
              </a:cxn>
              <a:cxn ang="0">
                <a:pos x="connsiteX1" y="connsiteY1"/>
              </a:cxn>
              <a:cxn ang="0">
                <a:pos x="connsiteX2" y="connsiteY2"/>
              </a:cxn>
              <a:cxn ang="0">
                <a:pos x="connsiteX3" y="connsiteY3"/>
              </a:cxn>
            </a:cxnLst>
            <a:rect l="l" t="t" r="r" b="b"/>
            <a:pathLst>
              <a:path w="1837653" h="3164212">
                <a:moveTo>
                  <a:pt x="28542" y="0"/>
                </a:moveTo>
                <a:lnTo>
                  <a:pt x="1836281" y="237592"/>
                </a:lnTo>
                <a:cubicBezTo>
                  <a:pt x="1831523" y="1183532"/>
                  <a:pt x="1841037" y="2218271"/>
                  <a:pt x="1836280" y="3164212"/>
                </a:cubicBezTo>
                <a:lnTo>
                  <a:pt x="0" y="3121013"/>
                </a:lnTo>
                <a:close/>
              </a:path>
            </a:pathLst>
          </a:custGeom>
          <a:noFill/>
        </p:spPr>
        <p:txBody>
          <a:bodyPr wrap="square">
            <a:noAutofit/>
          </a:bodyPr>
          <a:lstStyle>
            <a:lvl1pPr>
              <a:defRPr>
                <a:latin typeface="Arial" panose="020B0604020202020204" pitchFamily="34" charset="0"/>
                <a:cs typeface="Arial" panose="020B0604020202020204" pitchFamily="34" charset="0"/>
              </a:defRPr>
            </a:lvl1pPr>
          </a:lstStyle>
          <a:p>
            <a:endParaRPr lang="id-ID" dirty="0"/>
          </a:p>
        </p:txBody>
      </p:sp>
    </p:spTree>
    <p:extLst>
      <p:ext uri="{BB962C8B-B14F-4D97-AF65-F5344CB8AC3E}">
        <p14:creationId xmlns:p14="http://schemas.microsoft.com/office/powerpoint/2010/main" val="36503216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80000">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14:bounceEnd="80000">
                                          <p:cBhvr additive="base">
                                            <p:cTn id="7" dur="1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6" name="Picture Placeholder 11">
            <a:extLst>
              <a:ext uri="{FF2B5EF4-FFF2-40B4-BE49-F238E27FC236}">
                <a16:creationId xmlns:a16="http://schemas.microsoft.com/office/drawing/2014/main" id="{F34A94BB-6E5B-47BC-8ECD-8AA9410CC770}"/>
              </a:ext>
            </a:extLst>
          </p:cNvPr>
          <p:cNvSpPr>
            <a:spLocks noGrp="1"/>
          </p:cNvSpPr>
          <p:nvPr>
            <p:ph type="pic" sz="quarter" idx="12"/>
          </p:nvPr>
        </p:nvSpPr>
        <p:spPr>
          <a:xfrm>
            <a:off x="2037534" y="1438867"/>
            <a:ext cx="2054417" cy="3720962"/>
          </a:xfrm>
          <a:prstGeom prst="rect">
            <a:avLst/>
          </a:prstGeom>
          <a:noFill/>
        </p:spPr>
        <p:txBody>
          <a:bodyPr wrap="square">
            <a:noAutofit/>
          </a:bodyPr>
          <a:lstStyle>
            <a:lvl1pPr>
              <a:defRPr sz="18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40503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0"/>
                                  </p:stCondLst>
                                  <p:endCondLst>
                                    <p:cond evt="begin" delay="0">
                                      <p:tn val="9"/>
                                    </p:cond>
                                  </p:endCondLst>
                                  <p:childTnLst>
                                    <p:animScale>
                                      <p:cBhvr>
                                        <p:cTn id="10" dur="500" fill="hold"/>
                                        <p:tgtEl>
                                          <p:spTgt spid="6"/>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43B0E074-15DE-4D5B-ACEE-82083796356A}"/>
              </a:ext>
            </a:extLst>
          </p:cNvPr>
          <p:cNvSpPr>
            <a:spLocks noGrp="1"/>
          </p:cNvSpPr>
          <p:nvPr>
            <p:ph type="pic" sz="quarter" idx="10"/>
          </p:nvPr>
        </p:nvSpPr>
        <p:spPr>
          <a:xfrm>
            <a:off x="6655254" y="1767662"/>
            <a:ext cx="1619808" cy="3152664"/>
          </a:xfrm>
          <a:custGeom>
            <a:avLst/>
            <a:gdLst>
              <a:gd name="connsiteX0" fmla="*/ 1370334 w 2071730"/>
              <a:gd name="connsiteY0" fmla="*/ 1385 h 4032248"/>
              <a:gd name="connsiteX1" fmla="*/ 1487560 w 2071730"/>
              <a:gd name="connsiteY1" fmla="*/ 72668 h 4032248"/>
              <a:gd name="connsiteX2" fmla="*/ 1564172 w 2071730"/>
              <a:gd name="connsiteY2" fmla="*/ 235547 h 4032248"/>
              <a:gd name="connsiteX3" fmla="*/ 1628016 w 2071730"/>
              <a:gd name="connsiteY3" fmla="*/ 522981 h 4032248"/>
              <a:gd name="connsiteX4" fmla="*/ 1675899 w 2071730"/>
              <a:gd name="connsiteY4" fmla="*/ 797641 h 4032248"/>
              <a:gd name="connsiteX5" fmla="*/ 1723782 w 2071730"/>
              <a:gd name="connsiteY5" fmla="*/ 1078687 h 4032248"/>
              <a:gd name="connsiteX6" fmla="*/ 1758896 w 2071730"/>
              <a:gd name="connsiteY6" fmla="*/ 1283085 h 4032248"/>
              <a:gd name="connsiteX7" fmla="*/ 1794010 w 2071730"/>
              <a:gd name="connsiteY7" fmla="*/ 1490676 h 4032248"/>
              <a:gd name="connsiteX8" fmla="*/ 1829124 w 2071730"/>
              <a:gd name="connsiteY8" fmla="*/ 1701461 h 4032248"/>
              <a:gd name="connsiteX9" fmla="*/ 1864238 w 2071730"/>
              <a:gd name="connsiteY9" fmla="*/ 1909053 h 4032248"/>
              <a:gd name="connsiteX10" fmla="*/ 1899352 w 2071730"/>
              <a:gd name="connsiteY10" fmla="*/ 2116644 h 4032248"/>
              <a:gd name="connsiteX11" fmla="*/ 1934466 w 2071730"/>
              <a:gd name="connsiteY11" fmla="*/ 2324235 h 4032248"/>
              <a:gd name="connsiteX12" fmla="*/ 1972772 w 2071730"/>
              <a:gd name="connsiteY12" fmla="*/ 2550989 h 4032248"/>
              <a:gd name="connsiteX13" fmla="*/ 2004694 w 2071730"/>
              <a:gd name="connsiteY13" fmla="*/ 2742612 h 4032248"/>
              <a:gd name="connsiteX14" fmla="*/ 2033424 w 2071730"/>
              <a:gd name="connsiteY14" fmla="*/ 2924653 h 4032248"/>
              <a:gd name="connsiteX15" fmla="*/ 2055769 w 2071730"/>
              <a:gd name="connsiteY15" fmla="*/ 3093920 h 4032248"/>
              <a:gd name="connsiteX16" fmla="*/ 2065346 w 2071730"/>
              <a:gd name="connsiteY16" fmla="*/ 3205700 h 4032248"/>
              <a:gd name="connsiteX17" fmla="*/ 2071730 w 2071730"/>
              <a:gd name="connsiteY17" fmla="*/ 3282349 h 4032248"/>
              <a:gd name="connsiteX18" fmla="*/ 2014271 w 2071730"/>
              <a:gd name="connsiteY18" fmla="*/ 3541040 h 4032248"/>
              <a:gd name="connsiteX19" fmla="*/ 1806779 w 2071730"/>
              <a:gd name="connsiteY19" fmla="*/ 3723081 h 4032248"/>
              <a:gd name="connsiteX20" fmla="*/ 1522674 w 2071730"/>
              <a:gd name="connsiteY20" fmla="*/ 3802924 h 4032248"/>
              <a:gd name="connsiteX21" fmla="*/ 986386 w 2071730"/>
              <a:gd name="connsiteY21" fmla="*/ 3940254 h 4032248"/>
              <a:gd name="connsiteX22" fmla="*/ 667168 w 2071730"/>
              <a:gd name="connsiteY22" fmla="*/ 4020097 h 4032248"/>
              <a:gd name="connsiteX23" fmla="*/ 549056 w 2071730"/>
              <a:gd name="connsiteY23" fmla="*/ 4029678 h 4032248"/>
              <a:gd name="connsiteX24" fmla="*/ 414985 w 2071730"/>
              <a:gd name="connsiteY24" fmla="*/ 3933866 h 4032248"/>
              <a:gd name="connsiteX25" fmla="*/ 328796 w 2071730"/>
              <a:gd name="connsiteY25" fmla="*/ 3707113 h 4032248"/>
              <a:gd name="connsiteX26" fmla="*/ 264952 w 2071730"/>
              <a:gd name="connsiteY26" fmla="*/ 3339836 h 4032248"/>
              <a:gd name="connsiteX27" fmla="*/ 210685 w 2071730"/>
              <a:gd name="connsiteY27" fmla="*/ 2947009 h 4032248"/>
              <a:gd name="connsiteX28" fmla="*/ 153225 w 2071730"/>
              <a:gd name="connsiteY28" fmla="*/ 2506277 h 4032248"/>
              <a:gd name="connsiteX29" fmla="*/ 98958 w 2071730"/>
              <a:gd name="connsiteY29" fmla="*/ 2107063 h 4032248"/>
              <a:gd name="connsiteX30" fmla="*/ 41499 w 2071730"/>
              <a:gd name="connsiteY30" fmla="*/ 1672718 h 4032248"/>
              <a:gd name="connsiteX31" fmla="*/ 3193 w 2071730"/>
              <a:gd name="connsiteY31" fmla="*/ 1353347 h 4032248"/>
              <a:gd name="connsiteX32" fmla="*/ 0 w 2071730"/>
              <a:gd name="connsiteY32" fmla="*/ 1308635 h 4032248"/>
              <a:gd name="connsiteX33" fmla="*/ 0 w 2071730"/>
              <a:gd name="connsiteY33" fmla="*/ 1200048 h 4032248"/>
              <a:gd name="connsiteX34" fmla="*/ 9577 w 2071730"/>
              <a:gd name="connsiteY34" fmla="*/ 1126593 h 4032248"/>
              <a:gd name="connsiteX35" fmla="*/ 95766 w 2071730"/>
              <a:gd name="connsiteY35" fmla="*/ 883871 h 4032248"/>
              <a:gd name="connsiteX36" fmla="*/ 229838 w 2071730"/>
              <a:gd name="connsiteY36" fmla="*/ 756122 h 4032248"/>
              <a:gd name="connsiteX37" fmla="*/ 807624 w 2071730"/>
              <a:gd name="connsiteY37" fmla="*/ 334552 h 4032248"/>
              <a:gd name="connsiteX38" fmla="*/ 1158764 w 2071730"/>
              <a:gd name="connsiteY38" fmla="*/ 82249 h 4032248"/>
              <a:gd name="connsiteX39" fmla="*/ 1260914 w 2071730"/>
              <a:gd name="connsiteY39" fmla="*/ 21568 h 4032248"/>
              <a:gd name="connsiteX40" fmla="*/ 1324609 w 2071730"/>
              <a:gd name="connsiteY40" fmla="*/ 1708 h 4032248"/>
              <a:gd name="connsiteX41" fmla="*/ 1370334 w 2071730"/>
              <a:gd name="connsiteY41" fmla="*/ 1385 h 403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71730" h="4032248">
                <a:moveTo>
                  <a:pt x="1370334" y="1385"/>
                </a:moveTo>
                <a:cubicBezTo>
                  <a:pt x="1414838" y="7209"/>
                  <a:pt x="1455239" y="31349"/>
                  <a:pt x="1487560" y="72668"/>
                </a:cubicBezTo>
                <a:cubicBezTo>
                  <a:pt x="1525866" y="120574"/>
                  <a:pt x="1551404" y="174867"/>
                  <a:pt x="1564172" y="235547"/>
                </a:cubicBezTo>
                <a:cubicBezTo>
                  <a:pt x="1586518" y="331359"/>
                  <a:pt x="1608863" y="427170"/>
                  <a:pt x="1628016" y="522981"/>
                </a:cubicBezTo>
                <a:cubicBezTo>
                  <a:pt x="1643977" y="615599"/>
                  <a:pt x="1659938" y="705023"/>
                  <a:pt x="1675899" y="797641"/>
                </a:cubicBezTo>
                <a:cubicBezTo>
                  <a:pt x="1691860" y="890258"/>
                  <a:pt x="1707821" y="986070"/>
                  <a:pt x="1723782" y="1078687"/>
                </a:cubicBezTo>
                <a:cubicBezTo>
                  <a:pt x="1733358" y="1148949"/>
                  <a:pt x="1746127" y="1216017"/>
                  <a:pt x="1758896" y="1283085"/>
                </a:cubicBezTo>
                <a:cubicBezTo>
                  <a:pt x="1768472" y="1353347"/>
                  <a:pt x="1781241" y="1423608"/>
                  <a:pt x="1794010" y="1490676"/>
                </a:cubicBezTo>
                <a:cubicBezTo>
                  <a:pt x="1803586" y="1560938"/>
                  <a:pt x="1816355" y="1631200"/>
                  <a:pt x="1829124" y="1701461"/>
                </a:cubicBezTo>
                <a:cubicBezTo>
                  <a:pt x="1838700" y="1768529"/>
                  <a:pt x="1851469" y="1838791"/>
                  <a:pt x="1864238" y="1909053"/>
                </a:cubicBezTo>
                <a:cubicBezTo>
                  <a:pt x="1873815" y="1979314"/>
                  <a:pt x="1886583" y="2046382"/>
                  <a:pt x="1899352" y="2116644"/>
                </a:cubicBezTo>
                <a:cubicBezTo>
                  <a:pt x="1912121" y="2186906"/>
                  <a:pt x="1921697" y="2253973"/>
                  <a:pt x="1934466" y="2324235"/>
                </a:cubicBezTo>
                <a:cubicBezTo>
                  <a:pt x="1947235" y="2400884"/>
                  <a:pt x="1960004" y="2474340"/>
                  <a:pt x="1972772" y="2550989"/>
                </a:cubicBezTo>
                <a:cubicBezTo>
                  <a:pt x="1982349" y="2614863"/>
                  <a:pt x="1995118" y="2678737"/>
                  <a:pt x="2004694" y="2742612"/>
                </a:cubicBezTo>
                <a:cubicBezTo>
                  <a:pt x="2014271" y="2803292"/>
                  <a:pt x="2023847" y="2863973"/>
                  <a:pt x="2033424" y="2924653"/>
                </a:cubicBezTo>
                <a:cubicBezTo>
                  <a:pt x="2043000" y="2982140"/>
                  <a:pt x="2049385" y="3036433"/>
                  <a:pt x="2055769" y="3093920"/>
                </a:cubicBezTo>
                <a:cubicBezTo>
                  <a:pt x="2058961" y="3132244"/>
                  <a:pt x="2062154" y="3170569"/>
                  <a:pt x="2065346" y="3205700"/>
                </a:cubicBezTo>
                <a:cubicBezTo>
                  <a:pt x="2068538" y="3231250"/>
                  <a:pt x="2071730" y="3256799"/>
                  <a:pt x="2071730" y="3282349"/>
                </a:cubicBezTo>
                <a:cubicBezTo>
                  <a:pt x="2065346" y="3371773"/>
                  <a:pt x="2049385" y="3458003"/>
                  <a:pt x="2014271" y="3541040"/>
                </a:cubicBezTo>
                <a:cubicBezTo>
                  <a:pt x="1969580" y="3633657"/>
                  <a:pt x="1902544" y="3694338"/>
                  <a:pt x="1806779" y="3723081"/>
                </a:cubicBezTo>
                <a:cubicBezTo>
                  <a:pt x="1714205" y="3751825"/>
                  <a:pt x="1618439" y="3777374"/>
                  <a:pt x="1522674" y="3802924"/>
                </a:cubicBezTo>
                <a:cubicBezTo>
                  <a:pt x="1343911" y="3850830"/>
                  <a:pt x="1165149" y="3895542"/>
                  <a:pt x="986386" y="3940254"/>
                </a:cubicBezTo>
                <a:cubicBezTo>
                  <a:pt x="881044" y="3968997"/>
                  <a:pt x="775702" y="3994547"/>
                  <a:pt x="667168" y="4020097"/>
                </a:cubicBezTo>
                <a:cubicBezTo>
                  <a:pt x="628861" y="4029678"/>
                  <a:pt x="587363" y="4036065"/>
                  <a:pt x="549056" y="4029678"/>
                </a:cubicBezTo>
                <a:cubicBezTo>
                  <a:pt x="485213" y="4023290"/>
                  <a:pt x="446906" y="3981772"/>
                  <a:pt x="414985" y="3933866"/>
                </a:cubicBezTo>
                <a:cubicBezTo>
                  <a:pt x="370294" y="3863605"/>
                  <a:pt x="347949" y="3786956"/>
                  <a:pt x="328796" y="3707113"/>
                </a:cubicBezTo>
                <a:cubicBezTo>
                  <a:pt x="300066" y="3585752"/>
                  <a:pt x="284105" y="3461197"/>
                  <a:pt x="264952" y="3339836"/>
                </a:cubicBezTo>
                <a:cubicBezTo>
                  <a:pt x="248991" y="3208894"/>
                  <a:pt x="229838" y="3077951"/>
                  <a:pt x="210685" y="2947009"/>
                </a:cubicBezTo>
                <a:cubicBezTo>
                  <a:pt x="191531" y="2800098"/>
                  <a:pt x="172379" y="2653188"/>
                  <a:pt x="153225" y="2506277"/>
                </a:cubicBezTo>
                <a:cubicBezTo>
                  <a:pt x="134072" y="2372141"/>
                  <a:pt x="114919" y="2241199"/>
                  <a:pt x="98958" y="2107063"/>
                </a:cubicBezTo>
                <a:cubicBezTo>
                  <a:pt x="79805" y="1963346"/>
                  <a:pt x="57460" y="1816435"/>
                  <a:pt x="41499" y="1672718"/>
                </a:cubicBezTo>
                <a:cubicBezTo>
                  <a:pt x="25538" y="1564132"/>
                  <a:pt x="15961" y="1458739"/>
                  <a:pt x="3193" y="1353347"/>
                </a:cubicBezTo>
                <a:cubicBezTo>
                  <a:pt x="3193" y="1337378"/>
                  <a:pt x="0" y="1324603"/>
                  <a:pt x="0" y="1308635"/>
                </a:cubicBezTo>
                <a:cubicBezTo>
                  <a:pt x="0" y="1273504"/>
                  <a:pt x="0" y="1235179"/>
                  <a:pt x="0" y="1200048"/>
                </a:cubicBezTo>
                <a:cubicBezTo>
                  <a:pt x="3193" y="1174499"/>
                  <a:pt x="6385" y="1148949"/>
                  <a:pt x="9577" y="1126593"/>
                </a:cubicBezTo>
                <a:cubicBezTo>
                  <a:pt x="22345" y="1040363"/>
                  <a:pt x="44691" y="954132"/>
                  <a:pt x="95766" y="883871"/>
                </a:cubicBezTo>
                <a:cubicBezTo>
                  <a:pt x="130880" y="832771"/>
                  <a:pt x="181955" y="794447"/>
                  <a:pt x="229838" y="756122"/>
                </a:cubicBezTo>
                <a:cubicBezTo>
                  <a:pt x="424561" y="615599"/>
                  <a:pt x="616092" y="475076"/>
                  <a:pt x="807624" y="334552"/>
                </a:cubicBezTo>
                <a:cubicBezTo>
                  <a:pt x="925735" y="251516"/>
                  <a:pt x="1040654" y="165286"/>
                  <a:pt x="1158764" y="82249"/>
                </a:cubicBezTo>
                <a:cubicBezTo>
                  <a:pt x="1190686" y="59893"/>
                  <a:pt x="1225800" y="37537"/>
                  <a:pt x="1260914" y="21568"/>
                </a:cubicBezTo>
                <a:cubicBezTo>
                  <a:pt x="1282462" y="11189"/>
                  <a:pt x="1303810" y="4602"/>
                  <a:pt x="1324609" y="1708"/>
                </a:cubicBezTo>
                <a:cubicBezTo>
                  <a:pt x="1340209" y="-463"/>
                  <a:pt x="1355499" y="-556"/>
                  <a:pt x="1370334" y="1385"/>
                </a:cubicBezTo>
                <a:close/>
              </a:path>
            </a:pathLst>
          </a:custGeom>
          <a:noFill/>
        </p:spPr>
        <p:txBody>
          <a:bodyPr wrap="square">
            <a:noAutofit/>
          </a:bodyPr>
          <a:lstStyle>
            <a:lvl1pPr>
              <a:defRPr lang="en-ID">
                <a:latin typeface="Arial" panose="020B0604020202020204" pitchFamily="34" charset="0"/>
                <a:cs typeface="Arial" panose="020B0604020202020204" pitchFamily="34" charset="0"/>
              </a:defRPr>
            </a:lvl1pPr>
          </a:lstStyle>
          <a:p>
            <a:pPr lvl="0"/>
            <a:endParaRPr lang="en-ID"/>
          </a:p>
        </p:txBody>
      </p:sp>
    </p:spTree>
    <p:extLst>
      <p:ext uri="{BB962C8B-B14F-4D97-AF65-F5344CB8AC3E}">
        <p14:creationId xmlns:p14="http://schemas.microsoft.com/office/powerpoint/2010/main" val="35823664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14:presetBounceEnd="80000">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14:bounceEnd="80000">
                                          <p:cBhvr additive="base">
                                            <p:cTn id="7" dur="1500" fill="hold"/>
                                            <p:tgtEl>
                                              <p:spTgt spid="6"/>
                                            </p:tgtEl>
                                            <p:attrNameLst>
                                              <p:attrName>ppt_x</p:attrName>
                                            </p:attrNameLst>
                                          </p:cBhvr>
                                          <p:tavLst>
                                            <p:tav tm="0">
                                              <p:val>
                                                <p:strVal val="1+#ppt_w/2"/>
                                              </p:val>
                                            </p:tav>
                                            <p:tav tm="100000">
                                              <p:val>
                                                <p:strVal val="#ppt_x"/>
                                              </p:val>
                                            </p:tav>
                                          </p:tavLst>
                                        </p:anim>
                                        <p:anim calcmode="lin" valueType="num" p14:bounceEnd="80000">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FFBBEBFB-6FFB-41C2-97E4-D97BD3D75AAC}"/>
              </a:ext>
            </a:extLst>
          </p:cNvPr>
          <p:cNvSpPr>
            <a:spLocks noGrp="1"/>
          </p:cNvSpPr>
          <p:nvPr>
            <p:ph type="pic" sz="quarter" idx="10"/>
          </p:nvPr>
        </p:nvSpPr>
        <p:spPr>
          <a:xfrm>
            <a:off x="1244914" y="1388725"/>
            <a:ext cx="4579270" cy="4189398"/>
          </a:xfrm>
          <a:custGeom>
            <a:avLst/>
            <a:gdLst>
              <a:gd name="connsiteX0" fmla="*/ 2098281 w 4579270"/>
              <a:gd name="connsiteY0" fmla="*/ 1236 h 4189398"/>
              <a:gd name="connsiteX1" fmla="*/ 2115183 w 4579270"/>
              <a:gd name="connsiteY1" fmla="*/ 13967 h 4189398"/>
              <a:gd name="connsiteX2" fmla="*/ 2274314 w 4579270"/>
              <a:gd name="connsiteY2" fmla="*/ 232867 h 4189398"/>
              <a:gd name="connsiteX3" fmla="*/ 2428722 w 4579270"/>
              <a:gd name="connsiteY3" fmla="*/ 443588 h 4189398"/>
              <a:gd name="connsiteX4" fmla="*/ 2601390 w 4579270"/>
              <a:gd name="connsiteY4" fmla="*/ 676481 h 4189398"/>
              <a:gd name="connsiteX5" fmla="*/ 2755799 w 4579270"/>
              <a:gd name="connsiteY5" fmla="*/ 887202 h 4189398"/>
              <a:gd name="connsiteX6" fmla="*/ 2910208 w 4579270"/>
              <a:gd name="connsiteY6" fmla="*/ 1097924 h 4189398"/>
              <a:gd name="connsiteX7" fmla="*/ 3053440 w 4579270"/>
              <a:gd name="connsiteY7" fmla="*/ 1298741 h 4189398"/>
              <a:gd name="connsiteX8" fmla="*/ 3184869 w 4579270"/>
              <a:gd name="connsiteY8" fmla="*/ 1479113 h 4189398"/>
              <a:gd name="connsiteX9" fmla="*/ 3336917 w 4579270"/>
              <a:gd name="connsiteY9" fmla="*/ 1685744 h 4189398"/>
              <a:gd name="connsiteX10" fmla="*/ 3486604 w 4579270"/>
              <a:gd name="connsiteY10" fmla="*/ 1888287 h 4189398"/>
              <a:gd name="connsiteX11" fmla="*/ 3618032 w 4579270"/>
              <a:gd name="connsiteY11" fmla="*/ 2068659 h 4189398"/>
              <a:gd name="connsiteX12" fmla="*/ 3785979 w 4579270"/>
              <a:gd name="connsiteY12" fmla="*/ 2293373 h 4189398"/>
              <a:gd name="connsiteX13" fmla="*/ 3942748 w 4579270"/>
              <a:gd name="connsiteY13" fmla="*/ 2508184 h 4189398"/>
              <a:gd name="connsiteX14" fmla="*/ 4108961 w 4579270"/>
              <a:gd name="connsiteY14" fmla="*/ 2739351 h 4189398"/>
              <a:gd name="connsiteX15" fmla="*/ 4288712 w 4579270"/>
              <a:gd name="connsiteY15" fmla="*/ 2984511 h 4189398"/>
              <a:gd name="connsiteX16" fmla="*/ 4456657 w 4579270"/>
              <a:gd name="connsiteY16" fmla="*/ 3209225 h 4189398"/>
              <a:gd name="connsiteX17" fmla="*/ 4562744 w 4579270"/>
              <a:gd name="connsiteY17" fmla="*/ 3355158 h 4189398"/>
              <a:gd name="connsiteX18" fmla="*/ 4579270 w 4579270"/>
              <a:gd name="connsiteY18" fmla="*/ 3383782 h 4189398"/>
              <a:gd name="connsiteX19" fmla="*/ 4386719 w 4579270"/>
              <a:gd name="connsiteY19" fmla="*/ 3456786 h 4189398"/>
              <a:gd name="connsiteX20" fmla="*/ 3951865 w 4579270"/>
              <a:gd name="connsiteY20" fmla="*/ 3620615 h 4189398"/>
              <a:gd name="connsiteX21" fmla="*/ 3485995 w 4579270"/>
              <a:gd name="connsiteY21" fmla="*/ 3796898 h 4189398"/>
              <a:gd name="connsiteX22" fmla="*/ 3024218 w 4579270"/>
              <a:gd name="connsiteY22" fmla="*/ 3970817 h 4189398"/>
              <a:gd name="connsiteX23" fmla="*/ 2510958 w 4579270"/>
              <a:gd name="connsiteY23" fmla="*/ 4169010 h 4189398"/>
              <a:gd name="connsiteX24" fmla="*/ 2479942 w 4579270"/>
              <a:gd name="connsiteY24" fmla="*/ 4181465 h 4189398"/>
              <a:gd name="connsiteX25" fmla="*/ 2432400 w 4579270"/>
              <a:gd name="connsiteY25" fmla="*/ 4165296 h 4189398"/>
              <a:gd name="connsiteX26" fmla="*/ 2281456 w 4579270"/>
              <a:gd name="connsiteY26" fmla="*/ 3941669 h 4189398"/>
              <a:gd name="connsiteX27" fmla="*/ 2141690 w 4579270"/>
              <a:gd name="connsiteY27" fmla="*/ 3727947 h 4189398"/>
              <a:gd name="connsiteX28" fmla="*/ 1986024 w 4579270"/>
              <a:gd name="connsiteY28" fmla="*/ 3496142 h 4189398"/>
              <a:gd name="connsiteX29" fmla="*/ 1836813 w 4579270"/>
              <a:gd name="connsiteY29" fmla="*/ 3266064 h 4189398"/>
              <a:gd name="connsiteX30" fmla="*/ 1690592 w 4579270"/>
              <a:gd name="connsiteY30" fmla="*/ 3050616 h 4189398"/>
              <a:gd name="connsiteX31" fmla="*/ 1548464 w 4579270"/>
              <a:gd name="connsiteY31" fmla="*/ 2832804 h 4189398"/>
              <a:gd name="connsiteX32" fmla="*/ 1397521 w 4579270"/>
              <a:gd name="connsiteY32" fmla="*/ 2609177 h 4189398"/>
              <a:gd name="connsiteX33" fmla="*/ 1241855 w 4579270"/>
              <a:gd name="connsiteY33" fmla="*/ 2377373 h 4189398"/>
              <a:gd name="connsiteX34" fmla="*/ 1099727 w 4579270"/>
              <a:gd name="connsiteY34" fmla="*/ 2159561 h 4189398"/>
              <a:gd name="connsiteX35" fmla="*/ 953506 w 4579270"/>
              <a:gd name="connsiteY35" fmla="*/ 1944113 h 4189398"/>
              <a:gd name="connsiteX36" fmla="*/ 809017 w 4579270"/>
              <a:gd name="connsiteY36" fmla="*/ 1722213 h 4189398"/>
              <a:gd name="connsiteX37" fmla="*/ 650991 w 4579270"/>
              <a:gd name="connsiteY37" fmla="*/ 1486319 h 4189398"/>
              <a:gd name="connsiteX38" fmla="*/ 502409 w 4579270"/>
              <a:gd name="connsiteY38" fmla="*/ 1266782 h 4189398"/>
              <a:gd name="connsiteX39" fmla="*/ 409230 w 4579270"/>
              <a:gd name="connsiteY39" fmla="*/ 1124300 h 4189398"/>
              <a:gd name="connsiteX40" fmla="*/ 253566 w 4579270"/>
              <a:gd name="connsiteY40" fmla="*/ 892495 h 4189398"/>
              <a:gd name="connsiteX41" fmla="*/ 95540 w 4579270"/>
              <a:gd name="connsiteY41" fmla="*/ 656602 h 4189398"/>
              <a:gd name="connsiteX42" fmla="*/ 0 w 4579270"/>
              <a:gd name="connsiteY42" fmla="*/ 510031 h 4189398"/>
              <a:gd name="connsiteX43" fmla="*/ 192075 w 4579270"/>
              <a:gd name="connsiteY43" fmla="*/ 464562 h 4189398"/>
              <a:gd name="connsiteX44" fmla="*/ 2080550 w 4579270"/>
              <a:gd name="connsiteY44" fmla="*/ 1250 h 4189398"/>
              <a:gd name="connsiteX45" fmla="*/ 2098281 w 4579270"/>
              <a:gd name="connsiteY45" fmla="*/ 1236 h 4189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579270" h="4189398">
                <a:moveTo>
                  <a:pt x="2098281" y="1236"/>
                </a:moveTo>
                <a:cubicBezTo>
                  <a:pt x="2103417" y="3041"/>
                  <a:pt x="2108415" y="6971"/>
                  <a:pt x="2115183" y="13967"/>
                </a:cubicBezTo>
                <a:cubicBezTo>
                  <a:pt x="2168227" y="86934"/>
                  <a:pt x="2221270" y="159900"/>
                  <a:pt x="2274314" y="232867"/>
                </a:cubicBezTo>
                <a:cubicBezTo>
                  <a:pt x="2327357" y="305834"/>
                  <a:pt x="2378040" y="374712"/>
                  <a:pt x="2428722" y="443588"/>
                </a:cubicBezTo>
                <a:cubicBezTo>
                  <a:pt x="2486488" y="524733"/>
                  <a:pt x="2541893" y="601789"/>
                  <a:pt x="2601390" y="676481"/>
                </a:cubicBezTo>
                <a:cubicBezTo>
                  <a:pt x="2654434" y="749448"/>
                  <a:pt x="2705117" y="818325"/>
                  <a:pt x="2755799" y="887202"/>
                </a:cubicBezTo>
                <a:cubicBezTo>
                  <a:pt x="2808843" y="960168"/>
                  <a:pt x="2859525" y="1029046"/>
                  <a:pt x="2910208" y="1097924"/>
                </a:cubicBezTo>
                <a:cubicBezTo>
                  <a:pt x="2960891" y="1166801"/>
                  <a:pt x="3009213" y="1231589"/>
                  <a:pt x="3053440" y="1298741"/>
                </a:cubicBezTo>
                <a:cubicBezTo>
                  <a:pt x="3099402" y="1359441"/>
                  <a:pt x="3145362" y="1420139"/>
                  <a:pt x="3184869" y="1479113"/>
                </a:cubicBezTo>
                <a:cubicBezTo>
                  <a:pt x="3235552" y="1547989"/>
                  <a:pt x="3286234" y="1616867"/>
                  <a:pt x="3336917" y="1685744"/>
                </a:cubicBezTo>
                <a:cubicBezTo>
                  <a:pt x="3387599" y="1754622"/>
                  <a:pt x="3435921" y="1819410"/>
                  <a:pt x="3486604" y="1888287"/>
                </a:cubicBezTo>
                <a:cubicBezTo>
                  <a:pt x="3532566" y="1948987"/>
                  <a:pt x="3578526" y="2009686"/>
                  <a:pt x="3618032" y="2068659"/>
                </a:cubicBezTo>
                <a:cubicBezTo>
                  <a:pt x="3677530" y="2143351"/>
                  <a:pt x="3732935" y="2220406"/>
                  <a:pt x="3785979" y="2293373"/>
                </a:cubicBezTo>
                <a:cubicBezTo>
                  <a:pt x="3839022" y="2366340"/>
                  <a:pt x="3892065" y="2439306"/>
                  <a:pt x="3942748" y="2508184"/>
                </a:cubicBezTo>
                <a:cubicBezTo>
                  <a:pt x="3998153" y="2585239"/>
                  <a:pt x="4053557" y="2662295"/>
                  <a:pt x="4108961" y="2739351"/>
                </a:cubicBezTo>
                <a:cubicBezTo>
                  <a:pt x="4170820" y="2818132"/>
                  <a:pt x="4230946" y="2903366"/>
                  <a:pt x="4288712" y="2984511"/>
                </a:cubicBezTo>
                <a:cubicBezTo>
                  <a:pt x="4341754" y="3057477"/>
                  <a:pt x="4397159" y="3134533"/>
                  <a:pt x="4456657" y="3209225"/>
                </a:cubicBezTo>
                <a:cubicBezTo>
                  <a:pt x="4489081" y="3255932"/>
                  <a:pt x="4527959" y="3304363"/>
                  <a:pt x="4562744" y="3355158"/>
                </a:cubicBezTo>
                <a:cubicBezTo>
                  <a:pt x="4567466" y="3363337"/>
                  <a:pt x="4572187" y="3371515"/>
                  <a:pt x="4579270" y="3383782"/>
                </a:cubicBezTo>
                <a:cubicBezTo>
                  <a:pt x="4514877" y="3404603"/>
                  <a:pt x="4448751" y="3431877"/>
                  <a:pt x="4386719" y="3456786"/>
                </a:cubicBezTo>
                <a:cubicBezTo>
                  <a:pt x="4243919" y="3511971"/>
                  <a:pt x="4094665" y="3565429"/>
                  <a:pt x="3951865" y="3620615"/>
                </a:cubicBezTo>
                <a:cubicBezTo>
                  <a:pt x="3794424" y="3678801"/>
                  <a:pt x="3643436" y="3738712"/>
                  <a:pt x="3485995" y="3796898"/>
                </a:cubicBezTo>
                <a:cubicBezTo>
                  <a:pt x="3335008" y="3856809"/>
                  <a:pt x="3177567" y="3914995"/>
                  <a:pt x="3024218" y="3970817"/>
                </a:cubicBezTo>
                <a:cubicBezTo>
                  <a:pt x="2854496" y="4036094"/>
                  <a:pt x="2680680" y="4103734"/>
                  <a:pt x="2510958" y="4169010"/>
                </a:cubicBezTo>
                <a:cubicBezTo>
                  <a:pt x="2500410" y="4169648"/>
                  <a:pt x="2488129" y="4176738"/>
                  <a:pt x="2479942" y="4181465"/>
                </a:cubicBezTo>
                <a:cubicBezTo>
                  <a:pt x="2448926" y="4193920"/>
                  <a:pt x="2448926" y="4193920"/>
                  <a:pt x="2432400" y="4165296"/>
                </a:cubicBezTo>
                <a:cubicBezTo>
                  <a:pt x="2383450" y="4089966"/>
                  <a:pt x="2334500" y="4014636"/>
                  <a:pt x="2281456" y="3941669"/>
                </a:cubicBezTo>
                <a:cubicBezTo>
                  <a:pt x="2234867" y="3870429"/>
                  <a:pt x="2188278" y="3799187"/>
                  <a:pt x="2141690" y="3727947"/>
                </a:cubicBezTo>
                <a:cubicBezTo>
                  <a:pt x="2090378" y="3648528"/>
                  <a:pt x="2037335" y="3575562"/>
                  <a:pt x="1986024" y="3496142"/>
                </a:cubicBezTo>
                <a:cubicBezTo>
                  <a:pt x="1937074" y="3420813"/>
                  <a:pt x="1885763" y="3341394"/>
                  <a:pt x="1836813" y="3266064"/>
                </a:cubicBezTo>
                <a:cubicBezTo>
                  <a:pt x="1790224" y="3194823"/>
                  <a:pt x="1737181" y="3121856"/>
                  <a:pt x="1690592" y="3050616"/>
                </a:cubicBezTo>
                <a:cubicBezTo>
                  <a:pt x="1641642" y="2975285"/>
                  <a:pt x="1595053" y="2904045"/>
                  <a:pt x="1548464" y="2832804"/>
                </a:cubicBezTo>
                <a:cubicBezTo>
                  <a:pt x="1495420" y="2759838"/>
                  <a:pt x="1446471" y="2684507"/>
                  <a:pt x="1397521" y="2609177"/>
                </a:cubicBezTo>
                <a:cubicBezTo>
                  <a:pt x="1348571" y="2533847"/>
                  <a:pt x="1297260" y="2454429"/>
                  <a:pt x="1241855" y="2377373"/>
                </a:cubicBezTo>
                <a:cubicBezTo>
                  <a:pt x="1195267" y="2306133"/>
                  <a:pt x="1148678" y="2234892"/>
                  <a:pt x="1099727" y="2159561"/>
                </a:cubicBezTo>
                <a:cubicBezTo>
                  <a:pt x="1049045" y="2090684"/>
                  <a:pt x="1000095" y="2015353"/>
                  <a:pt x="953506" y="1944113"/>
                </a:cubicBezTo>
                <a:cubicBezTo>
                  <a:pt x="904556" y="1868783"/>
                  <a:pt x="855606" y="1793453"/>
                  <a:pt x="809017" y="1722213"/>
                </a:cubicBezTo>
                <a:cubicBezTo>
                  <a:pt x="753612" y="1645157"/>
                  <a:pt x="702302" y="1565738"/>
                  <a:pt x="650991" y="1486319"/>
                </a:cubicBezTo>
                <a:cubicBezTo>
                  <a:pt x="604403" y="1415078"/>
                  <a:pt x="551359" y="1342111"/>
                  <a:pt x="502409" y="1266782"/>
                </a:cubicBezTo>
                <a:cubicBezTo>
                  <a:pt x="469985" y="1220075"/>
                  <a:pt x="441654" y="1171006"/>
                  <a:pt x="409230" y="1124300"/>
                </a:cubicBezTo>
                <a:cubicBezTo>
                  <a:pt x="357919" y="1044880"/>
                  <a:pt x="302516" y="967825"/>
                  <a:pt x="253566" y="892495"/>
                </a:cubicBezTo>
                <a:cubicBezTo>
                  <a:pt x="202255" y="813075"/>
                  <a:pt x="150944" y="733657"/>
                  <a:pt x="95540" y="656602"/>
                </a:cubicBezTo>
                <a:cubicBezTo>
                  <a:pt x="67209" y="607532"/>
                  <a:pt x="34785" y="560825"/>
                  <a:pt x="0" y="510031"/>
                </a:cubicBezTo>
                <a:cubicBezTo>
                  <a:pt x="66755" y="493299"/>
                  <a:pt x="129415" y="478931"/>
                  <a:pt x="192075" y="464562"/>
                </a:cubicBezTo>
                <a:cubicBezTo>
                  <a:pt x="818051" y="310338"/>
                  <a:pt x="1448120" y="153749"/>
                  <a:pt x="2080550" y="1250"/>
                </a:cubicBezTo>
                <a:cubicBezTo>
                  <a:pt x="2087871" y="-251"/>
                  <a:pt x="2093145" y="-570"/>
                  <a:pt x="2098281" y="1236"/>
                </a:cubicBezTo>
                <a:close/>
              </a:path>
            </a:pathLst>
          </a:custGeom>
          <a:noFill/>
        </p:spPr>
        <p:txBody>
          <a:bodyPr wrap="square">
            <a:noAutofit/>
          </a:bodyPr>
          <a:lstStyle>
            <a:lvl1pPr>
              <a:defRPr lang="en-ID">
                <a:latin typeface="Arial" panose="020B0604020202020204" pitchFamily="34" charset="0"/>
                <a:cs typeface="Arial" panose="020B0604020202020204" pitchFamily="34" charset="0"/>
              </a:defRPr>
            </a:lvl1pPr>
          </a:lstStyle>
          <a:p>
            <a:pPr lvl="0"/>
            <a:endParaRPr lang="en-ID"/>
          </a:p>
        </p:txBody>
      </p:sp>
    </p:spTree>
    <p:extLst>
      <p:ext uri="{BB962C8B-B14F-4D97-AF65-F5344CB8AC3E}">
        <p14:creationId xmlns:p14="http://schemas.microsoft.com/office/powerpoint/2010/main" val="395327690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14:presetBounceEnd="80000">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14:bounceEnd="80000">
                                          <p:cBhvr additive="base">
                                            <p:cTn id="7" dur="1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FE5E831-0CD8-41A6-BA9F-3B9D3F58C711}"/>
              </a:ext>
            </a:extLst>
          </p:cNvPr>
          <p:cNvSpPr>
            <a:spLocks noGrp="1"/>
          </p:cNvSpPr>
          <p:nvPr>
            <p:ph type="pic" sz="quarter" idx="12"/>
          </p:nvPr>
        </p:nvSpPr>
        <p:spPr>
          <a:xfrm>
            <a:off x="4685942" y="4864202"/>
            <a:ext cx="1227132" cy="1227132"/>
          </a:xfrm>
          <a:prstGeom prst="ellipse">
            <a:avLst/>
          </a:prstGeom>
          <a:ln w="38100" cmpd="sng">
            <a:solidFill>
              <a:schemeClr val="bg1"/>
            </a:solidFill>
          </a:ln>
        </p:spPr>
        <p:txBody>
          <a:bodyPr vert="horz"/>
          <a:lstStyle>
            <a:lvl1pPr>
              <a:defRPr sz="1000"/>
            </a:lvl1pPr>
          </a:lstStyle>
          <a:p>
            <a:endParaRPr lang="en-US"/>
          </a:p>
        </p:txBody>
      </p:sp>
      <p:sp>
        <p:nvSpPr>
          <p:cNvPr id="7" name="Picture Placeholder 5">
            <a:extLst>
              <a:ext uri="{FF2B5EF4-FFF2-40B4-BE49-F238E27FC236}">
                <a16:creationId xmlns:a16="http://schemas.microsoft.com/office/drawing/2014/main" id="{19C13D63-5528-4277-8E71-9F9979FA2A99}"/>
              </a:ext>
            </a:extLst>
          </p:cNvPr>
          <p:cNvSpPr>
            <a:spLocks noGrp="1"/>
          </p:cNvSpPr>
          <p:nvPr>
            <p:ph type="pic" sz="quarter" idx="14"/>
          </p:nvPr>
        </p:nvSpPr>
        <p:spPr>
          <a:xfrm>
            <a:off x="6325594" y="4864202"/>
            <a:ext cx="1227132" cy="1227132"/>
          </a:xfrm>
          <a:prstGeom prst="ellipse">
            <a:avLst/>
          </a:prstGeom>
          <a:ln w="38100" cmpd="sng">
            <a:solidFill>
              <a:schemeClr val="bg1"/>
            </a:solidFill>
          </a:ln>
        </p:spPr>
        <p:txBody>
          <a:bodyPr vert="horz"/>
          <a:lstStyle>
            <a:lvl1pPr>
              <a:defRPr sz="1000"/>
            </a:lvl1pPr>
          </a:lstStyle>
          <a:p>
            <a:endParaRPr lang="en-US"/>
          </a:p>
        </p:txBody>
      </p:sp>
    </p:spTree>
    <p:extLst>
      <p:ext uri="{BB962C8B-B14F-4D97-AF65-F5344CB8AC3E}">
        <p14:creationId xmlns:p14="http://schemas.microsoft.com/office/powerpoint/2010/main" val="402314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p:stCondLst>
                                    <p:cond delay="0"/>
                                  </p:stCondLst>
                                  <p:childTnLst>
                                    <p:animScale>
                                      <p:cBhvr>
                                        <p:cTn id="10" dur="500" fill="hold"/>
                                        <p:tgtEl>
                                          <p:spTgt spid="6"/>
                                        </p:tgtEl>
                                      </p:cBhvr>
                                      <p:by x="115000" y="115000"/>
                                    </p:animScale>
                                  </p:childTnLst>
                                </p:cTn>
                              </p:par>
                              <p:par>
                                <p:cTn id="11" presetID="23" presetClass="entr" presetSubtype="16"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 calcmode="lin" valueType="num">
                                      <p:cBhvr>
                                        <p:cTn id="13" dur="250" fill="hold"/>
                                        <p:tgtEl>
                                          <p:spTgt spid="7"/>
                                        </p:tgtEl>
                                        <p:attrNameLst>
                                          <p:attrName>ppt_w</p:attrName>
                                        </p:attrNameLst>
                                      </p:cBhvr>
                                      <p:tavLst>
                                        <p:tav tm="0">
                                          <p:val>
                                            <p:fltVal val="0"/>
                                          </p:val>
                                        </p:tav>
                                        <p:tav tm="100000">
                                          <p:val>
                                            <p:strVal val="#ppt_w"/>
                                          </p:val>
                                        </p:tav>
                                      </p:tavLst>
                                    </p:anim>
                                    <p:anim calcmode="lin" valueType="num">
                                      <p:cBhvr>
                                        <p:cTn id="14" dur="250" fill="hold"/>
                                        <p:tgtEl>
                                          <p:spTgt spid="7"/>
                                        </p:tgtEl>
                                        <p:attrNameLst>
                                          <p:attrName>ppt_h</p:attrName>
                                        </p:attrNameLst>
                                      </p:cBhvr>
                                      <p:tavLst>
                                        <p:tav tm="0">
                                          <p:val>
                                            <p:fltVal val="0"/>
                                          </p:val>
                                        </p:tav>
                                        <p:tav tm="100000">
                                          <p:val>
                                            <p:strVal val="#ppt_h"/>
                                          </p:val>
                                        </p:tav>
                                      </p:tavLst>
                                    </p:anim>
                                  </p:childTnLst>
                                </p:cTn>
                              </p:par>
                              <p:par>
                                <p:cTn id="15" presetID="6" presetClass="emph" presetSubtype="0" accel="40000" decel="40000" autoRev="1" fill="hold" grpId="1" nodeType="withEffect">
                                  <p:stCondLst>
                                    <p:cond delay="500"/>
                                  </p:stCondLst>
                                  <p:childTnLst>
                                    <p:animScale>
                                      <p:cBhvr>
                                        <p:cTn id="16" dur="500" fill="hold"/>
                                        <p:tgtEl>
                                          <p:spTgt spid="7"/>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3" name="Picture Placeholder 9">
            <a:extLst>
              <a:ext uri="{FF2B5EF4-FFF2-40B4-BE49-F238E27FC236}">
                <a16:creationId xmlns:a16="http://schemas.microsoft.com/office/drawing/2014/main" id="{6DA8C955-2F02-42BA-8F07-7ADC514F6F54}"/>
              </a:ext>
            </a:extLst>
          </p:cNvPr>
          <p:cNvSpPr>
            <a:spLocks noGrp="1"/>
          </p:cNvSpPr>
          <p:nvPr>
            <p:ph type="pic" sz="quarter" idx="11"/>
          </p:nvPr>
        </p:nvSpPr>
        <p:spPr>
          <a:xfrm>
            <a:off x="1094898" y="3429000"/>
            <a:ext cx="2934661" cy="2658805"/>
          </a:xfrm>
          <a:custGeom>
            <a:avLst/>
            <a:gdLst>
              <a:gd name="connsiteX0" fmla="*/ 785315 w 5200650"/>
              <a:gd name="connsiteY0" fmla="*/ 0 h 4711793"/>
              <a:gd name="connsiteX1" fmla="*/ 4415335 w 5200650"/>
              <a:gd name="connsiteY1" fmla="*/ 0 h 4711793"/>
              <a:gd name="connsiteX2" fmla="*/ 5200650 w 5200650"/>
              <a:gd name="connsiteY2" fmla="*/ 785315 h 4711793"/>
              <a:gd name="connsiteX3" fmla="*/ 5200650 w 5200650"/>
              <a:gd name="connsiteY3" fmla="*/ 3926478 h 4711793"/>
              <a:gd name="connsiteX4" fmla="*/ 4415335 w 5200650"/>
              <a:gd name="connsiteY4" fmla="*/ 4711793 h 4711793"/>
              <a:gd name="connsiteX5" fmla="*/ 785315 w 5200650"/>
              <a:gd name="connsiteY5" fmla="*/ 4711793 h 4711793"/>
              <a:gd name="connsiteX6" fmla="*/ 0 w 5200650"/>
              <a:gd name="connsiteY6" fmla="*/ 3926478 h 4711793"/>
              <a:gd name="connsiteX7" fmla="*/ 0 w 5200650"/>
              <a:gd name="connsiteY7" fmla="*/ 785315 h 4711793"/>
              <a:gd name="connsiteX8" fmla="*/ 785315 w 5200650"/>
              <a:gd name="connsiteY8" fmla="*/ 0 h 471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50" h="4711793">
                <a:moveTo>
                  <a:pt x="785315" y="0"/>
                </a:moveTo>
                <a:lnTo>
                  <a:pt x="4415335" y="0"/>
                </a:lnTo>
                <a:cubicBezTo>
                  <a:pt x="4849052" y="0"/>
                  <a:pt x="5200650" y="351598"/>
                  <a:pt x="5200650" y="785315"/>
                </a:cubicBezTo>
                <a:lnTo>
                  <a:pt x="5200650" y="3926478"/>
                </a:lnTo>
                <a:cubicBezTo>
                  <a:pt x="5200650" y="4360195"/>
                  <a:pt x="4849052" y="4711793"/>
                  <a:pt x="4415335" y="4711793"/>
                </a:cubicBezTo>
                <a:lnTo>
                  <a:pt x="785315" y="4711793"/>
                </a:lnTo>
                <a:cubicBezTo>
                  <a:pt x="351598" y="4711793"/>
                  <a:pt x="0" y="4360195"/>
                  <a:pt x="0" y="3926478"/>
                </a:cubicBezTo>
                <a:lnTo>
                  <a:pt x="0" y="785315"/>
                </a:lnTo>
                <a:cubicBezTo>
                  <a:pt x="0" y="351598"/>
                  <a:pt x="351598" y="0"/>
                  <a:pt x="785315" y="0"/>
                </a:cubicBezTo>
                <a:close/>
              </a:path>
            </a:pathLst>
          </a:custGeom>
          <a:effectLst>
            <a:outerShdw blurRad="635000" dist="190500" dir="2700000" algn="tl" rotWithShape="0">
              <a:prstClr val="black">
                <a:alpha val="20000"/>
              </a:prstClr>
            </a:outerShdw>
          </a:effectLst>
        </p:spPr>
        <p:txBody>
          <a:bodyPr wrap="square">
            <a:noAutofit/>
          </a:bodyPr>
          <a:lstStyle/>
          <a:p>
            <a:endParaRPr lang="en-US"/>
          </a:p>
        </p:txBody>
      </p:sp>
      <p:sp>
        <p:nvSpPr>
          <p:cNvPr id="4" name="Picture Placeholder 9">
            <a:extLst>
              <a:ext uri="{FF2B5EF4-FFF2-40B4-BE49-F238E27FC236}">
                <a16:creationId xmlns:a16="http://schemas.microsoft.com/office/drawing/2014/main" id="{ED6816C3-C502-4972-89FB-71CA64CDE2F5}"/>
              </a:ext>
            </a:extLst>
          </p:cNvPr>
          <p:cNvSpPr>
            <a:spLocks noGrp="1"/>
          </p:cNvSpPr>
          <p:nvPr>
            <p:ph type="pic" sz="quarter" idx="12"/>
          </p:nvPr>
        </p:nvSpPr>
        <p:spPr>
          <a:xfrm>
            <a:off x="1730328" y="577313"/>
            <a:ext cx="2934661" cy="2658805"/>
          </a:xfrm>
          <a:custGeom>
            <a:avLst/>
            <a:gdLst>
              <a:gd name="connsiteX0" fmla="*/ 785315 w 5200650"/>
              <a:gd name="connsiteY0" fmla="*/ 0 h 4711793"/>
              <a:gd name="connsiteX1" fmla="*/ 4415335 w 5200650"/>
              <a:gd name="connsiteY1" fmla="*/ 0 h 4711793"/>
              <a:gd name="connsiteX2" fmla="*/ 5200650 w 5200650"/>
              <a:gd name="connsiteY2" fmla="*/ 785315 h 4711793"/>
              <a:gd name="connsiteX3" fmla="*/ 5200650 w 5200650"/>
              <a:gd name="connsiteY3" fmla="*/ 3926478 h 4711793"/>
              <a:gd name="connsiteX4" fmla="*/ 4415335 w 5200650"/>
              <a:gd name="connsiteY4" fmla="*/ 4711793 h 4711793"/>
              <a:gd name="connsiteX5" fmla="*/ 785315 w 5200650"/>
              <a:gd name="connsiteY5" fmla="*/ 4711793 h 4711793"/>
              <a:gd name="connsiteX6" fmla="*/ 0 w 5200650"/>
              <a:gd name="connsiteY6" fmla="*/ 3926478 h 4711793"/>
              <a:gd name="connsiteX7" fmla="*/ 0 w 5200650"/>
              <a:gd name="connsiteY7" fmla="*/ 785315 h 4711793"/>
              <a:gd name="connsiteX8" fmla="*/ 785315 w 5200650"/>
              <a:gd name="connsiteY8" fmla="*/ 0 h 471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50" h="4711793">
                <a:moveTo>
                  <a:pt x="785315" y="0"/>
                </a:moveTo>
                <a:lnTo>
                  <a:pt x="4415335" y="0"/>
                </a:lnTo>
                <a:cubicBezTo>
                  <a:pt x="4849052" y="0"/>
                  <a:pt x="5200650" y="351598"/>
                  <a:pt x="5200650" y="785315"/>
                </a:cubicBezTo>
                <a:lnTo>
                  <a:pt x="5200650" y="3926478"/>
                </a:lnTo>
                <a:cubicBezTo>
                  <a:pt x="5200650" y="4360195"/>
                  <a:pt x="4849052" y="4711793"/>
                  <a:pt x="4415335" y="4711793"/>
                </a:cubicBezTo>
                <a:lnTo>
                  <a:pt x="785315" y="4711793"/>
                </a:lnTo>
                <a:cubicBezTo>
                  <a:pt x="351598" y="4711793"/>
                  <a:pt x="0" y="4360195"/>
                  <a:pt x="0" y="3926478"/>
                </a:cubicBezTo>
                <a:lnTo>
                  <a:pt x="0" y="785315"/>
                </a:lnTo>
                <a:cubicBezTo>
                  <a:pt x="0" y="351598"/>
                  <a:pt x="351598" y="0"/>
                  <a:pt x="785315" y="0"/>
                </a:cubicBezTo>
                <a:close/>
              </a:path>
            </a:pathLst>
          </a:custGeom>
          <a:effectLst>
            <a:outerShdw blurRad="635000" dist="190500" dir="2700000" algn="tl" rotWithShape="0">
              <a:prstClr val="black">
                <a:alpha val="20000"/>
              </a:prstClr>
            </a:outerShdw>
          </a:effectLst>
        </p:spPr>
        <p:txBody>
          <a:bodyPr wrap="square">
            <a:noAutofit/>
          </a:bodyPr>
          <a:lstStyle/>
          <a:p>
            <a:endParaRPr lang="en-US"/>
          </a:p>
        </p:txBody>
      </p:sp>
      <p:sp>
        <p:nvSpPr>
          <p:cNvPr id="5" name="Picture Placeholder 9">
            <a:extLst>
              <a:ext uri="{FF2B5EF4-FFF2-40B4-BE49-F238E27FC236}">
                <a16:creationId xmlns:a16="http://schemas.microsoft.com/office/drawing/2014/main" id="{A1961597-537A-4C2B-BB15-EA04DE5BED1F}"/>
              </a:ext>
            </a:extLst>
          </p:cNvPr>
          <p:cNvSpPr>
            <a:spLocks noGrp="1"/>
          </p:cNvSpPr>
          <p:nvPr>
            <p:ph type="pic" sz="quarter" idx="13"/>
          </p:nvPr>
        </p:nvSpPr>
        <p:spPr>
          <a:xfrm>
            <a:off x="4194560" y="3429000"/>
            <a:ext cx="2268234" cy="2055022"/>
          </a:xfrm>
          <a:custGeom>
            <a:avLst/>
            <a:gdLst>
              <a:gd name="connsiteX0" fmla="*/ 785315 w 5200650"/>
              <a:gd name="connsiteY0" fmla="*/ 0 h 4711793"/>
              <a:gd name="connsiteX1" fmla="*/ 4415335 w 5200650"/>
              <a:gd name="connsiteY1" fmla="*/ 0 h 4711793"/>
              <a:gd name="connsiteX2" fmla="*/ 5200650 w 5200650"/>
              <a:gd name="connsiteY2" fmla="*/ 785315 h 4711793"/>
              <a:gd name="connsiteX3" fmla="*/ 5200650 w 5200650"/>
              <a:gd name="connsiteY3" fmla="*/ 3926478 h 4711793"/>
              <a:gd name="connsiteX4" fmla="*/ 4415335 w 5200650"/>
              <a:gd name="connsiteY4" fmla="*/ 4711793 h 4711793"/>
              <a:gd name="connsiteX5" fmla="*/ 785315 w 5200650"/>
              <a:gd name="connsiteY5" fmla="*/ 4711793 h 4711793"/>
              <a:gd name="connsiteX6" fmla="*/ 0 w 5200650"/>
              <a:gd name="connsiteY6" fmla="*/ 3926478 h 4711793"/>
              <a:gd name="connsiteX7" fmla="*/ 0 w 5200650"/>
              <a:gd name="connsiteY7" fmla="*/ 785315 h 4711793"/>
              <a:gd name="connsiteX8" fmla="*/ 785315 w 5200650"/>
              <a:gd name="connsiteY8" fmla="*/ 0 h 471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50" h="4711793">
                <a:moveTo>
                  <a:pt x="785315" y="0"/>
                </a:moveTo>
                <a:lnTo>
                  <a:pt x="4415335" y="0"/>
                </a:lnTo>
                <a:cubicBezTo>
                  <a:pt x="4849052" y="0"/>
                  <a:pt x="5200650" y="351598"/>
                  <a:pt x="5200650" y="785315"/>
                </a:cubicBezTo>
                <a:lnTo>
                  <a:pt x="5200650" y="3926478"/>
                </a:lnTo>
                <a:cubicBezTo>
                  <a:pt x="5200650" y="4360195"/>
                  <a:pt x="4849052" y="4711793"/>
                  <a:pt x="4415335" y="4711793"/>
                </a:cubicBezTo>
                <a:lnTo>
                  <a:pt x="785315" y="4711793"/>
                </a:lnTo>
                <a:cubicBezTo>
                  <a:pt x="351598" y="4711793"/>
                  <a:pt x="0" y="4360195"/>
                  <a:pt x="0" y="3926478"/>
                </a:cubicBezTo>
                <a:lnTo>
                  <a:pt x="0" y="785315"/>
                </a:lnTo>
                <a:cubicBezTo>
                  <a:pt x="0" y="351598"/>
                  <a:pt x="351598" y="0"/>
                  <a:pt x="785315" y="0"/>
                </a:cubicBezTo>
                <a:close/>
              </a:path>
            </a:pathLst>
          </a:custGeom>
          <a:effectLst>
            <a:outerShdw blurRad="635000" dist="190500" dir="2700000" algn="tl" rotWithShape="0">
              <a:prstClr val="black">
                <a:alpha val="20000"/>
              </a:prstClr>
            </a:outerShdw>
          </a:effectLst>
        </p:spPr>
        <p:txBody>
          <a:bodyPr wrap="square">
            <a:noAutofit/>
          </a:bodyPr>
          <a:lstStyle/>
          <a:p>
            <a:endParaRPr lang="en-US"/>
          </a:p>
        </p:txBody>
      </p:sp>
    </p:spTree>
    <p:extLst>
      <p:ext uri="{BB962C8B-B14F-4D97-AF65-F5344CB8AC3E}">
        <p14:creationId xmlns:p14="http://schemas.microsoft.com/office/powerpoint/2010/main" val="270195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0"/>
                                  </p:stCondLst>
                                  <p:endCondLst>
                                    <p:cond evt="begin" delay="0">
                                      <p:tn val="9"/>
                                    </p:cond>
                                  </p:endCondLst>
                                  <p:childTnLst>
                                    <p:animScale>
                                      <p:cBhvr>
                                        <p:cTn id="10" dur="500" fill="hold"/>
                                        <p:tgtEl>
                                          <p:spTgt spid="3"/>
                                        </p:tgtEl>
                                      </p:cBhvr>
                                      <p:by x="115000" y="115000"/>
                                    </p:animScale>
                                  </p:childTnLst>
                                </p:cTn>
                              </p:par>
                              <p:par>
                                <p:cTn id="11" presetID="23" presetClass="entr" presetSubtype="16" fill="hold" grpId="0" nodeType="withEffect" nodePh="1">
                                  <p:stCondLst>
                                    <p:cond delay="250"/>
                                  </p:stCondLst>
                                  <p:endCondLst>
                                    <p:cond evt="begin" delay="0">
                                      <p:tn val="11"/>
                                    </p:cond>
                                  </p:endCondLst>
                                  <p:childTnLst>
                                    <p:set>
                                      <p:cBhvr>
                                        <p:cTn id="12" dur="1" fill="hold">
                                          <p:stCondLst>
                                            <p:cond delay="0"/>
                                          </p:stCondLst>
                                        </p:cTn>
                                        <p:tgtEl>
                                          <p:spTgt spid="4"/>
                                        </p:tgtEl>
                                        <p:attrNameLst>
                                          <p:attrName>style.visibility</p:attrName>
                                        </p:attrNameLst>
                                      </p:cBhvr>
                                      <p:to>
                                        <p:strVal val="visible"/>
                                      </p:to>
                                    </p:set>
                                    <p:anim calcmode="lin" valueType="num">
                                      <p:cBhvr>
                                        <p:cTn id="13" dur="250" fill="hold"/>
                                        <p:tgtEl>
                                          <p:spTgt spid="4"/>
                                        </p:tgtEl>
                                        <p:attrNameLst>
                                          <p:attrName>ppt_w</p:attrName>
                                        </p:attrNameLst>
                                      </p:cBhvr>
                                      <p:tavLst>
                                        <p:tav tm="0">
                                          <p:val>
                                            <p:fltVal val="0"/>
                                          </p:val>
                                        </p:tav>
                                        <p:tav tm="100000">
                                          <p:val>
                                            <p:strVal val="#ppt_w"/>
                                          </p:val>
                                        </p:tav>
                                      </p:tavLst>
                                    </p:anim>
                                    <p:anim calcmode="lin" valueType="num">
                                      <p:cBhvr>
                                        <p:cTn id="14" dur="250" fill="hold"/>
                                        <p:tgtEl>
                                          <p:spTgt spid="4"/>
                                        </p:tgtEl>
                                        <p:attrNameLst>
                                          <p:attrName>ppt_h</p:attrName>
                                        </p:attrNameLst>
                                      </p:cBhvr>
                                      <p:tavLst>
                                        <p:tav tm="0">
                                          <p:val>
                                            <p:fltVal val="0"/>
                                          </p:val>
                                        </p:tav>
                                        <p:tav tm="100000">
                                          <p:val>
                                            <p:strVal val="#ppt_h"/>
                                          </p:val>
                                        </p:tav>
                                      </p:tavLst>
                                    </p:anim>
                                  </p:childTnLst>
                                </p:cTn>
                              </p:par>
                              <p:par>
                                <p:cTn id="15" presetID="6" presetClass="emph" presetSubtype="0" accel="40000" decel="40000" autoRev="1" fill="hold" grpId="1" nodeType="withEffect" nodePh="1">
                                  <p:stCondLst>
                                    <p:cond delay="250"/>
                                  </p:stCondLst>
                                  <p:endCondLst>
                                    <p:cond evt="begin" delay="0">
                                      <p:tn val="15"/>
                                    </p:cond>
                                  </p:endCondLst>
                                  <p:childTnLst>
                                    <p:animScale>
                                      <p:cBhvr>
                                        <p:cTn id="16" dur="500" fill="hold"/>
                                        <p:tgtEl>
                                          <p:spTgt spid="4"/>
                                        </p:tgtEl>
                                      </p:cBhvr>
                                      <p:by x="115000" y="115000"/>
                                    </p:animScale>
                                  </p:childTnLst>
                                </p:cTn>
                              </p:par>
                              <p:par>
                                <p:cTn id="17" presetID="23" presetClass="entr" presetSubtype="16" fill="hold" grpId="0" nodeType="withEffect" nodePh="1">
                                  <p:stCondLst>
                                    <p:cond delay="500"/>
                                  </p:stCondLst>
                                  <p:endCondLst>
                                    <p:cond evt="begin" delay="0">
                                      <p:tn val="17"/>
                                    </p:cond>
                                  </p:endCondLst>
                                  <p:childTnLst>
                                    <p:set>
                                      <p:cBhvr>
                                        <p:cTn id="18" dur="1" fill="hold">
                                          <p:stCondLst>
                                            <p:cond delay="0"/>
                                          </p:stCondLst>
                                        </p:cTn>
                                        <p:tgtEl>
                                          <p:spTgt spid="5"/>
                                        </p:tgtEl>
                                        <p:attrNameLst>
                                          <p:attrName>style.visibility</p:attrName>
                                        </p:attrNameLst>
                                      </p:cBhvr>
                                      <p:to>
                                        <p:strVal val="visible"/>
                                      </p:to>
                                    </p:set>
                                    <p:anim calcmode="lin" valueType="num">
                                      <p:cBhvr>
                                        <p:cTn id="19" dur="250" fill="hold"/>
                                        <p:tgtEl>
                                          <p:spTgt spid="5"/>
                                        </p:tgtEl>
                                        <p:attrNameLst>
                                          <p:attrName>ppt_w</p:attrName>
                                        </p:attrNameLst>
                                      </p:cBhvr>
                                      <p:tavLst>
                                        <p:tav tm="0">
                                          <p:val>
                                            <p:fltVal val="0"/>
                                          </p:val>
                                        </p:tav>
                                        <p:tav tm="100000">
                                          <p:val>
                                            <p:strVal val="#ppt_w"/>
                                          </p:val>
                                        </p:tav>
                                      </p:tavLst>
                                    </p:anim>
                                    <p:anim calcmode="lin" valueType="num">
                                      <p:cBhvr>
                                        <p:cTn id="20" dur="250" fill="hold"/>
                                        <p:tgtEl>
                                          <p:spTgt spid="5"/>
                                        </p:tgtEl>
                                        <p:attrNameLst>
                                          <p:attrName>ppt_h</p:attrName>
                                        </p:attrNameLst>
                                      </p:cBhvr>
                                      <p:tavLst>
                                        <p:tav tm="0">
                                          <p:val>
                                            <p:fltVal val="0"/>
                                          </p:val>
                                        </p:tav>
                                        <p:tav tm="100000">
                                          <p:val>
                                            <p:strVal val="#ppt_h"/>
                                          </p:val>
                                        </p:tav>
                                      </p:tavLst>
                                    </p:anim>
                                  </p:childTnLst>
                                </p:cTn>
                              </p:par>
                              <p:par>
                                <p:cTn id="21" presetID="6" presetClass="emph" presetSubtype="0" accel="40000" decel="40000" autoRev="1" fill="hold" grpId="1" nodeType="withEffect" nodePh="1">
                                  <p:stCondLst>
                                    <p:cond delay="500"/>
                                  </p:stCondLst>
                                  <p:endCondLst>
                                    <p:cond evt="begin" delay="0">
                                      <p:tn val="21"/>
                                    </p:cond>
                                  </p:endCondLst>
                                  <p:childTnLst>
                                    <p:animScale>
                                      <p:cBhvr>
                                        <p:cTn id="22" dur="500" fill="hold"/>
                                        <p:tgtEl>
                                          <p:spTgt spid="5"/>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6" name="Picture Placeholder 11">
            <a:extLst>
              <a:ext uri="{FF2B5EF4-FFF2-40B4-BE49-F238E27FC236}">
                <a16:creationId xmlns:a16="http://schemas.microsoft.com/office/drawing/2014/main" id="{4839B644-E3CD-471B-B27B-0D1C7FC880CC}"/>
              </a:ext>
            </a:extLst>
          </p:cNvPr>
          <p:cNvSpPr>
            <a:spLocks noGrp="1"/>
          </p:cNvSpPr>
          <p:nvPr>
            <p:ph type="pic" sz="quarter" idx="33"/>
          </p:nvPr>
        </p:nvSpPr>
        <p:spPr>
          <a:xfrm>
            <a:off x="2273124" y="2060837"/>
            <a:ext cx="853588" cy="853588"/>
          </a:xfrm>
          <a:custGeom>
            <a:avLst/>
            <a:gdLst>
              <a:gd name="connsiteX0" fmla="*/ 426794 w 853588"/>
              <a:gd name="connsiteY0" fmla="*/ 0 h 853588"/>
              <a:gd name="connsiteX1" fmla="*/ 853588 w 853588"/>
              <a:gd name="connsiteY1" fmla="*/ 426794 h 853588"/>
              <a:gd name="connsiteX2" fmla="*/ 426794 w 853588"/>
              <a:gd name="connsiteY2" fmla="*/ 853588 h 853588"/>
              <a:gd name="connsiteX3" fmla="*/ 0 w 853588"/>
              <a:gd name="connsiteY3" fmla="*/ 426794 h 853588"/>
              <a:gd name="connsiteX4" fmla="*/ 426794 w 853588"/>
              <a:gd name="connsiteY4" fmla="*/ 0 h 85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588" h="853588">
                <a:moveTo>
                  <a:pt x="426794" y="0"/>
                </a:moveTo>
                <a:cubicBezTo>
                  <a:pt x="662506" y="0"/>
                  <a:pt x="853588" y="191082"/>
                  <a:pt x="853588" y="426794"/>
                </a:cubicBezTo>
                <a:cubicBezTo>
                  <a:pt x="853588" y="662506"/>
                  <a:pt x="662506" y="853588"/>
                  <a:pt x="426794" y="853588"/>
                </a:cubicBezTo>
                <a:cubicBezTo>
                  <a:pt x="191082" y="853588"/>
                  <a:pt x="0" y="662506"/>
                  <a:pt x="0" y="426794"/>
                </a:cubicBezTo>
                <a:cubicBezTo>
                  <a:pt x="0" y="191082"/>
                  <a:pt x="191082" y="0"/>
                  <a:pt x="426794" y="0"/>
                </a:cubicBezTo>
                <a:close/>
              </a:path>
            </a:pathLst>
          </a:custGeom>
        </p:spPr>
        <p:txBody>
          <a:bodyPr wrap="square">
            <a:noAutofit/>
          </a:bodyPr>
          <a:lstStyle>
            <a:lvl1pPr marL="0" indent="0">
              <a:buNone/>
              <a:defRPr sz="1400"/>
            </a:lvl1pPr>
          </a:lstStyle>
          <a:p>
            <a:endParaRPr lang="en-US"/>
          </a:p>
        </p:txBody>
      </p:sp>
      <p:sp>
        <p:nvSpPr>
          <p:cNvPr id="7" name="Picture Placeholder 12">
            <a:extLst>
              <a:ext uri="{FF2B5EF4-FFF2-40B4-BE49-F238E27FC236}">
                <a16:creationId xmlns:a16="http://schemas.microsoft.com/office/drawing/2014/main" id="{832E20A6-543E-4E81-890D-EA4425386297}"/>
              </a:ext>
            </a:extLst>
          </p:cNvPr>
          <p:cNvSpPr>
            <a:spLocks noGrp="1"/>
          </p:cNvSpPr>
          <p:nvPr>
            <p:ph type="pic" sz="quarter" idx="34"/>
          </p:nvPr>
        </p:nvSpPr>
        <p:spPr>
          <a:xfrm>
            <a:off x="5705497" y="2060837"/>
            <a:ext cx="853588" cy="853588"/>
          </a:xfrm>
          <a:custGeom>
            <a:avLst/>
            <a:gdLst>
              <a:gd name="connsiteX0" fmla="*/ 426794 w 853588"/>
              <a:gd name="connsiteY0" fmla="*/ 0 h 853588"/>
              <a:gd name="connsiteX1" fmla="*/ 853588 w 853588"/>
              <a:gd name="connsiteY1" fmla="*/ 426794 h 853588"/>
              <a:gd name="connsiteX2" fmla="*/ 426794 w 853588"/>
              <a:gd name="connsiteY2" fmla="*/ 853588 h 853588"/>
              <a:gd name="connsiteX3" fmla="*/ 0 w 853588"/>
              <a:gd name="connsiteY3" fmla="*/ 426794 h 853588"/>
              <a:gd name="connsiteX4" fmla="*/ 426794 w 853588"/>
              <a:gd name="connsiteY4" fmla="*/ 0 h 85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588" h="853588">
                <a:moveTo>
                  <a:pt x="426794" y="0"/>
                </a:moveTo>
                <a:cubicBezTo>
                  <a:pt x="662506" y="0"/>
                  <a:pt x="853588" y="191082"/>
                  <a:pt x="853588" y="426794"/>
                </a:cubicBezTo>
                <a:cubicBezTo>
                  <a:pt x="853588" y="662506"/>
                  <a:pt x="662506" y="853588"/>
                  <a:pt x="426794" y="853588"/>
                </a:cubicBezTo>
                <a:cubicBezTo>
                  <a:pt x="191082" y="853588"/>
                  <a:pt x="0" y="662506"/>
                  <a:pt x="0" y="426794"/>
                </a:cubicBezTo>
                <a:cubicBezTo>
                  <a:pt x="0" y="191082"/>
                  <a:pt x="191082" y="0"/>
                  <a:pt x="426794" y="0"/>
                </a:cubicBezTo>
                <a:close/>
              </a:path>
            </a:pathLst>
          </a:custGeom>
        </p:spPr>
        <p:txBody>
          <a:bodyPr wrap="square">
            <a:noAutofit/>
          </a:bodyPr>
          <a:lstStyle>
            <a:lvl1pPr marL="0" indent="0">
              <a:buNone/>
              <a:defRPr sz="1400"/>
            </a:lvl1pPr>
          </a:lstStyle>
          <a:p>
            <a:endParaRPr lang="en-US"/>
          </a:p>
        </p:txBody>
      </p:sp>
      <p:sp>
        <p:nvSpPr>
          <p:cNvPr id="8" name="Picture Placeholder 13">
            <a:extLst>
              <a:ext uri="{FF2B5EF4-FFF2-40B4-BE49-F238E27FC236}">
                <a16:creationId xmlns:a16="http://schemas.microsoft.com/office/drawing/2014/main" id="{608FDBB8-1F23-4A21-A698-8D7E121AD5EE}"/>
              </a:ext>
            </a:extLst>
          </p:cNvPr>
          <p:cNvSpPr>
            <a:spLocks noGrp="1"/>
          </p:cNvSpPr>
          <p:nvPr>
            <p:ph type="pic" sz="quarter" idx="35"/>
          </p:nvPr>
        </p:nvSpPr>
        <p:spPr>
          <a:xfrm>
            <a:off x="9102291" y="2060837"/>
            <a:ext cx="853588" cy="853588"/>
          </a:xfrm>
          <a:custGeom>
            <a:avLst/>
            <a:gdLst>
              <a:gd name="connsiteX0" fmla="*/ 426794 w 853588"/>
              <a:gd name="connsiteY0" fmla="*/ 0 h 853588"/>
              <a:gd name="connsiteX1" fmla="*/ 853588 w 853588"/>
              <a:gd name="connsiteY1" fmla="*/ 426794 h 853588"/>
              <a:gd name="connsiteX2" fmla="*/ 426794 w 853588"/>
              <a:gd name="connsiteY2" fmla="*/ 853588 h 853588"/>
              <a:gd name="connsiteX3" fmla="*/ 0 w 853588"/>
              <a:gd name="connsiteY3" fmla="*/ 426794 h 853588"/>
              <a:gd name="connsiteX4" fmla="*/ 426794 w 853588"/>
              <a:gd name="connsiteY4" fmla="*/ 0 h 853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588" h="853588">
                <a:moveTo>
                  <a:pt x="426794" y="0"/>
                </a:moveTo>
                <a:cubicBezTo>
                  <a:pt x="662506" y="0"/>
                  <a:pt x="853588" y="191082"/>
                  <a:pt x="853588" y="426794"/>
                </a:cubicBezTo>
                <a:cubicBezTo>
                  <a:pt x="853588" y="662506"/>
                  <a:pt x="662506" y="853588"/>
                  <a:pt x="426794" y="853588"/>
                </a:cubicBezTo>
                <a:cubicBezTo>
                  <a:pt x="191082" y="853588"/>
                  <a:pt x="0" y="662506"/>
                  <a:pt x="0" y="426794"/>
                </a:cubicBezTo>
                <a:cubicBezTo>
                  <a:pt x="0" y="191082"/>
                  <a:pt x="191082" y="0"/>
                  <a:pt x="426794" y="0"/>
                </a:cubicBezTo>
                <a:close/>
              </a:path>
            </a:pathLst>
          </a:custGeom>
        </p:spPr>
        <p:txBody>
          <a:bodyPr wrap="square">
            <a:noAutofit/>
          </a:bodyPr>
          <a:lstStyle>
            <a:lvl1pPr marL="0" indent="0">
              <a:buNone/>
              <a:defRPr sz="1400"/>
            </a:lvl1pPr>
          </a:lstStyle>
          <a:p>
            <a:endParaRPr lang="en-US"/>
          </a:p>
        </p:txBody>
      </p:sp>
    </p:spTree>
    <p:extLst>
      <p:ext uri="{BB962C8B-B14F-4D97-AF65-F5344CB8AC3E}">
        <p14:creationId xmlns:p14="http://schemas.microsoft.com/office/powerpoint/2010/main" val="843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0"/>
                                  </p:stCondLst>
                                  <p:endCondLst>
                                    <p:cond evt="begin" delay="0">
                                      <p:tn val="9"/>
                                    </p:cond>
                                  </p:endCondLst>
                                  <p:childTnLst>
                                    <p:animScale>
                                      <p:cBhvr>
                                        <p:cTn id="10" dur="500" fill="hold"/>
                                        <p:tgtEl>
                                          <p:spTgt spid="6"/>
                                        </p:tgtEl>
                                      </p:cBhvr>
                                      <p:by x="115000" y="115000"/>
                                    </p:animScale>
                                  </p:childTnLst>
                                </p:cTn>
                              </p:par>
                              <p:par>
                                <p:cTn id="11" presetID="23" presetClass="entr" presetSubtype="16" fill="hold" grpId="0" nodeType="withEffect" nodePh="1">
                                  <p:stCondLst>
                                    <p:cond delay="1250"/>
                                  </p:stCondLst>
                                  <p:endCondLst>
                                    <p:cond evt="begin" delay="0">
                                      <p:tn val="11"/>
                                    </p:cond>
                                  </p:endCondLst>
                                  <p:childTnLst>
                                    <p:set>
                                      <p:cBhvr>
                                        <p:cTn id="12" dur="1" fill="hold">
                                          <p:stCondLst>
                                            <p:cond delay="0"/>
                                          </p:stCondLst>
                                        </p:cTn>
                                        <p:tgtEl>
                                          <p:spTgt spid="7"/>
                                        </p:tgtEl>
                                        <p:attrNameLst>
                                          <p:attrName>style.visibility</p:attrName>
                                        </p:attrNameLst>
                                      </p:cBhvr>
                                      <p:to>
                                        <p:strVal val="visible"/>
                                      </p:to>
                                    </p:set>
                                    <p:anim calcmode="lin" valueType="num">
                                      <p:cBhvr>
                                        <p:cTn id="13" dur="250" fill="hold"/>
                                        <p:tgtEl>
                                          <p:spTgt spid="7"/>
                                        </p:tgtEl>
                                        <p:attrNameLst>
                                          <p:attrName>ppt_w</p:attrName>
                                        </p:attrNameLst>
                                      </p:cBhvr>
                                      <p:tavLst>
                                        <p:tav tm="0">
                                          <p:val>
                                            <p:fltVal val="0"/>
                                          </p:val>
                                        </p:tav>
                                        <p:tav tm="100000">
                                          <p:val>
                                            <p:strVal val="#ppt_w"/>
                                          </p:val>
                                        </p:tav>
                                      </p:tavLst>
                                    </p:anim>
                                    <p:anim calcmode="lin" valueType="num">
                                      <p:cBhvr>
                                        <p:cTn id="14" dur="250" fill="hold"/>
                                        <p:tgtEl>
                                          <p:spTgt spid="7"/>
                                        </p:tgtEl>
                                        <p:attrNameLst>
                                          <p:attrName>ppt_h</p:attrName>
                                        </p:attrNameLst>
                                      </p:cBhvr>
                                      <p:tavLst>
                                        <p:tav tm="0">
                                          <p:val>
                                            <p:fltVal val="0"/>
                                          </p:val>
                                        </p:tav>
                                        <p:tav tm="100000">
                                          <p:val>
                                            <p:strVal val="#ppt_h"/>
                                          </p:val>
                                        </p:tav>
                                      </p:tavLst>
                                    </p:anim>
                                  </p:childTnLst>
                                </p:cTn>
                              </p:par>
                              <p:par>
                                <p:cTn id="15" presetID="6" presetClass="emph" presetSubtype="0" accel="40000" decel="40000" autoRev="1" fill="hold" grpId="1" nodeType="withEffect" nodePh="1">
                                  <p:stCondLst>
                                    <p:cond delay="1250"/>
                                  </p:stCondLst>
                                  <p:endCondLst>
                                    <p:cond evt="begin" delay="0">
                                      <p:tn val="15"/>
                                    </p:cond>
                                  </p:endCondLst>
                                  <p:childTnLst>
                                    <p:animScale>
                                      <p:cBhvr>
                                        <p:cTn id="16" dur="500" fill="hold"/>
                                        <p:tgtEl>
                                          <p:spTgt spid="7"/>
                                        </p:tgtEl>
                                      </p:cBhvr>
                                      <p:by x="115000" y="115000"/>
                                    </p:animScale>
                                  </p:childTnLst>
                                </p:cTn>
                              </p:par>
                              <p:par>
                                <p:cTn id="17" presetID="23" presetClass="entr" presetSubtype="16" fill="hold" grpId="0" nodeType="withEffect" nodePh="1">
                                  <p:stCondLst>
                                    <p:cond delay="250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 calcmode="lin" valueType="num">
                                      <p:cBhvr>
                                        <p:cTn id="19" dur="250" fill="hold"/>
                                        <p:tgtEl>
                                          <p:spTgt spid="8"/>
                                        </p:tgtEl>
                                        <p:attrNameLst>
                                          <p:attrName>ppt_w</p:attrName>
                                        </p:attrNameLst>
                                      </p:cBhvr>
                                      <p:tavLst>
                                        <p:tav tm="0">
                                          <p:val>
                                            <p:fltVal val="0"/>
                                          </p:val>
                                        </p:tav>
                                        <p:tav tm="100000">
                                          <p:val>
                                            <p:strVal val="#ppt_w"/>
                                          </p:val>
                                        </p:tav>
                                      </p:tavLst>
                                    </p:anim>
                                    <p:anim calcmode="lin" valueType="num">
                                      <p:cBhvr>
                                        <p:cTn id="20" dur="250" fill="hold"/>
                                        <p:tgtEl>
                                          <p:spTgt spid="8"/>
                                        </p:tgtEl>
                                        <p:attrNameLst>
                                          <p:attrName>ppt_h</p:attrName>
                                        </p:attrNameLst>
                                      </p:cBhvr>
                                      <p:tavLst>
                                        <p:tav tm="0">
                                          <p:val>
                                            <p:fltVal val="0"/>
                                          </p:val>
                                        </p:tav>
                                        <p:tav tm="100000">
                                          <p:val>
                                            <p:strVal val="#ppt_h"/>
                                          </p:val>
                                        </p:tav>
                                      </p:tavLst>
                                    </p:anim>
                                  </p:childTnLst>
                                </p:cTn>
                              </p:par>
                              <p:par>
                                <p:cTn id="21" presetID="6" presetClass="emph" presetSubtype="0" accel="40000" decel="40000" autoRev="1" fill="hold" grpId="1" nodeType="withEffect" nodePh="1">
                                  <p:stCondLst>
                                    <p:cond delay="2500"/>
                                  </p:stCondLst>
                                  <p:endCondLst>
                                    <p:cond evt="begin" delay="0">
                                      <p:tn val="21"/>
                                    </p:cond>
                                  </p:endCondLst>
                                  <p:childTnLst>
                                    <p:animScale>
                                      <p:cBhvr>
                                        <p:cTn id="22" dur="500" fill="hold"/>
                                        <p:tgtEl>
                                          <p:spTgt spid="8"/>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6" name="Picture Placeholder 12">
            <a:extLst>
              <a:ext uri="{FF2B5EF4-FFF2-40B4-BE49-F238E27FC236}">
                <a16:creationId xmlns:a16="http://schemas.microsoft.com/office/drawing/2014/main" id="{E8A5E6B3-FAC4-4688-A2C4-059978F37D71}"/>
              </a:ext>
            </a:extLst>
          </p:cNvPr>
          <p:cNvSpPr>
            <a:spLocks noGrp="1"/>
          </p:cNvSpPr>
          <p:nvPr>
            <p:ph type="pic" sz="quarter" idx="10"/>
          </p:nvPr>
        </p:nvSpPr>
        <p:spPr>
          <a:xfrm>
            <a:off x="1005012" y="5141932"/>
            <a:ext cx="1072506" cy="1072506"/>
          </a:xfrm>
          <a:custGeom>
            <a:avLst/>
            <a:gdLst>
              <a:gd name="connsiteX0" fmla="*/ 318459 w 1072506"/>
              <a:gd name="connsiteY0" fmla="*/ 0 h 1072506"/>
              <a:gd name="connsiteX1" fmla="*/ 754047 w 1072506"/>
              <a:gd name="connsiteY1" fmla="*/ 0 h 1072506"/>
              <a:gd name="connsiteX2" fmla="*/ 1072506 w 1072506"/>
              <a:gd name="connsiteY2" fmla="*/ 318459 h 1072506"/>
              <a:gd name="connsiteX3" fmla="*/ 1072506 w 1072506"/>
              <a:gd name="connsiteY3" fmla="*/ 754047 h 1072506"/>
              <a:gd name="connsiteX4" fmla="*/ 754047 w 1072506"/>
              <a:gd name="connsiteY4" fmla="*/ 1072506 h 1072506"/>
              <a:gd name="connsiteX5" fmla="*/ 318459 w 1072506"/>
              <a:gd name="connsiteY5" fmla="*/ 1072506 h 1072506"/>
              <a:gd name="connsiteX6" fmla="*/ 0 w 1072506"/>
              <a:gd name="connsiteY6" fmla="*/ 754047 h 1072506"/>
              <a:gd name="connsiteX7" fmla="*/ 0 w 1072506"/>
              <a:gd name="connsiteY7" fmla="*/ 318459 h 1072506"/>
              <a:gd name="connsiteX8" fmla="*/ 318459 w 1072506"/>
              <a:gd name="connsiteY8" fmla="*/ 0 h 107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506" h="1072506">
                <a:moveTo>
                  <a:pt x="318459" y="0"/>
                </a:moveTo>
                <a:lnTo>
                  <a:pt x="754047" y="0"/>
                </a:lnTo>
                <a:cubicBezTo>
                  <a:pt x="929927" y="0"/>
                  <a:pt x="1072506" y="142579"/>
                  <a:pt x="1072506" y="318459"/>
                </a:cubicBezTo>
                <a:lnTo>
                  <a:pt x="1072506" y="754047"/>
                </a:lnTo>
                <a:cubicBezTo>
                  <a:pt x="1072506" y="929927"/>
                  <a:pt x="929927" y="1072506"/>
                  <a:pt x="754047" y="1072506"/>
                </a:cubicBezTo>
                <a:lnTo>
                  <a:pt x="318459" y="1072506"/>
                </a:lnTo>
                <a:cubicBezTo>
                  <a:pt x="142579" y="1072506"/>
                  <a:pt x="0" y="929927"/>
                  <a:pt x="0" y="754047"/>
                </a:cubicBezTo>
                <a:lnTo>
                  <a:pt x="0" y="318459"/>
                </a:lnTo>
                <a:cubicBezTo>
                  <a:pt x="0" y="142579"/>
                  <a:pt x="142579" y="0"/>
                  <a:pt x="318459" y="0"/>
                </a:cubicBezTo>
                <a:close/>
              </a:path>
            </a:pathLst>
          </a:custGeom>
        </p:spPr>
        <p:txBody>
          <a:bodyPr wrap="square">
            <a:noAutofit/>
          </a:bodyPr>
          <a:lstStyle>
            <a:lvl1pPr marL="0" indent="0">
              <a:buNone/>
              <a:defRPr sz="1200"/>
            </a:lvl1pPr>
          </a:lstStyle>
          <a:p>
            <a:endParaRPr lang="en-US"/>
          </a:p>
        </p:txBody>
      </p:sp>
      <p:sp>
        <p:nvSpPr>
          <p:cNvPr id="7" name="Picture Placeholder 13">
            <a:extLst>
              <a:ext uri="{FF2B5EF4-FFF2-40B4-BE49-F238E27FC236}">
                <a16:creationId xmlns:a16="http://schemas.microsoft.com/office/drawing/2014/main" id="{F147C9BF-F709-43AA-96B8-D4883CA9129D}"/>
              </a:ext>
            </a:extLst>
          </p:cNvPr>
          <p:cNvSpPr>
            <a:spLocks noGrp="1"/>
          </p:cNvSpPr>
          <p:nvPr>
            <p:ph type="pic" sz="quarter" idx="11"/>
          </p:nvPr>
        </p:nvSpPr>
        <p:spPr>
          <a:xfrm>
            <a:off x="4491198" y="5141932"/>
            <a:ext cx="1072506" cy="1072506"/>
          </a:xfrm>
          <a:custGeom>
            <a:avLst/>
            <a:gdLst>
              <a:gd name="connsiteX0" fmla="*/ 318459 w 1072506"/>
              <a:gd name="connsiteY0" fmla="*/ 0 h 1072506"/>
              <a:gd name="connsiteX1" fmla="*/ 754047 w 1072506"/>
              <a:gd name="connsiteY1" fmla="*/ 0 h 1072506"/>
              <a:gd name="connsiteX2" fmla="*/ 1072506 w 1072506"/>
              <a:gd name="connsiteY2" fmla="*/ 318459 h 1072506"/>
              <a:gd name="connsiteX3" fmla="*/ 1072506 w 1072506"/>
              <a:gd name="connsiteY3" fmla="*/ 754047 h 1072506"/>
              <a:gd name="connsiteX4" fmla="*/ 754047 w 1072506"/>
              <a:gd name="connsiteY4" fmla="*/ 1072506 h 1072506"/>
              <a:gd name="connsiteX5" fmla="*/ 318459 w 1072506"/>
              <a:gd name="connsiteY5" fmla="*/ 1072506 h 1072506"/>
              <a:gd name="connsiteX6" fmla="*/ 0 w 1072506"/>
              <a:gd name="connsiteY6" fmla="*/ 754047 h 1072506"/>
              <a:gd name="connsiteX7" fmla="*/ 0 w 1072506"/>
              <a:gd name="connsiteY7" fmla="*/ 318459 h 1072506"/>
              <a:gd name="connsiteX8" fmla="*/ 318459 w 1072506"/>
              <a:gd name="connsiteY8" fmla="*/ 0 h 107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506" h="1072506">
                <a:moveTo>
                  <a:pt x="318459" y="0"/>
                </a:moveTo>
                <a:lnTo>
                  <a:pt x="754047" y="0"/>
                </a:lnTo>
                <a:cubicBezTo>
                  <a:pt x="929927" y="0"/>
                  <a:pt x="1072506" y="142579"/>
                  <a:pt x="1072506" y="318459"/>
                </a:cubicBezTo>
                <a:lnTo>
                  <a:pt x="1072506" y="754047"/>
                </a:lnTo>
                <a:cubicBezTo>
                  <a:pt x="1072506" y="929927"/>
                  <a:pt x="929927" y="1072506"/>
                  <a:pt x="754047" y="1072506"/>
                </a:cubicBezTo>
                <a:lnTo>
                  <a:pt x="318459" y="1072506"/>
                </a:lnTo>
                <a:cubicBezTo>
                  <a:pt x="142579" y="1072506"/>
                  <a:pt x="0" y="929927"/>
                  <a:pt x="0" y="754047"/>
                </a:cubicBezTo>
                <a:lnTo>
                  <a:pt x="0" y="318459"/>
                </a:lnTo>
                <a:cubicBezTo>
                  <a:pt x="0" y="142579"/>
                  <a:pt x="142579" y="0"/>
                  <a:pt x="318459" y="0"/>
                </a:cubicBezTo>
                <a:close/>
              </a:path>
            </a:pathLst>
          </a:custGeom>
        </p:spPr>
        <p:txBody>
          <a:bodyPr wrap="square">
            <a:noAutofit/>
          </a:bodyPr>
          <a:lstStyle>
            <a:lvl1pPr marL="0" indent="0">
              <a:buNone/>
              <a:defRPr sz="1200"/>
            </a:lvl1pPr>
          </a:lstStyle>
          <a:p>
            <a:endParaRPr lang="en-US"/>
          </a:p>
        </p:txBody>
      </p:sp>
      <p:sp>
        <p:nvSpPr>
          <p:cNvPr id="8" name="Picture Placeholder 14">
            <a:extLst>
              <a:ext uri="{FF2B5EF4-FFF2-40B4-BE49-F238E27FC236}">
                <a16:creationId xmlns:a16="http://schemas.microsoft.com/office/drawing/2014/main" id="{56B6109F-3F5A-47EB-8FFF-98CE43B28CBC}"/>
              </a:ext>
            </a:extLst>
          </p:cNvPr>
          <p:cNvSpPr>
            <a:spLocks noGrp="1"/>
          </p:cNvSpPr>
          <p:nvPr>
            <p:ph type="pic" sz="quarter" idx="12"/>
          </p:nvPr>
        </p:nvSpPr>
        <p:spPr>
          <a:xfrm>
            <a:off x="7977384" y="5141932"/>
            <a:ext cx="1072506" cy="1072506"/>
          </a:xfrm>
          <a:custGeom>
            <a:avLst/>
            <a:gdLst>
              <a:gd name="connsiteX0" fmla="*/ 318459 w 1072506"/>
              <a:gd name="connsiteY0" fmla="*/ 0 h 1072506"/>
              <a:gd name="connsiteX1" fmla="*/ 754047 w 1072506"/>
              <a:gd name="connsiteY1" fmla="*/ 0 h 1072506"/>
              <a:gd name="connsiteX2" fmla="*/ 1072506 w 1072506"/>
              <a:gd name="connsiteY2" fmla="*/ 318459 h 1072506"/>
              <a:gd name="connsiteX3" fmla="*/ 1072506 w 1072506"/>
              <a:gd name="connsiteY3" fmla="*/ 754047 h 1072506"/>
              <a:gd name="connsiteX4" fmla="*/ 754047 w 1072506"/>
              <a:gd name="connsiteY4" fmla="*/ 1072506 h 1072506"/>
              <a:gd name="connsiteX5" fmla="*/ 318459 w 1072506"/>
              <a:gd name="connsiteY5" fmla="*/ 1072506 h 1072506"/>
              <a:gd name="connsiteX6" fmla="*/ 0 w 1072506"/>
              <a:gd name="connsiteY6" fmla="*/ 754047 h 1072506"/>
              <a:gd name="connsiteX7" fmla="*/ 0 w 1072506"/>
              <a:gd name="connsiteY7" fmla="*/ 318459 h 1072506"/>
              <a:gd name="connsiteX8" fmla="*/ 318459 w 1072506"/>
              <a:gd name="connsiteY8" fmla="*/ 0 h 107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506" h="1072506">
                <a:moveTo>
                  <a:pt x="318459" y="0"/>
                </a:moveTo>
                <a:lnTo>
                  <a:pt x="754047" y="0"/>
                </a:lnTo>
                <a:cubicBezTo>
                  <a:pt x="929927" y="0"/>
                  <a:pt x="1072506" y="142579"/>
                  <a:pt x="1072506" y="318459"/>
                </a:cubicBezTo>
                <a:lnTo>
                  <a:pt x="1072506" y="754047"/>
                </a:lnTo>
                <a:cubicBezTo>
                  <a:pt x="1072506" y="929927"/>
                  <a:pt x="929927" y="1072506"/>
                  <a:pt x="754047" y="1072506"/>
                </a:cubicBezTo>
                <a:lnTo>
                  <a:pt x="318459" y="1072506"/>
                </a:lnTo>
                <a:cubicBezTo>
                  <a:pt x="142579" y="1072506"/>
                  <a:pt x="0" y="929927"/>
                  <a:pt x="0" y="754047"/>
                </a:cubicBezTo>
                <a:lnTo>
                  <a:pt x="0" y="318459"/>
                </a:lnTo>
                <a:cubicBezTo>
                  <a:pt x="0" y="142579"/>
                  <a:pt x="142579" y="0"/>
                  <a:pt x="318459" y="0"/>
                </a:cubicBezTo>
                <a:close/>
              </a:path>
            </a:pathLst>
          </a:custGeom>
        </p:spPr>
        <p:txBody>
          <a:bodyPr wrap="square">
            <a:noAutofit/>
          </a:bodyPr>
          <a:lstStyle>
            <a:lvl1pPr marL="0" indent="0">
              <a:buNone/>
              <a:defRPr sz="1200"/>
            </a:lvl1pPr>
          </a:lstStyle>
          <a:p>
            <a:endParaRPr lang="en-US"/>
          </a:p>
        </p:txBody>
      </p:sp>
    </p:spTree>
    <p:extLst>
      <p:ext uri="{BB962C8B-B14F-4D97-AF65-F5344CB8AC3E}">
        <p14:creationId xmlns:p14="http://schemas.microsoft.com/office/powerpoint/2010/main" val="295357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0"/>
                                  </p:stCondLst>
                                  <p:endCondLst>
                                    <p:cond evt="begin" delay="0">
                                      <p:tn val="9"/>
                                    </p:cond>
                                  </p:endCondLst>
                                  <p:childTnLst>
                                    <p:animScale>
                                      <p:cBhvr>
                                        <p:cTn id="10" dur="500" fill="hold"/>
                                        <p:tgtEl>
                                          <p:spTgt spid="6"/>
                                        </p:tgtEl>
                                      </p:cBhvr>
                                      <p:by x="115000" y="115000"/>
                                    </p:animScale>
                                  </p:childTnLst>
                                </p:cTn>
                              </p:par>
                              <p:par>
                                <p:cTn id="11" presetID="23" presetClass="entr" presetSubtype="16" fill="hold" grpId="0" nodeType="withEffect" nodePh="1">
                                  <p:stCondLst>
                                    <p:cond delay="500"/>
                                  </p:stCondLst>
                                  <p:endCondLst>
                                    <p:cond evt="begin" delay="0">
                                      <p:tn val="11"/>
                                    </p:cond>
                                  </p:endCondLst>
                                  <p:childTnLst>
                                    <p:set>
                                      <p:cBhvr>
                                        <p:cTn id="12" dur="1" fill="hold">
                                          <p:stCondLst>
                                            <p:cond delay="0"/>
                                          </p:stCondLst>
                                        </p:cTn>
                                        <p:tgtEl>
                                          <p:spTgt spid="7"/>
                                        </p:tgtEl>
                                        <p:attrNameLst>
                                          <p:attrName>style.visibility</p:attrName>
                                        </p:attrNameLst>
                                      </p:cBhvr>
                                      <p:to>
                                        <p:strVal val="visible"/>
                                      </p:to>
                                    </p:set>
                                    <p:anim calcmode="lin" valueType="num">
                                      <p:cBhvr>
                                        <p:cTn id="13" dur="250" fill="hold"/>
                                        <p:tgtEl>
                                          <p:spTgt spid="7"/>
                                        </p:tgtEl>
                                        <p:attrNameLst>
                                          <p:attrName>ppt_w</p:attrName>
                                        </p:attrNameLst>
                                      </p:cBhvr>
                                      <p:tavLst>
                                        <p:tav tm="0">
                                          <p:val>
                                            <p:fltVal val="0"/>
                                          </p:val>
                                        </p:tav>
                                        <p:tav tm="100000">
                                          <p:val>
                                            <p:strVal val="#ppt_w"/>
                                          </p:val>
                                        </p:tav>
                                      </p:tavLst>
                                    </p:anim>
                                    <p:anim calcmode="lin" valueType="num">
                                      <p:cBhvr>
                                        <p:cTn id="14" dur="250" fill="hold"/>
                                        <p:tgtEl>
                                          <p:spTgt spid="7"/>
                                        </p:tgtEl>
                                        <p:attrNameLst>
                                          <p:attrName>ppt_h</p:attrName>
                                        </p:attrNameLst>
                                      </p:cBhvr>
                                      <p:tavLst>
                                        <p:tav tm="0">
                                          <p:val>
                                            <p:fltVal val="0"/>
                                          </p:val>
                                        </p:tav>
                                        <p:tav tm="100000">
                                          <p:val>
                                            <p:strVal val="#ppt_h"/>
                                          </p:val>
                                        </p:tav>
                                      </p:tavLst>
                                    </p:anim>
                                  </p:childTnLst>
                                </p:cTn>
                              </p:par>
                              <p:par>
                                <p:cTn id="15" presetID="6" presetClass="emph" presetSubtype="0" accel="40000" decel="40000" autoRev="1" fill="hold" grpId="1" nodeType="withEffect" nodePh="1">
                                  <p:stCondLst>
                                    <p:cond delay="500"/>
                                  </p:stCondLst>
                                  <p:endCondLst>
                                    <p:cond evt="begin" delay="0">
                                      <p:tn val="15"/>
                                    </p:cond>
                                  </p:endCondLst>
                                  <p:childTnLst>
                                    <p:animScale>
                                      <p:cBhvr>
                                        <p:cTn id="16" dur="500" fill="hold"/>
                                        <p:tgtEl>
                                          <p:spTgt spid="7"/>
                                        </p:tgtEl>
                                      </p:cBhvr>
                                      <p:by x="115000" y="115000"/>
                                    </p:animScale>
                                  </p:childTnLst>
                                </p:cTn>
                              </p:par>
                              <p:par>
                                <p:cTn id="17" presetID="23" presetClass="entr" presetSubtype="16" fill="hold" grpId="0" nodeType="withEffect" nodePh="1">
                                  <p:stCondLst>
                                    <p:cond delay="100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 calcmode="lin" valueType="num">
                                      <p:cBhvr>
                                        <p:cTn id="19" dur="250" fill="hold"/>
                                        <p:tgtEl>
                                          <p:spTgt spid="8"/>
                                        </p:tgtEl>
                                        <p:attrNameLst>
                                          <p:attrName>ppt_w</p:attrName>
                                        </p:attrNameLst>
                                      </p:cBhvr>
                                      <p:tavLst>
                                        <p:tav tm="0">
                                          <p:val>
                                            <p:fltVal val="0"/>
                                          </p:val>
                                        </p:tav>
                                        <p:tav tm="100000">
                                          <p:val>
                                            <p:strVal val="#ppt_w"/>
                                          </p:val>
                                        </p:tav>
                                      </p:tavLst>
                                    </p:anim>
                                    <p:anim calcmode="lin" valueType="num">
                                      <p:cBhvr>
                                        <p:cTn id="20" dur="250" fill="hold"/>
                                        <p:tgtEl>
                                          <p:spTgt spid="8"/>
                                        </p:tgtEl>
                                        <p:attrNameLst>
                                          <p:attrName>ppt_h</p:attrName>
                                        </p:attrNameLst>
                                      </p:cBhvr>
                                      <p:tavLst>
                                        <p:tav tm="0">
                                          <p:val>
                                            <p:fltVal val="0"/>
                                          </p:val>
                                        </p:tav>
                                        <p:tav tm="100000">
                                          <p:val>
                                            <p:strVal val="#ppt_h"/>
                                          </p:val>
                                        </p:tav>
                                      </p:tavLst>
                                    </p:anim>
                                  </p:childTnLst>
                                </p:cTn>
                              </p:par>
                              <p:par>
                                <p:cTn id="21" presetID="6" presetClass="emph" presetSubtype="0" accel="40000" decel="40000" autoRev="1" fill="hold" grpId="1" nodeType="withEffect" nodePh="1">
                                  <p:stCondLst>
                                    <p:cond delay="1000"/>
                                  </p:stCondLst>
                                  <p:endCondLst>
                                    <p:cond evt="begin" delay="0">
                                      <p:tn val="21"/>
                                    </p:cond>
                                  </p:endCondLst>
                                  <p:childTnLst>
                                    <p:animScale>
                                      <p:cBhvr>
                                        <p:cTn id="22" dur="500" fill="hold"/>
                                        <p:tgtEl>
                                          <p:spTgt spid="8"/>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6" name="Picture Placeholder 11">
            <a:extLst>
              <a:ext uri="{FF2B5EF4-FFF2-40B4-BE49-F238E27FC236}">
                <a16:creationId xmlns:a16="http://schemas.microsoft.com/office/drawing/2014/main" id="{BA4DC533-D21B-4229-913F-7682E10E92F9}"/>
              </a:ext>
            </a:extLst>
          </p:cNvPr>
          <p:cNvSpPr>
            <a:spLocks noGrp="1"/>
          </p:cNvSpPr>
          <p:nvPr>
            <p:ph type="pic" sz="quarter" idx="10"/>
          </p:nvPr>
        </p:nvSpPr>
        <p:spPr>
          <a:xfrm>
            <a:off x="914400" y="2140414"/>
            <a:ext cx="1047750" cy="1047750"/>
          </a:xfrm>
          <a:custGeom>
            <a:avLst/>
            <a:gdLst>
              <a:gd name="connsiteX0" fmla="*/ 523875 w 1047750"/>
              <a:gd name="connsiteY0" fmla="*/ 0 h 1047750"/>
              <a:gd name="connsiteX1" fmla="*/ 1047750 w 1047750"/>
              <a:gd name="connsiteY1" fmla="*/ 523875 h 1047750"/>
              <a:gd name="connsiteX2" fmla="*/ 523875 w 1047750"/>
              <a:gd name="connsiteY2" fmla="*/ 1047750 h 1047750"/>
              <a:gd name="connsiteX3" fmla="*/ 0 w 1047750"/>
              <a:gd name="connsiteY3" fmla="*/ 523875 h 1047750"/>
              <a:gd name="connsiteX4" fmla="*/ 523875 w 1047750"/>
              <a:gd name="connsiteY4" fmla="*/ 0 h 1047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1047750">
                <a:moveTo>
                  <a:pt x="523875" y="0"/>
                </a:moveTo>
                <a:cubicBezTo>
                  <a:pt x="813203" y="0"/>
                  <a:pt x="1047750" y="234547"/>
                  <a:pt x="1047750" y="523875"/>
                </a:cubicBezTo>
                <a:cubicBezTo>
                  <a:pt x="1047750" y="813203"/>
                  <a:pt x="813203" y="1047750"/>
                  <a:pt x="523875" y="1047750"/>
                </a:cubicBezTo>
                <a:cubicBezTo>
                  <a:pt x="234547" y="1047750"/>
                  <a:pt x="0" y="813203"/>
                  <a:pt x="0" y="523875"/>
                </a:cubicBezTo>
                <a:cubicBezTo>
                  <a:pt x="0" y="234547"/>
                  <a:pt x="234547" y="0"/>
                  <a:pt x="523875" y="0"/>
                </a:cubicBezTo>
                <a:close/>
              </a:path>
            </a:pathLst>
          </a:custGeom>
        </p:spPr>
        <p:txBody>
          <a:bodyPr wrap="square">
            <a:noAutofit/>
          </a:bodyPr>
          <a:lstStyle>
            <a:lvl1pPr marL="0" indent="0">
              <a:buNone/>
              <a:defRPr sz="1200"/>
            </a:lvl1pPr>
          </a:lstStyle>
          <a:p>
            <a:endParaRPr lang="en-US"/>
          </a:p>
        </p:txBody>
      </p:sp>
      <p:sp>
        <p:nvSpPr>
          <p:cNvPr id="7" name="Picture Placeholder 12">
            <a:extLst>
              <a:ext uri="{FF2B5EF4-FFF2-40B4-BE49-F238E27FC236}">
                <a16:creationId xmlns:a16="http://schemas.microsoft.com/office/drawing/2014/main" id="{FFA65C75-AD56-432A-A3E8-C0E50C8436EE}"/>
              </a:ext>
            </a:extLst>
          </p:cNvPr>
          <p:cNvSpPr>
            <a:spLocks noGrp="1"/>
          </p:cNvSpPr>
          <p:nvPr>
            <p:ph type="pic" sz="quarter" idx="11"/>
          </p:nvPr>
        </p:nvSpPr>
        <p:spPr>
          <a:xfrm>
            <a:off x="914400" y="4513761"/>
            <a:ext cx="1047750" cy="1047750"/>
          </a:xfrm>
          <a:custGeom>
            <a:avLst/>
            <a:gdLst>
              <a:gd name="connsiteX0" fmla="*/ 523875 w 1047750"/>
              <a:gd name="connsiteY0" fmla="*/ 0 h 1047750"/>
              <a:gd name="connsiteX1" fmla="*/ 1047750 w 1047750"/>
              <a:gd name="connsiteY1" fmla="*/ 523875 h 1047750"/>
              <a:gd name="connsiteX2" fmla="*/ 523875 w 1047750"/>
              <a:gd name="connsiteY2" fmla="*/ 1047750 h 1047750"/>
              <a:gd name="connsiteX3" fmla="*/ 0 w 1047750"/>
              <a:gd name="connsiteY3" fmla="*/ 523875 h 1047750"/>
              <a:gd name="connsiteX4" fmla="*/ 523875 w 1047750"/>
              <a:gd name="connsiteY4" fmla="*/ 0 h 1047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1047750">
                <a:moveTo>
                  <a:pt x="523875" y="0"/>
                </a:moveTo>
                <a:cubicBezTo>
                  <a:pt x="813203" y="0"/>
                  <a:pt x="1047750" y="234547"/>
                  <a:pt x="1047750" y="523875"/>
                </a:cubicBezTo>
                <a:cubicBezTo>
                  <a:pt x="1047750" y="813203"/>
                  <a:pt x="813203" y="1047750"/>
                  <a:pt x="523875" y="1047750"/>
                </a:cubicBezTo>
                <a:cubicBezTo>
                  <a:pt x="234547" y="1047750"/>
                  <a:pt x="0" y="813203"/>
                  <a:pt x="0" y="523875"/>
                </a:cubicBezTo>
                <a:cubicBezTo>
                  <a:pt x="0" y="234547"/>
                  <a:pt x="234547" y="0"/>
                  <a:pt x="523875" y="0"/>
                </a:cubicBezTo>
                <a:close/>
              </a:path>
            </a:pathLst>
          </a:custGeom>
        </p:spPr>
        <p:txBody>
          <a:bodyPr wrap="square">
            <a:noAutofit/>
          </a:bodyPr>
          <a:lstStyle>
            <a:lvl1pPr marL="0" indent="0">
              <a:buNone/>
              <a:defRPr sz="1200"/>
            </a:lvl1pPr>
          </a:lstStyle>
          <a:p>
            <a:endParaRPr lang="en-US"/>
          </a:p>
        </p:txBody>
      </p:sp>
      <p:sp>
        <p:nvSpPr>
          <p:cNvPr id="8" name="Picture Placeholder 13">
            <a:extLst>
              <a:ext uri="{FF2B5EF4-FFF2-40B4-BE49-F238E27FC236}">
                <a16:creationId xmlns:a16="http://schemas.microsoft.com/office/drawing/2014/main" id="{A1AC51BC-938E-4386-9E7B-EF4A9D629671}"/>
              </a:ext>
            </a:extLst>
          </p:cNvPr>
          <p:cNvSpPr>
            <a:spLocks noGrp="1"/>
          </p:cNvSpPr>
          <p:nvPr>
            <p:ph type="pic" sz="quarter" idx="12"/>
          </p:nvPr>
        </p:nvSpPr>
        <p:spPr>
          <a:xfrm>
            <a:off x="6616569" y="2140414"/>
            <a:ext cx="1047750" cy="1047750"/>
          </a:xfrm>
          <a:custGeom>
            <a:avLst/>
            <a:gdLst>
              <a:gd name="connsiteX0" fmla="*/ 523875 w 1047750"/>
              <a:gd name="connsiteY0" fmla="*/ 0 h 1047750"/>
              <a:gd name="connsiteX1" fmla="*/ 1047750 w 1047750"/>
              <a:gd name="connsiteY1" fmla="*/ 523875 h 1047750"/>
              <a:gd name="connsiteX2" fmla="*/ 523875 w 1047750"/>
              <a:gd name="connsiteY2" fmla="*/ 1047750 h 1047750"/>
              <a:gd name="connsiteX3" fmla="*/ 0 w 1047750"/>
              <a:gd name="connsiteY3" fmla="*/ 523875 h 1047750"/>
              <a:gd name="connsiteX4" fmla="*/ 523875 w 1047750"/>
              <a:gd name="connsiteY4" fmla="*/ 0 h 1047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1047750">
                <a:moveTo>
                  <a:pt x="523875" y="0"/>
                </a:moveTo>
                <a:cubicBezTo>
                  <a:pt x="813203" y="0"/>
                  <a:pt x="1047750" y="234547"/>
                  <a:pt x="1047750" y="523875"/>
                </a:cubicBezTo>
                <a:cubicBezTo>
                  <a:pt x="1047750" y="813203"/>
                  <a:pt x="813203" y="1047750"/>
                  <a:pt x="523875" y="1047750"/>
                </a:cubicBezTo>
                <a:cubicBezTo>
                  <a:pt x="234547" y="1047750"/>
                  <a:pt x="0" y="813203"/>
                  <a:pt x="0" y="523875"/>
                </a:cubicBezTo>
                <a:cubicBezTo>
                  <a:pt x="0" y="234547"/>
                  <a:pt x="234547" y="0"/>
                  <a:pt x="523875" y="0"/>
                </a:cubicBezTo>
                <a:close/>
              </a:path>
            </a:pathLst>
          </a:custGeom>
        </p:spPr>
        <p:txBody>
          <a:bodyPr wrap="square">
            <a:noAutofit/>
          </a:bodyPr>
          <a:lstStyle>
            <a:lvl1pPr marL="0" indent="0">
              <a:buNone/>
              <a:defRPr sz="1200"/>
            </a:lvl1pPr>
          </a:lstStyle>
          <a:p>
            <a:endParaRPr lang="en-US"/>
          </a:p>
        </p:txBody>
      </p:sp>
      <p:sp>
        <p:nvSpPr>
          <p:cNvPr id="9" name="Picture Placeholder 14">
            <a:extLst>
              <a:ext uri="{FF2B5EF4-FFF2-40B4-BE49-F238E27FC236}">
                <a16:creationId xmlns:a16="http://schemas.microsoft.com/office/drawing/2014/main" id="{BD1F6B1A-964C-4EF6-92F8-D60B1C43D623}"/>
              </a:ext>
            </a:extLst>
          </p:cNvPr>
          <p:cNvSpPr>
            <a:spLocks noGrp="1"/>
          </p:cNvSpPr>
          <p:nvPr>
            <p:ph type="pic" sz="quarter" idx="13"/>
          </p:nvPr>
        </p:nvSpPr>
        <p:spPr>
          <a:xfrm>
            <a:off x="6616569" y="4513761"/>
            <a:ext cx="1047750" cy="1047750"/>
          </a:xfrm>
          <a:custGeom>
            <a:avLst/>
            <a:gdLst>
              <a:gd name="connsiteX0" fmla="*/ 523875 w 1047750"/>
              <a:gd name="connsiteY0" fmla="*/ 0 h 1047750"/>
              <a:gd name="connsiteX1" fmla="*/ 1047750 w 1047750"/>
              <a:gd name="connsiteY1" fmla="*/ 523875 h 1047750"/>
              <a:gd name="connsiteX2" fmla="*/ 523875 w 1047750"/>
              <a:gd name="connsiteY2" fmla="*/ 1047750 h 1047750"/>
              <a:gd name="connsiteX3" fmla="*/ 0 w 1047750"/>
              <a:gd name="connsiteY3" fmla="*/ 523875 h 1047750"/>
              <a:gd name="connsiteX4" fmla="*/ 523875 w 1047750"/>
              <a:gd name="connsiteY4" fmla="*/ 0 h 1047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1047750">
                <a:moveTo>
                  <a:pt x="523875" y="0"/>
                </a:moveTo>
                <a:cubicBezTo>
                  <a:pt x="813203" y="0"/>
                  <a:pt x="1047750" y="234547"/>
                  <a:pt x="1047750" y="523875"/>
                </a:cubicBezTo>
                <a:cubicBezTo>
                  <a:pt x="1047750" y="813203"/>
                  <a:pt x="813203" y="1047750"/>
                  <a:pt x="523875" y="1047750"/>
                </a:cubicBezTo>
                <a:cubicBezTo>
                  <a:pt x="234547" y="1047750"/>
                  <a:pt x="0" y="813203"/>
                  <a:pt x="0" y="523875"/>
                </a:cubicBezTo>
                <a:cubicBezTo>
                  <a:pt x="0" y="234547"/>
                  <a:pt x="234547" y="0"/>
                  <a:pt x="523875" y="0"/>
                </a:cubicBezTo>
                <a:close/>
              </a:path>
            </a:pathLst>
          </a:custGeom>
        </p:spPr>
        <p:txBody>
          <a:bodyPr wrap="square">
            <a:noAutofit/>
          </a:bodyPr>
          <a:lstStyle>
            <a:lvl1pPr marL="0" indent="0">
              <a:buNone/>
              <a:defRPr sz="1200"/>
            </a:lvl1pPr>
          </a:lstStyle>
          <a:p>
            <a:endParaRPr lang="en-US"/>
          </a:p>
        </p:txBody>
      </p:sp>
    </p:spTree>
    <p:extLst>
      <p:ext uri="{BB962C8B-B14F-4D97-AF65-F5344CB8AC3E}">
        <p14:creationId xmlns:p14="http://schemas.microsoft.com/office/powerpoint/2010/main" val="241351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0"/>
                                  </p:stCondLst>
                                  <p:endCondLst>
                                    <p:cond evt="begin" delay="0">
                                      <p:tn val="9"/>
                                    </p:cond>
                                  </p:endCondLst>
                                  <p:childTnLst>
                                    <p:animScale>
                                      <p:cBhvr>
                                        <p:cTn id="10" dur="500" fill="hold"/>
                                        <p:tgtEl>
                                          <p:spTgt spid="6"/>
                                        </p:tgtEl>
                                      </p:cBhvr>
                                      <p:by x="115000" y="115000"/>
                                    </p:animScale>
                                  </p:childTnLst>
                                </p:cTn>
                              </p:par>
                              <p:par>
                                <p:cTn id="11" presetID="23" presetClass="entr" presetSubtype="16" fill="hold" grpId="0" nodeType="withEffect" nodePh="1">
                                  <p:stCondLst>
                                    <p:cond delay="250"/>
                                  </p:stCondLst>
                                  <p:endCondLst>
                                    <p:cond evt="begin" delay="0">
                                      <p:tn val="11"/>
                                    </p:cond>
                                  </p:endCondLst>
                                  <p:childTnLst>
                                    <p:set>
                                      <p:cBhvr>
                                        <p:cTn id="12" dur="1" fill="hold">
                                          <p:stCondLst>
                                            <p:cond delay="0"/>
                                          </p:stCondLst>
                                        </p:cTn>
                                        <p:tgtEl>
                                          <p:spTgt spid="8"/>
                                        </p:tgtEl>
                                        <p:attrNameLst>
                                          <p:attrName>style.visibility</p:attrName>
                                        </p:attrNameLst>
                                      </p:cBhvr>
                                      <p:to>
                                        <p:strVal val="visible"/>
                                      </p:to>
                                    </p:set>
                                    <p:anim calcmode="lin" valueType="num">
                                      <p:cBhvr>
                                        <p:cTn id="13" dur="250" fill="hold"/>
                                        <p:tgtEl>
                                          <p:spTgt spid="8"/>
                                        </p:tgtEl>
                                        <p:attrNameLst>
                                          <p:attrName>ppt_w</p:attrName>
                                        </p:attrNameLst>
                                      </p:cBhvr>
                                      <p:tavLst>
                                        <p:tav tm="0">
                                          <p:val>
                                            <p:fltVal val="0"/>
                                          </p:val>
                                        </p:tav>
                                        <p:tav tm="100000">
                                          <p:val>
                                            <p:strVal val="#ppt_w"/>
                                          </p:val>
                                        </p:tav>
                                      </p:tavLst>
                                    </p:anim>
                                    <p:anim calcmode="lin" valueType="num">
                                      <p:cBhvr>
                                        <p:cTn id="14" dur="250" fill="hold"/>
                                        <p:tgtEl>
                                          <p:spTgt spid="8"/>
                                        </p:tgtEl>
                                        <p:attrNameLst>
                                          <p:attrName>ppt_h</p:attrName>
                                        </p:attrNameLst>
                                      </p:cBhvr>
                                      <p:tavLst>
                                        <p:tav tm="0">
                                          <p:val>
                                            <p:fltVal val="0"/>
                                          </p:val>
                                        </p:tav>
                                        <p:tav tm="100000">
                                          <p:val>
                                            <p:strVal val="#ppt_h"/>
                                          </p:val>
                                        </p:tav>
                                      </p:tavLst>
                                    </p:anim>
                                  </p:childTnLst>
                                </p:cTn>
                              </p:par>
                              <p:par>
                                <p:cTn id="15" presetID="6" presetClass="emph" presetSubtype="0" accel="40000" decel="40000" autoRev="1" fill="hold" grpId="1" nodeType="withEffect" nodePh="1">
                                  <p:stCondLst>
                                    <p:cond delay="250"/>
                                  </p:stCondLst>
                                  <p:endCondLst>
                                    <p:cond evt="begin" delay="0">
                                      <p:tn val="15"/>
                                    </p:cond>
                                  </p:endCondLst>
                                  <p:childTnLst>
                                    <p:animScale>
                                      <p:cBhvr>
                                        <p:cTn id="16" dur="500" fill="hold"/>
                                        <p:tgtEl>
                                          <p:spTgt spid="8"/>
                                        </p:tgtEl>
                                      </p:cBhvr>
                                      <p:by x="115000" y="115000"/>
                                    </p:animScale>
                                  </p:childTnLst>
                                </p:cTn>
                              </p:par>
                              <p:par>
                                <p:cTn id="17" presetID="23" presetClass="entr" presetSubtype="16" fill="hold" grpId="0" nodeType="withEffect" nodePh="1">
                                  <p:stCondLst>
                                    <p:cond delay="50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cBhvr>
                                        <p:cTn id="19" dur="250" fill="hold"/>
                                        <p:tgtEl>
                                          <p:spTgt spid="7"/>
                                        </p:tgtEl>
                                        <p:attrNameLst>
                                          <p:attrName>ppt_w</p:attrName>
                                        </p:attrNameLst>
                                      </p:cBhvr>
                                      <p:tavLst>
                                        <p:tav tm="0">
                                          <p:val>
                                            <p:fltVal val="0"/>
                                          </p:val>
                                        </p:tav>
                                        <p:tav tm="100000">
                                          <p:val>
                                            <p:strVal val="#ppt_w"/>
                                          </p:val>
                                        </p:tav>
                                      </p:tavLst>
                                    </p:anim>
                                    <p:anim calcmode="lin" valueType="num">
                                      <p:cBhvr>
                                        <p:cTn id="20" dur="250" fill="hold"/>
                                        <p:tgtEl>
                                          <p:spTgt spid="7"/>
                                        </p:tgtEl>
                                        <p:attrNameLst>
                                          <p:attrName>ppt_h</p:attrName>
                                        </p:attrNameLst>
                                      </p:cBhvr>
                                      <p:tavLst>
                                        <p:tav tm="0">
                                          <p:val>
                                            <p:fltVal val="0"/>
                                          </p:val>
                                        </p:tav>
                                        <p:tav tm="100000">
                                          <p:val>
                                            <p:strVal val="#ppt_h"/>
                                          </p:val>
                                        </p:tav>
                                      </p:tavLst>
                                    </p:anim>
                                  </p:childTnLst>
                                </p:cTn>
                              </p:par>
                              <p:par>
                                <p:cTn id="21" presetID="6" presetClass="emph" presetSubtype="0" accel="40000" decel="40000" autoRev="1" fill="hold" grpId="1" nodeType="withEffect" nodePh="1">
                                  <p:stCondLst>
                                    <p:cond delay="500"/>
                                  </p:stCondLst>
                                  <p:endCondLst>
                                    <p:cond evt="begin" delay="0">
                                      <p:tn val="21"/>
                                    </p:cond>
                                  </p:endCondLst>
                                  <p:childTnLst>
                                    <p:animScale>
                                      <p:cBhvr>
                                        <p:cTn id="22" dur="500" fill="hold"/>
                                        <p:tgtEl>
                                          <p:spTgt spid="7"/>
                                        </p:tgtEl>
                                      </p:cBhvr>
                                      <p:by x="115000" y="115000"/>
                                    </p:animScale>
                                  </p:childTnLst>
                                </p:cTn>
                              </p:par>
                              <p:par>
                                <p:cTn id="23" presetID="23" presetClass="entr" presetSubtype="16" fill="hold" grpId="0" nodeType="withEffect" nodePh="1">
                                  <p:stCondLst>
                                    <p:cond delay="750"/>
                                  </p:stCondLst>
                                  <p:endCondLst>
                                    <p:cond evt="begin" delay="0">
                                      <p:tn val="23"/>
                                    </p:cond>
                                  </p:endCondLst>
                                  <p:childTnLst>
                                    <p:set>
                                      <p:cBhvr>
                                        <p:cTn id="24" dur="1" fill="hold">
                                          <p:stCondLst>
                                            <p:cond delay="0"/>
                                          </p:stCondLst>
                                        </p:cTn>
                                        <p:tgtEl>
                                          <p:spTgt spid="9"/>
                                        </p:tgtEl>
                                        <p:attrNameLst>
                                          <p:attrName>style.visibility</p:attrName>
                                        </p:attrNameLst>
                                      </p:cBhvr>
                                      <p:to>
                                        <p:strVal val="visible"/>
                                      </p:to>
                                    </p:set>
                                    <p:anim calcmode="lin" valueType="num">
                                      <p:cBhvr>
                                        <p:cTn id="25" dur="250" fill="hold"/>
                                        <p:tgtEl>
                                          <p:spTgt spid="9"/>
                                        </p:tgtEl>
                                        <p:attrNameLst>
                                          <p:attrName>ppt_w</p:attrName>
                                        </p:attrNameLst>
                                      </p:cBhvr>
                                      <p:tavLst>
                                        <p:tav tm="0">
                                          <p:val>
                                            <p:fltVal val="0"/>
                                          </p:val>
                                        </p:tav>
                                        <p:tav tm="100000">
                                          <p:val>
                                            <p:strVal val="#ppt_w"/>
                                          </p:val>
                                        </p:tav>
                                      </p:tavLst>
                                    </p:anim>
                                    <p:anim calcmode="lin" valueType="num">
                                      <p:cBhvr>
                                        <p:cTn id="26" dur="250" fill="hold"/>
                                        <p:tgtEl>
                                          <p:spTgt spid="9"/>
                                        </p:tgtEl>
                                        <p:attrNameLst>
                                          <p:attrName>ppt_h</p:attrName>
                                        </p:attrNameLst>
                                      </p:cBhvr>
                                      <p:tavLst>
                                        <p:tav tm="0">
                                          <p:val>
                                            <p:fltVal val="0"/>
                                          </p:val>
                                        </p:tav>
                                        <p:tav tm="100000">
                                          <p:val>
                                            <p:strVal val="#ppt_h"/>
                                          </p:val>
                                        </p:tav>
                                      </p:tavLst>
                                    </p:anim>
                                  </p:childTnLst>
                                </p:cTn>
                              </p:par>
                              <p:par>
                                <p:cTn id="27" presetID="6" presetClass="emph" presetSubtype="0" accel="40000" decel="40000" autoRev="1" fill="hold" grpId="1" nodeType="withEffect" nodePh="1">
                                  <p:stCondLst>
                                    <p:cond delay="750"/>
                                  </p:stCondLst>
                                  <p:endCondLst>
                                    <p:cond evt="begin" delay="0">
                                      <p:tn val="27"/>
                                    </p:cond>
                                  </p:endCondLst>
                                  <p:childTnLst>
                                    <p:animScale>
                                      <p:cBhvr>
                                        <p:cTn id="28" dur="500" fill="hold"/>
                                        <p:tgtEl>
                                          <p:spTgt spid="9"/>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A062FB31-746E-4094-99F9-244482C24212}"/>
              </a:ext>
            </a:extLst>
          </p:cNvPr>
          <p:cNvSpPr>
            <a:spLocks noGrp="1"/>
          </p:cNvSpPr>
          <p:nvPr>
            <p:ph type="pic" sz="quarter" idx="10"/>
          </p:nvPr>
        </p:nvSpPr>
        <p:spPr>
          <a:xfrm>
            <a:off x="1293207" y="2282543"/>
            <a:ext cx="1502038" cy="1502038"/>
          </a:xfrm>
          <a:custGeom>
            <a:avLst/>
            <a:gdLst>
              <a:gd name="connsiteX0" fmla="*/ 751019 w 1502038"/>
              <a:gd name="connsiteY0" fmla="*/ 0 h 1502038"/>
              <a:gd name="connsiteX1" fmla="*/ 1502038 w 1502038"/>
              <a:gd name="connsiteY1" fmla="*/ 751019 h 1502038"/>
              <a:gd name="connsiteX2" fmla="*/ 751019 w 1502038"/>
              <a:gd name="connsiteY2" fmla="*/ 1502038 h 1502038"/>
              <a:gd name="connsiteX3" fmla="*/ 0 w 1502038"/>
              <a:gd name="connsiteY3" fmla="*/ 751019 h 1502038"/>
              <a:gd name="connsiteX4" fmla="*/ 751019 w 1502038"/>
              <a:gd name="connsiteY4" fmla="*/ 0 h 150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038" h="1502038">
                <a:moveTo>
                  <a:pt x="751019" y="0"/>
                </a:moveTo>
                <a:cubicBezTo>
                  <a:pt x="1165795" y="0"/>
                  <a:pt x="1502038" y="336243"/>
                  <a:pt x="1502038" y="751019"/>
                </a:cubicBezTo>
                <a:cubicBezTo>
                  <a:pt x="1502038" y="1165795"/>
                  <a:pt x="1165795" y="1502038"/>
                  <a:pt x="751019" y="1502038"/>
                </a:cubicBezTo>
                <a:cubicBezTo>
                  <a:pt x="336243" y="1502038"/>
                  <a:pt x="0" y="1165795"/>
                  <a:pt x="0" y="751019"/>
                </a:cubicBezTo>
                <a:cubicBezTo>
                  <a:pt x="0" y="336243"/>
                  <a:pt x="336243" y="0"/>
                  <a:pt x="751019" y="0"/>
                </a:cubicBezTo>
                <a:close/>
              </a:path>
            </a:pathLst>
          </a:custGeom>
        </p:spPr>
        <p:txBody>
          <a:bodyPr wrap="square">
            <a:noAutofit/>
          </a:bodyPr>
          <a:lstStyle>
            <a:lvl1pPr marL="0" indent="0">
              <a:buNone/>
              <a:defRPr sz="1600"/>
            </a:lvl1pPr>
          </a:lstStyle>
          <a:p>
            <a:endParaRPr lang="en-US"/>
          </a:p>
        </p:txBody>
      </p:sp>
      <p:sp>
        <p:nvSpPr>
          <p:cNvPr id="7" name="Picture Placeholder 11">
            <a:extLst>
              <a:ext uri="{FF2B5EF4-FFF2-40B4-BE49-F238E27FC236}">
                <a16:creationId xmlns:a16="http://schemas.microsoft.com/office/drawing/2014/main" id="{9EC873AD-AFBC-40A0-877A-140C3F84A615}"/>
              </a:ext>
            </a:extLst>
          </p:cNvPr>
          <p:cNvSpPr>
            <a:spLocks noGrp="1"/>
          </p:cNvSpPr>
          <p:nvPr>
            <p:ph type="pic" sz="quarter" idx="12"/>
          </p:nvPr>
        </p:nvSpPr>
        <p:spPr>
          <a:xfrm>
            <a:off x="9402108" y="4460708"/>
            <a:ext cx="1502038" cy="1502038"/>
          </a:xfrm>
          <a:custGeom>
            <a:avLst/>
            <a:gdLst>
              <a:gd name="connsiteX0" fmla="*/ 751019 w 1502038"/>
              <a:gd name="connsiteY0" fmla="*/ 0 h 1502038"/>
              <a:gd name="connsiteX1" fmla="*/ 1502038 w 1502038"/>
              <a:gd name="connsiteY1" fmla="*/ 751019 h 1502038"/>
              <a:gd name="connsiteX2" fmla="*/ 751019 w 1502038"/>
              <a:gd name="connsiteY2" fmla="*/ 1502038 h 1502038"/>
              <a:gd name="connsiteX3" fmla="*/ 0 w 1502038"/>
              <a:gd name="connsiteY3" fmla="*/ 751019 h 1502038"/>
              <a:gd name="connsiteX4" fmla="*/ 751019 w 1502038"/>
              <a:gd name="connsiteY4" fmla="*/ 0 h 150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038" h="1502038">
                <a:moveTo>
                  <a:pt x="751019" y="0"/>
                </a:moveTo>
                <a:cubicBezTo>
                  <a:pt x="1165795" y="0"/>
                  <a:pt x="1502038" y="336243"/>
                  <a:pt x="1502038" y="751019"/>
                </a:cubicBezTo>
                <a:cubicBezTo>
                  <a:pt x="1502038" y="1165795"/>
                  <a:pt x="1165795" y="1502038"/>
                  <a:pt x="751019" y="1502038"/>
                </a:cubicBezTo>
                <a:cubicBezTo>
                  <a:pt x="336243" y="1502038"/>
                  <a:pt x="0" y="1165795"/>
                  <a:pt x="0" y="751019"/>
                </a:cubicBezTo>
                <a:cubicBezTo>
                  <a:pt x="0" y="336243"/>
                  <a:pt x="336243" y="0"/>
                  <a:pt x="751019" y="0"/>
                </a:cubicBezTo>
                <a:close/>
              </a:path>
            </a:pathLst>
          </a:custGeom>
        </p:spPr>
        <p:txBody>
          <a:bodyPr wrap="square">
            <a:noAutofit/>
          </a:bodyPr>
          <a:lstStyle>
            <a:lvl1pPr marL="0" indent="0">
              <a:buNone/>
              <a:defRPr sz="1600"/>
            </a:lvl1pPr>
          </a:lstStyle>
          <a:p>
            <a:endParaRPr lang="en-US"/>
          </a:p>
        </p:txBody>
      </p:sp>
    </p:spTree>
    <p:extLst>
      <p:ext uri="{BB962C8B-B14F-4D97-AF65-F5344CB8AC3E}">
        <p14:creationId xmlns:p14="http://schemas.microsoft.com/office/powerpoint/2010/main" val="345357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0"/>
                                  </p:stCondLst>
                                  <p:endCondLst>
                                    <p:cond evt="begin" delay="0">
                                      <p:tn val="9"/>
                                    </p:cond>
                                  </p:endCondLst>
                                  <p:childTnLst>
                                    <p:animScale>
                                      <p:cBhvr>
                                        <p:cTn id="10" dur="500" fill="hold"/>
                                        <p:tgtEl>
                                          <p:spTgt spid="6"/>
                                        </p:tgtEl>
                                      </p:cBhvr>
                                      <p:by x="115000" y="115000"/>
                                    </p:animScale>
                                  </p:childTnLst>
                                </p:cTn>
                              </p:par>
                              <p:par>
                                <p:cTn id="11" presetID="23" presetClass="entr" presetSubtype="16" fill="hold" grpId="0" nodeType="withEffect" nodePh="1">
                                  <p:stCondLst>
                                    <p:cond delay="250"/>
                                  </p:stCondLst>
                                  <p:endCondLst>
                                    <p:cond evt="begin" delay="0">
                                      <p:tn val="11"/>
                                    </p:cond>
                                  </p:endCondLst>
                                  <p:childTnLst>
                                    <p:set>
                                      <p:cBhvr>
                                        <p:cTn id="12" dur="1" fill="hold">
                                          <p:stCondLst>
                                            <p:cond delay="0"/>
                                          </p:stCondLst>
                                        </p:cTn>
                                        <p:tgtEl>
                                          <p:spTgt spid="7"/>
                                        </p:tgtEl>
                                        <p:attrNameLst>
                                          <p:attrName>style.visibility</p:attrName>
                                        </p:attrNameLst>
                                      </p:cBhvr>
                                      <p:to>
                                        <p:strVal val="visible"/>
                                      </p:to>
                                    </p:set>
                                    <p:anim calcmode="lin" valueType="num">
                                      <p:cBhvr>
                                        <p:cTn id="13" dur="250" fill="hold"/>
                                        <p:tgtEl>
                                          <p:spTgt spid="7"/>
                                        </p:tgtEl>
                                        <p:attrNameLst>
                                          <p:attrName>ppt_w</p:attrName>
                                        </p:attrNameLst>
                                      </p:cBhvr>
                                      <p:tavLst>
                                        <p:tav tm="0">
                                          <p:val>
                                            <p:fltVal val="0"/>
                                          </p:val>
                                        </p:tav>
                                        <p:tav tm="100000">
                                          <p:val>
                                            <p:strVal val="#ppt_w"/>
                                          </p:val>
                                        </p:tav>
                                      </p:tavLst>
                                    </p:anim>
                                    <p:anim calcmode="lin" valueType="num">
                                      <p:cBhvr>
                                        <p:cTn id="14" dur="250" fill="hold"/>
                                        <p:tgtEl>
                                          <p:spTgt spid="7"/>
                                        </p:tgtEl>
                                        <p:attrNameLst>
                                          <p:attrName>ppt_h</p:attrName>
                                        </p:attrNameLst>
                                      </p:cBhvr>
                                      <p:tavLst>
                                        <p:tav tm="0">
                                          <p:val>
                                            <p:fltVal val="0"/>
                                          </p:val>
                                        </p:tav>
                                        <p:tav tm="100000">
                                          <p:val>
                                            <p:strVal val="#ppt_h"/>
                                          </p:val>
                                        </p:tav>
                                      </p:tavLst>
                                    </p:anim>
                                  </p:childTnLst>
                                </p:cTn>
                              </p:par>
                              <p:par>
                                <p:cTn id="15" presetID="6" presetClass="emph" presetSubtype="0" accel="40000" decel="40000" autoRev="1" fill="hold" grpId="1" nodeType="withEffect" nodePh="1">
                                  <p:stCondLst>
                                    <p:cond delay="250"/>
                                  </p:stCondLst>
                                  <p:endCondLst>
                                    <p:cond evt="begin" delay="0">
                                      <p:tn val="15"/>
                                    </p:cond>
                                  </p:endCondLst>
                                  <p:childTnLst>
                                    <p:animScale>
                                      <p:cBhvr>
                                        <p:cTn id="16" dur="500" fill="hold"/>
                                        <p:tgtEl>
                                          <p:spTgt spid="7"/>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3" name="Picture Placeholder 20">
            <a:extLst>
              <a:ext uri="{FF2B5EF4-FFF2-40B4-BE49-F238E27FC236}">
                <a16:creationId xmlns:a16="http://schemas.microsoft.com/office/drawing/2014/main" id="{F121479A-22D6-451C-B5A2-3A90B4687339}"/>
              </a:ext>
            </a:extLst>
          </p:cNvPr>
          <p:cNvSpPr>
            <a:spLocks noGrp="1"/>
          </p:cNvSpPr>
          <p:nvPr>
            <p:ph type="pic" sz="quarter" idx="11"/>
          </p:nvPr>
        </p:nvSpPr>
        <p:spPr>
          <a:xfrm>
            <a:off x="762000" y="742949"/>
            <a:ext cx="5334000" cy="5334000"/>
          </a:xfrm>
          <a:custGeom>
            <a:avLst/>
            <a:gdLst>
              <a:gd name="connsiteX0" fmla="*/ 3122396 w 6136100"/>
              <a:gd name="connsiteY0" fmla="*/ 4415819 h 6136100"/>
              <a:gd name="connsiteX1" fmla="*/ 3954881 w 6136100"/>
              <a:gd name="connsiteY1" fmla="*/ 5248847 h 6136100"/>
              <a:gd name="connsiteX2" fmla="*/ 3067048 w 6136100"/>
              <a:gd name="connsiteY2" fmla="*/ 6136100 h 6136100"/>
              <a:gd name="connsiteX3" fmla="*/ 2234563 w 6136100"/>
              <a:gd name="connsiteY3" fmla="*/ 5303072 h 6136100"/>
              <a:gd name="connsiteX4" fmla="*/ 5303616 w 6136100"/>
              <a:gd name="connsiteY4" fmla="*/ 2236024 h 6136100"/>
              <a:gd name="connsiteX5" fmla="*/ 6136100 w 6136100"/>
              <a:gd name="connsiteY5" fmla="*/ 3069052 h 6136100"/>
              <a:gd name="connsiteX6" fmla="*/ 5248267 w 6136100"/>
              <a:gd name="connsiteY6" fmla="*/ 3956306 h 6136100"/>
              <a:gd name="connsiteX7" fmla="*/ 4415783 w 6136100"/>
              <a:gd name="connsiteY7" fmla="*/ 3123277 h 6136100"/>
              <a:gd name="connsiteX8" fmla="*/ 887833 w 6136100"/>
              <a:gd name="connsiteY8" fmla="*/ 2179795 h 6136100"/>
              <a:gd name="connsiteX9" fmla="*/ 1720318 w 6136100"/>
              <a:gd name="connsiteY9" fmla="*/ 3012823 h 6136100"/>
              <a:gd name="connsiteX10" fmla="*/ 832485 w 6136100"/>
              <a:gd name="connsiteY10" fmla="*/ 3900076 h 6136100"/>
              <a:gd name="connsiteX11" fmla="*/ 0 w 6136100"/>
              <a:gd name="connsiteY11" fmla="*/ 3067048 h 6136100"/>
              <a:gd name="connsiteX12" fmla="*/ 4074362 w 6136100"/>
              <a:gd name="connsiteY12" fmla="*/ 1005967 h 6136100"/>
              <a:gd name="connsiteX13" fmla="*/ 5130790 w 6136100"/>
              <a:gd name="connsiteY13" fmla="*/ 2063085 h 6136100"/>
              <a:gd name="connsiteX14" fmla="*/ 4073672 w 6136100"/>
              <a:gd name="connsiteY14" fmla="*/ 3119512 h 6136100"/>
              <a:gd name="connsiteX15" fmla="*/ 5078982 w 6136100"/>
              <a:gd name="connsiteY15" fmla="*/ 4125480 h 6136100"/>
              <a:gd name="connsiteX16" fmla="*/ 4124166 w 6136100"/>
              <a:gd name="connsiteY16" fmla="*/ 5079672 h 6136100"/>
              <a:gd name="connsiteX17" fmla="*/ 3118856 w 6136100"/>
              <a:gd name="connsiteY17" fmla="*/ 4073705 h 6136100"/>
              <a:gd name="connsiteX18" fmla="*/ 2061738 w 6136100"/>
              <a:gd name="connsiteY18" fmla="*/ 5130133 h 6136100"/>
              <a:gd name="connsiteX19" fmla="*/ 1005310 w 6136100"/>
              <a:gd name="connsiteY19" fmla="*/ 4073015 h 6136100"/>
              <a:gd name="connsiteX20" fmla="*/ 2062428 w 6136100"/>
              <a:gd name="connsiteY20" fmla="*/ 3016587 h 6136100"/>
              <a:gd name="connsiteX21" fmla="*/ 1057118 w 6136100"/>
              <a:gd name="connsiteY21" fmla="*/ 2010620 h 6136100"/>
              <a:gd name="connsiteX22" fmla="*/ 2011935 w 6136100"/>
              <a:gd name="connsiteY22" fmla="*/ 1056428 h 6136100"/>
              <a:gd name="connsiteX23" fmla="*/ 3017244 w 6136100"/>
              <a:gd name="connsiteY23" fmla="*/ 2062394 h 6136100"/>
              <a:gd name="connsiteX24" fmla="*/ 3069052 w 6136100"/>
              <a:gd name="connsiteY24" fmla="*/ 0 h 6136100"/>
              <a:gd name="connsiteX25" fmla="*/ 3901537 w 6136100"/>
              <a:gd name="connsiteY25" fmla="*/ 833029 h 6136100"/>
              <a:gd name="connsiteX26" fmla="*/ 3013704 w 6136100"/>
              <a:gd name="connsiteY26" fmla="*/ 1720282 h 6136100"/>
              <a:gd name="connsiteX27" fmla="*/ 2181220 w 6136100"/>
              <a:gd name="connsiteY27" fmla="*/ 887253 h 613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36100" h="6136100">
                <a:moveTo>
                  <a:pt x="3122396" y="4415819"/>
                </a:moveTo>
                <a:lnTo>
                  <a:pt x="3954881" y="5248847"/>
                </a:lnTo>
                <a:lnTo>
                  <a:pt x="3067048" y="6136100"/>
                </a:lnTo>
                <a:lnTo>
                  <a:pt x="2234563" y="5303072"/>
                </a:lnTo>
                <a:close/>
                <a:moveTo>
                  <a:pt x="5303616" y="2236024"/>
                </a:moveTo>
                <a:lnTo>
                  <a:pt x="6136100" y="3069052"/>
                </a:lnTo>
                <a:lnTo>
                  <a:pt x="5248267" y="3956306"/>
                </a:lnTo>
                <a:lnTo>
                  <a:pt x="4415783" y="3123277"/>
                </a:lnTo>
                <a:close/>
                <a:moveTo>
                  <a:pt x="887833" y="2179795"/>
                </a:moveTo>
                <a:lnTo>
                  <a:pt x="1720318" y="3012823"/>
                </a:lnTo>
                <a:lnTo>
                  <a:pt x="832485" y="3900076"/>
                </a:lnTo>
                <a:lnTo>
                  <a:pt x="0" y="3067048"/>
                </a:lnTo>
                <a:close/>
                <a:moveTo>
                  <a:pt x="4074362" y="1005967"/>
                </a:moveTo>
                <a:lnTo>
                  <a:pt x="5130790" y="2063085"/>
                </a:lnTo>
                <a:lnTo>
                  <a:pt x="4073672" y="3119512"/>
                </a:lnTo>
                <a:lnTo>
                  <a:pt x="5078982" y="4125480"/>
                </a:lnTo>
                <a:lnTo>
                  <a:pt x="4124166" y="5079672"/>
                </a:lnTo>
                <a:lnTo>
                  <a:pt x="3118856" y="4073705"/>
                </a:lnTo>
                <a:lnTo>
                  <a:pt x="2061738" y="5130133"/>
                </a:lnTo>
                <a:lnTo>
                  <a:pt x="1005310" y="4073015"/>
                </a:lnTo>
                <a:lnTo>
                  <a:pt x="2062428" y="3016587"/>
                </a:lnTo>
                <a:lnTo>
                  <a:pt x="1057118" y="2010620"/>
                </a:lnTo>
                <a:lnTo>
                  <a:pt x="2011935" y="1056428"/>
                </a:lnTo>
                <a:lnTo>
                  <a:pt x="3017244" y="2062394"/>
                </a:lnTo>
                <a:close/>
                <a:moveTo>
                  <a:pt x="3069052" y="0"/>
                </a:moveTo>
                <a:lnTo>
                  <a:pt x="3901537" y="833029"/>
                </a:lnTo>
                <a:lnTo>
                  <a:pt x="3013704" y="1720282"/>
                </a:lnTo>
                <a:lnTo>
                  <a:pt x="2181220" y="887253"/>
                </a:lnTo>
                <a:close/>
              </a:path>
            </a:pathLst>
          </a:custGeom>
          <a:effectLst>
            <a:outerShdw blurRad="254000" dist="38100" dir="5400000" sx="104000" sy="104000" algn="t" rotWithShape="0">
              <a:prstClr val="black">
                <a:alpha val="29000"/>
              </a:prstClr>
            </a:outerShdw>
          </a:effectLst>
        </p:spPr>
        <p:txBody>
          <a:bodyPr wrap="square">
            <a:noAutofit/>
          </a:bodyPr>
          <a:lstStyle/>
          <a:p>
            <a:endParaRPr lang="en-US"/>
          </a:p>
        </p:txBody>
      </p:sp>
    </p:spTree>
    <p:extLst>
      <p:ext uri="{BB962C8B-B14F-4D97-AF65-F5344CB8AC3E}">
        <p14:creationId xmlns:p14="http://schemas.microsoft.com/office/powerpoint/2010/main" val="9686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0"/>
                                  </p:stCondLst>
                                  <p:endCondLst>
                                    <p:cond evt="begin" delay="0">
                                      <p:tn val="9"/>
                                    </p:cond>
                                  </p:endCondLst>
                                  <p:childTnLst>
                                    <p:animScale>
                                      <p:cBhvr>
                                        <p:cTn id="10" dur="500" fill="hold"/>
                                        <p:tgtEl>
                                          <p:spTgt spid="3"/>
                                        </p:tgtEl>
                                      </p:cBhvr>
                                      <p:by x="115000" y="115000"/>
                                    </p:animScale>
                                  </p:childTnLst>
                                </p:cTn>
                              </p:par>
                              <p:par>
                                <p:cTn id="11" presetID="6" presetClass="emph" presetSubtype="0" repeatCount="9000" accel="40000" decel="40000" autoRev="1" fill="hold" grpId="2" nodeType="withEffect" nodePh="1">
                                  <p:stCondLst>
                                    <p:cond delay="1000"/>
                                  </p:stCondLst>
                                  <p:endCondLst>
                                    <p:cond evt="begin" delay="0">
                                      <p:tn val="11"/>
                                    </p:cond>
                                  </p:endCondLst>
                                  <p:childTnLst>
                                    <p:animScale>
                                      <p:cBhvr>
                                        <p:cTn id="12" dur="5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392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64831411-4E33-4A99-8441-6152A9C6E295}"/>
              </a:ext>
            </a:extLst>
          </p:cNvPr>
          <p:cNvSpPr>
            <a:spLocks noGrp="1"/>
          </p:cNvSpPr>
          <p:nvPr>
            <p:ph type="pic" sz="quarter" idx="11"/>
          </p:nvPr>
        </p:nvSpPr>
        <p:spPr>
          <a:xfrm>
            <a:off x="3987561" y="1446017"/>
            <a:ext cx="4216878" cy="3965966"/>
          </a:xfrm>
          <a:custGeom>
            <a:avLst/>
            <a:gdLst>
              <a:gd name="connsiteX0" fmla="*/ 3734879 w 5424578"/>
              <a:gd name="connsiteY0" fmla="*/ 1313587 h 5101806"/>
              <a:gd name="connsiteX1" fmla="*/ 5424578 w 5424578"/>
              <a:gd name="connsiteY1" fmla="*/ 1313587 h 5101806"/>
              <a:gd name="connsiteX2" fmla="*/ 4861345 w 5424578"/>
              <a:gd name="connsiteY2" fmla="*/ 4330391 h 5101806"/>
              <a:gd name="connsiteX3" fmla="*/ 3171646 w 5424578"/>
              <a:gd name="connsiteY3" fmla="*/ 4330391 h 5101806"/>
              <a:gd name="connsiteX4" fmla="*/ 952500 w 5424578"/>
              <a:gd name="connsiteY4" fmla="*/ 0 h 5101806"/>
              <a:gd name="connsiteX5" fmla="*/ 3810000 w 5424578"/>
              <a:gd name="connsiteY5" fmla="*/ 0 h 5101806"/>
              <a:gd name="connsiteX6" fmla="*/ 2857500 w 5424578"/>
              <a:gd name="connsiteY6" fmla="*/ 5101806 h 5101806"/>
              <a:gd name="connsiteX7" fmla="*/ 0 w 5424578"/>
              <a:gd name="connsiteY7" fmla="*/ 5101806 h 510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24578" h="5101806">
                <a:moveTo>
                  <a:pt x="3734879" y="1313587"/>
                </a:moveTo>
                <a:lnTo>
                  <a:pt x="5424578" y="1313587"/>
                </a:lnTo>
                <a:lnTo>
                  <a:pt x="4861345" y="4330391"/>
                </a:lnTo>
                <a:lnTo>
                  <a:pt x="3171646" y="4330391"/>
                </a:lnTo>
                <a:close/>
                <a:moveTo>
                  <a:pt x="952500" y="0"/>
                </a:moveTo>
                <a:lnTo>
                  <a:pt x="3810000" y="0"/>
                </a:lnTo>
                <a:lnTo>
                  <a:pt x="2857500" y="5101806"/>
                </a:lnTo>
                <a:lnTo>
                  <a:pt x="0" y="5101806"/>
                </a:lnTo>
                <a:close/>
              </a:path>
            </a:pathLst>
          </a:custGeom>
          <a:effectLst>
            <a:outerShdw blurRad="635000" dist="190500" dir="5400000" sx="104000" sy="104000" algn="t" rotWithShape="0">
              <a:prstClr val="black">
                <a:alpha val="20000"/>
              </a:prstClr>
            </a:outerShdw>
          </a:effectLst>
        </p:spPr>
        <p:txBody>
          <a:bodyPr wrap="square">
            <a:noAutofit/>
          </a:bodyPr>
          <a:lstStyle/>
          <a:p>
            <a:endParaRPr lang="en-US"/>
          </a:p>
        </p:txBody>
      </p:sp>
    </p:spTree>
    <p:extLst>
      <p:ext uri="{BB962C8B-B14F-4D97-AF65-F5344CB8AC3E}">
        <p14:creationId xmlns:p14="http://schemas.microsoft.com/office/powerpoint/2010/main" val="115841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0"/>
                                  </p:stCondLst>
                                  <p:endCondLst>
                                    <p:cond evt="begin" delay="0">
                                      <p:tn val="9"/>
                                    </p:cond>
                                  </p:endCondLst>
                                  <p:childTnLst>
                                    <p:animScale>
                                      <p:cBhvr>
                                        <p:cTn id="10" dur="500" fill="hold"/>
                                        <p:tgtEl>
                                          <p:spTgt spid="3"/>
                                        </p:tgtEl>
                                      </p:cBhvr>
                                      <p:by x="115000" y="115000"/>
                                    </p:animScale>
                                  </p:childTnLst>
                                </p:cTn>
                              </p:par>
                              <p:par>
                                <p:cTn id="11" presetID="6" presetClass="emph" presetSubtype="0" repeatCount="9000" accel="40000" decel="40000" autoRev="1" fill="hold" grpId="2" nodeType="withEffect" nodePh="1">
                                  <p:stCondLst>
                                    <p:cond delay="1000"/>
                                  </p:stCondLst>
                                  <p:endCondLst>
                                    <p:cond evt="begin" delay="0">
                                      <p:tn val="11"/>
                                    </p:cond>
                                  </p:endCondLst>
                                  <p:childTnLst>
                                    <p:animScale>
                                      <p:cBhvr>
                                        <p:cTn id="12" dur="50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360A1DC-2314-421B-951C-8989CD38EA66}"/>
              </a:ext>
            </a:extLst>
          </p:cNvPr>
          <p:cNvSpPr>
            <a:spLocks noGrp="1"/>
          </p:cNvSpPr>
          <p:nvPr>
            <p:ph type="pic" sz="quarter" idx="10"/>
          </p:nvPr>
        </p:nvSpPr>
        <p:spPr>
          <a:xfrm>
            <a:off x="1533832" y="2628900"/>
            <a:ext cx="13657006" cy="4229100"/>
          </a:xfrm>
          <a:custGeom>
            <a:avLst/>
            <a:gdLst>
              <a:gd name="connsiteX0" fmla="*/ 1057275 w 13657006"/>
              <a:gd name="connsiteY0" fmla="*/ 0 h 4229100"/>
              <a:gd name="connsiteX1" fmla="*/ 13657006 w 13657006"/>
              <a:gd name="connsiteY1" fmla="*/ 0 h 4229100"/>
              <a:gd name="connsiteX2" fmla="*/ 12599731 w 13657006"/>
              <a:gd name="connsiteY2" fmla="*/ 4229100 h 4229100"/>
              <a:gd name="connsiteX3" fmla="*/ 0 w 13657006"/>
              <a:gd name="connsiteY3" fmla="*/ 4229100 h 4229100"/>
            </a:gdLst>
            <a:ahLst/>
            <a:cxnLst>
              <a:cxn ang="0">
                <a:pos x="connsiteX0" y="connsiteY0"/>
              </a:cxn>
              <a:cxn ang="0">
                <a:pos x="connsiteX1" y="connsiteY1"/>
              </a:cxn>
              <a:cxn ang="0">
                <a:pos x="connsiteX2" y="connsiteY2"/>
              </a:cxn>
              <a:cxn ang="0">
                <a:pos x="connsiteX3" y="connsiteY3"/>
              </a:cxn>
            </a:cxnLst>
            <a:rect l="l" t="t" r="r" b="b"/>
            <a:pathLst>
              <a:path w="13657006" h="4229100">
                <a:moveTo>
                  <a:pt x="1057275" y="0"/>
                </a:moveTo>
                <a:lnTo>
                  <a:pt x="13657006" y="0"/>
                </a:lnTo>
                <a:lnTo>
                  <a:pt x="12599731" y="4229100"/>
                </a:lnTo>
                <a:lnTo>
                  <a:pt x="0" y="4229100"/>
                </a:lnTo>
                <a:close/>
              </a:path>
            </a:pathLst>
          </a:custGeom>
        </p:spPr>
        <p:txBody>
          <a:bodyPr wrap="square">
            <a:noAutofit/>
          </a:bodyPr>
          <a:lstStyle/>
          <a:p>
            <a:endParaRPr lang="en-US"/>
          </a:p>
        </p:txBody>
      </p:sp>
    </p:spTree>
    <p:extLst>
      <p:ext uri="{BB962C8B-B14F-4D97-AF65-F5344CB8AC3E}">
        <p14:creationId xmlns:p14="http://schemas.microsoft.com/office/powerpoint/2010/main" val="194760395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14:presetBounceEnd="80000">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14:bounceEnd="80000">
                                          <p:cBhvr additive="base">
                                            <p:cTn id="7" dur="1500" fill="hold"/>
                                            <p:tgtEl>
                                              <p:spTgt spid="6"/>
                                            </p:tgtEl>
                                            <p:attrNameLst>
                                              <p:attrName>ppt_x</p:attrName>
                                            </p:attrNameLst>
                                          </p:cBhvr>
                                          <p:tavLst>
                                            <p:tav tm="0">
                                              <p:val>
                                                <p:strVal val="1+#ppt_w/2"/>
                                              </p:val>
                                            </p:tav>
                                            <p:tav tm="100000">
                                              <p:val>
                                                <p:strVal val="#ppt_x"/>
                                              </p:val>
                                            </p:tav>
                                          </p:tavLst>
                                        </p:anim>
                                        <p:anim calcmode="lin" valueType="num" p14:bounceEnd="80000">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6948742-4D4F-4594-811C-84ED6FDF4F91}"/>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47944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6" presetClass="emph" presetSubtype="0" accel="40000" decel="40000" autoRev="1" fill="hold" grpId="1" nodeType="withEffect" nodePh="1">
                                  <p:stCondLst>
                                    <p:cond delay="0"/>
                                  </p:stCondLst>
                                  <p:endCondLst>
                                    <p:cond evt="begin" delay="0">
                                      <p:tn val="8"/>
                                    </p:cond>
                                  </p:endCondLst>
                                  <p:childTnLst>
                                    <p:animScale>
                                      <p:cBhvr>
                                        <p:cTn id="9" dur="5000" fill="hold"/>
                                        <p:tgtEl>
                                          <p:spTgt spid="7"/>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9/11/2025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26749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371EE88-F690-4AEF-9DC3-237B60BD372D}"/>
              </a:ext>
            </a:extLst>
          </p:cNvPr>
          <p:cNvSpPr>
            <a:spLocks noGrp="1"/>
          </p:cNvSpPr>
          <p:nvPr>
            <p:ph type="pic" sz="quarter" idx="10"/>
          </p:nvPr>
        </p:nvSpPr>
        <p:spPr>
          <a:xfrm>
            <a:off x="4959457" y="-1069383"/>
            <a:ext cx="4215539" cy="5331417"/>
          </a:xfrm>
          <a:custGeom>
            <a:avLst/>
            <a:gdLst>
              <a:gd name="connsiteX0" fmla="*/ 1053885 w 4215539"/>
              <a:gd name="connsiteY0" fmla="*/ 0 h 5331417"/>
              <a:gd name="connsiteX1" fmla="*/ 4215539 w 4215539"/>
              <a:gd name="connsiteY1" fmla="*/ 0 h 5331417"/>
              <a:gd name="connsiteX2" fmla="*/ 3161654 w 4215539"/>
              <a:gd name="connsiteY2" fmla="*/ 5331417 h 5331417"/>
              <a:gd name="connsiteX3" fmla="*/ 0 w 4215539"/>
              <a:gd name="connsiteY3" fmla="*/ 5331417 h 5331417"/>
            </a:gdLst>
            <a:ahLst/>
            <a:cxnLst>
              <a:cxn ang="0">
                <a:pos x="connsiteX0" y="connsiteY0"/>
              </a:cxn>
              <a:cxn ang="0">
                <a:pos x="connsiteX1" y="connsiteY1"/>
              </a:cxn>
              <a:cxn ang="0">
                <a:pos x="connsiteX2" y="connsiteY2"/>
              </a:cxn>
              <a:cxn ang="0">
                <a:pos x="connsiteX3" y="connsiteY3"/>
              </a:cxn>
            </a:cxnLst>
            <a:rect l="l" t="t" r="r" b="b"/>
            <a:pathLst>
              <a:path w="4215539" h="5331417">
                <a:moveTo>
                  <a:pt x="1053885" y="0"/>
                </a:moveTo>
                <a:lnTo>
                  <a:pt x="4215539" y="0"/>
                </a:lnTo>
                <a:lnTo>
                  <a:pt x="3161654" y="5331417"/>
                </a:lnTo>
                <a:lnTo>
                  <a:pt x="0" y="5331417"/>
                </a:lnTo>
                <a:close/>
              </a:path>
            </a:pathLst>
          </a:custGeom>
          <a:effectLst>
            <a:outerShdw blurRad="635000" dist="190500" dir="2700000" algn="tl" rotWithShape="0">
              <a:prstClr val="black">
                <a:alpha val="20000"/>
              </a:prstClr>
            </a:outerShdw>
          </a:effectLst>
        </p:spPr>
        <p:txBody>
          <a:bodyPr wrap="square">
            <a:noAutofit/>
          </a:bodyPr>
          <a:lstStyle/>
          <a:p>
            <a:endParaRPr lang="en-US"/>
          </a:p>
        </p:txBody>
      </p:sp>
      <p:sp>
        <p:nvSpPr>
          <p:cNvPr id="11" name="Picture Placeholder 10">
            <a:extLst>
              <a:ext uri="{FF2B5EF4-FFF2-40B4-BE49-F238E27FC236}">
                <a16:creationId xmlns:a16="http://schemas.microsoft.com/office/drawing/2014/main" id="{ADA17C1F-11E2-49B3-8968-B3C2E8CC4331}"/>
              </a:ext>
            </a:extLst>
          </p:cNvPr>
          <p:cNvSpPr>
            <a:spLocks noGrp="1"/>
          </p:cNvSpPr>
          <p:nvPr>
            <p:ph type="pic" sz="quarter" idx="11"/>
          </p:nvPr>
        </p:nvSpPr>
        <p:spPr>
          <a:xfrm>
            <a:off x="7857640" y="1813303"/>
            <a:ext cx="4215539" cy="5331417"/>
          </a:xfrm>
          <a:custGeom>
            <a:avLst/>
            <a:gdLst>
              <a:gd name="connsiteX0" fmla="*/ 1053885 w 4215539"/>
              <a:gd name="connsiteY0" fmla="*/ 0 h 5331417"/>
              <a:gd name="connsiteX1" fmla="*/ 4215539 w 4215539"/>
              <a:gd name="connsiteY1" fmla="*/ 0 h 5331417"/>
              <a:gd name="connsiteX2" fmla="*/ 3161654 w 4215539"/>
              <a:gd name="connsiteY2" fmla="*/ 5331417 h 5331417"/>
              <a:gd name="connsiteX3" fmla="*/ 0 w 4215539"/>
              <a:gd name="connsiteY3" fmla="*/ 5331417 h 5331417"/>
            </a:gdLst>
            <a:ahLst/>
            <a:cxnLst>
              <a:cxn ang="0">
                <a:pos x="connsiteX0" y="connsiteY0"/>
              </a:cxn>
              <a:cxn ang="0">
                <a:pos x="connsiteX1" y="connsiteY1"/>
              </a:cxn>
              <a:cxn ang="0">
                <a:pos x="connsiteX2" y="connsiteY2"/>
              </a:cxn>
              <a:cxn ang="0">
                <a:pos x="connsiteX3" y="connsiteY3"/>
              </a:cxn>
            </a:cxnLst>
            <a:rect l="l" t="t" r="r" b="b"/>
            <a:pathLst>
              <a:path w="4215539" h="5331417">
                <a:moveTo>
                  <a:pt x="1053885" y="0"/>
                </a:moveTo>
                <a:lnTo>
                  <a:pt x="4215539" y="0"/>
                </a:lnTo>
                <a:lnTo>
                  <a:pt x="3161654" y="5331417"/>
                </a:lnTo>
                <a:lnTo>
                  <a:pt x="0" y="5331417"/>
                </a:lnTo>
                <a:close/>
              </a:path>
            </a:pathLst>
          </a:custGeom>
          <a:effectLst>
            <a:outerShdw blurRad="635000" dist="190500" dir="2700000" algn="tl" rotWithShape="0">
              <a:prstClr val="black">
                <a:alpha val="20000"/>
              </a:prstClr>
            </a:outerShdw>
          </a:effectLst>
        </p:spPr>
        <p:txBody>
          <a:bodyPr wrap="square">
            <a:noAutofit/>
          </a:bodyPr>
          <a:lstStyle/>
          <a:p>
            <a:endParaRPr lang="en-US"/>
          </a:p>
        </p:txBody>
      </p:sp>
    </p:spTree>
    <p:extLst>
      <p:ext uri="{BB962C8B-B14F-4D97-AF65-F5344CB8AC3E}">
        <p14:creationId xmlns:p14="http://schemas.microsoft.com/office/powerpoint/2010/main" val="318228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25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250"/>
                                  </p:stCondLst>
                                  <p:endCondLst>
                                    <p:cond evt="begin" delay="0">
                                      <p:tn val="9"/>
                                    </p:cond>
                                  </p:endCondLst>
                                  <p:childTnLst>
                                    <p:animScale>
                                      <p:cBhvr>
                                        <p:cTn id="10" dur="500" fill="hold"/>
                                        <p:tgtEl>
                                          <p:spTgt spid="8"/>
                                        </p:tgtEl>
                                      </p:cBhvr>
                                      <p:by x="115000" y="115000"/>
                                    </p:animScale>
                                  </p:childTnLst>
                                </p:cTn>
                              </p:par>
                              <p:par>
                                <p:cTn id="11" presetID="23" presetClass="entr" presetSubtype="16" fill="hold" grpId="0" nodeType="withEffect" nodePh="1">
                                  <p:stCondLst>
                                    <p:cond delay="500"/>
                                  </p:stCondLst>
                                  <p:endCondLst>
                                    <p:cond evt="begin" delay="0">
                                      <p:tn val="11"/>
                                    </p:cond>
                                  </p:endCondLst>
                                  <p:childTnLst>
                                    <p:set>
                                      <p:cBhvr>
                                        <p:cTn id="12" dur="1" fill="hold">
                                          <p:stCondLst>
                                            <p:cond delay="0"/>
                                          </p:stCondLst>
                                        </p:cTn>
                                        <p:tgtEl>
                                          <p:spTgt spid="11"/>
                                        </p:tgtEl>
                                        <p:attrNameLst>
                                          <p:attrName>style.visibility</p:attrName>
                                        </p:attrNameLst>
                                      </p:cBhvr>
                                      <p:to>
                                        <p:strVal val="visible"/>
                                      </p:to>
                                    </p:set>
                                    <p:anim calcmode="lin" valueType="num">
                                      <p:cBhvr>
                                        <p:cTn id="13" dur="250" fill="hold"/>
                                        <p:tgtEl>
                                          <p:spTgt spid="11"/>
                                        </p:tgtEl>
                                        <p:attrNameLst>
                                          <p:attrName>ppt_w</p:attrName>
                                        </p:attrNameLst>
                                      </p:cBhvr>
                                      <p:tavLst>
                                        <p:tav tm="0">
                                          <p:val>
                                            <p:fltVal val="0"/>
                                          </p:val>
                                        </p:tav>
                                        <p:tav tm="100000">
                                          <p:val>
                                            <p:strVal val="#ppt_w"/>
                                          </p:val>
                                        </p:tav>
                                      </p:tavLst>
                                    </p:anim>
                                    <p:anim calcmode="lin" valueType="num">
                                      <p:cBhvr>
                                        <p:cTn id="14" dur="250" fill="hold"/>
                                        <p:tgtEl>
                                          <p:spTgt spid="11"/>
                                        </p:tgtEl>
                                        <p:attrNameLst>
                                          <p:attrName>ppt_h</p:attrName>
                                        </p:attrNameLst>
                                      </p:cBhvr>
                                      <p:tavLst>
                                        <p:tav tm="0">
                                          <p:val>
                                            <p:fltVal val="0"/>
                                          </p:val>
                                        </p:tav>
                                        <p:tav tm="100000">
                                          <p:val>
                                            <p:strVal val="#ppt_h"/>
                                          </p:val>
                                        </p:tav>
                                      </p:tavLst>
                                    </p:anim>
                                  </p:childTnLst>
                                </p:cTn>
                              </p:par>
                              <p:par>
                                <p:cTn id="15" presetID="6" presetClass="emph" presetSubtype="0" accel="40000" decel="40000" autoRev="1" fill="hold" grpId="1" nodeType="withEffect" nodePh="1">
                                  <p:stCondLst>
                                    <p:cond delay="500"/>
                                  </p:stCondLst>
                                  <p:endCondLst>
                                    <p:cond evt="begin" delay="0">
                                      <p:tn val="15"/>
                                    </p:cond>
                                  </p:endCondLst>
                                  <p:childTnLst>
                                    <p:animScale>
                                      <p:cBhvr>
                                        <p:cTn id="16" dur="500" fill="hold"/>
                                        <p:tgtEl>
                                          <p:spTgt spid="11"/>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1" grpId="0"/>
      <p:bldP spid="11" grpId="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0" i="0">
                <a:solidFill>
                  <a:schemeClr val="bg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sz="4000" b="0" i="0">
                <a:solidFill>
                  <a:schemeClr val="bg1"/>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397913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Picture Placeholder 9">
            <a:extLst>
              <a:ext uri="{FF2B5EF4-FFF2-40B4-BE49-F238E27FC236}">
                <a16:creationId xmlns:a16="http://schemas.microsoft.com/office/drawing/2014/main" id="{85A70D58-9F83-4A3F-A5D3-3F9C59D13174}"/>
              </a:ext>
            </a:extLst>
          </p:cNvPr>
          <p:cNvSpPr>
            <a:spLocks noGrp="1"/>
          </p:cNvSpPr>
          <p:nvPr>
            <p:ph type="pic" sz="quarter" idx="12"/>
          </p:nvPr>
        </p:nvSpPr>
        <p:spPr>
          <a:xfrm>
            <a:off x="2003378" y="514351"/>
            <a:ext cx="3719057" cy="3369468"/>
          </a:xfrm>
          <a:custGeom>
            <a:avLst/>
            <a:gdLst>
              <a:gd name="connsiteX0" fmla="*/ 785315 w 5200650"/>
              <a:gd name="connsiteY0" fmla="*/ 0 h 4711793"/>
              <a:gd name="connsiteX1" fmla="*/ 4415335 w 5200650"/>
              <a:gd name="connsiteY1" fmla="*/ 0 h 4711793"/>
              <a:gd name="connsiteX2" fmla="*/ 5200650 w 5200650"/>
              <a:gd name="connsiteY2" fmla="*/ 785315 h 4711793"/>
              <a:gd name="connsiteX3" fmla="*/ 5200650 w 5200650"/>
              <a:gd name="connsiteY3" fmla="*/ 3926478 h 4711793"/>
              <a:gd name="connsiteX4" fmla="*/ 4415335 w 5200650"/>
              <a:gd name="connsiteY4" fmla="*/ 4711793 h 4711793"/>
              <a:gd name="connsiteX5" fmla="*/ 785315 w 5200650"/>
              <a:gd name="connsiteY5" fmla="*/ 4711793 h 4711793"/>
              <a:gd name="connsiteX6" fmla="*/ 0 w 5200650"/>
              <a:gd name="connsiteY6" fmla="*/ 3926478 h 4711793"/>
              <a:gd name="connsiteX7" fmla="*/ 0 w 5200650"/>
              <a:gd name="connsiteY7" fmla="*/ 785315 h 4711793"/>
              <a:gd name="connsiteX8" fmla="*/ 785315 w 5200650"/>
              <a:gd name="connsiteY8" fmla="*/ 0 h 471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50" h="4711793">
                <a:moveTo>
                  <a:pt x="785315" y="0"/>
                </a:moveTo>
                <a:lnTo>
                  <a:pt x="4415335" y="0"/>
                </a:lnTo>
                <a:cubicBezTo>
                  <a:pt x="4849052" y="0"/>
                  <a:pt x="5200650" y="351598"/>
                  <a:pt x="5200650" y="785315"/>
                </a:cubicBezTo>
                <a:lnTo>
                  <a:pt x="5200650" y="3926478"/>
                </a:lnTo>
                <a:cubicBezTo>
                  <a:pt x="5200650" y="4360195"/>
                  <a:pt x="4849052" y="4711793"/>
                  <a:pt x="4415335" y="4711793"/>
                </a:cubicBezTo>
                <a:lnTo>
                  <a:pt x="785315" y="4711793"/>
                </a:lnTo>
                <a:cubicBezTo>
                  <a:pt x="351598" y="4711793"/>
                  <a:pt x="0" y="4360195"/>
                  <a:pt x="0" y="3926478"/>
                </a:cubicBezTo>
                <a:lnTo>
                  <a:pt x="0" y="785315"/>
                </a:lnTo>
                <a:cubicBezTo>
                  <a:pt x="0" y="351598"/>
                  <a:pt x="351598" y="0"/>
                  <a:pt x="785315" y="0"/>
                </a:cubicBezTo>
                <a:close/>
              </a:path>
            </a:pathLst>
          </a:custGeom>
          <a:effectLst>
            <a:outerShdw blurRad="635000" dist="190500" dir="2700000" algn="tl" rotWithShape="0">
              <a:prstClr val="black">
                <a:alpha val="20000"/>
              </a:prstClr>
            </a:outerShdw>
          </a:effectLst>
        </p:spPr>
        <p:txBody>
          <a:bodyPr wrap="square">
            <a:noAutofit/>
          </a:bodyPr>
          <a:lstStyle/>
          <a:p>
            <a:endParaRPr lang="en-US"/>
          </a:p>
        </p:txBody>
      </p:sp>
      <p:sp>
        <p:nvSpPr>
          <p:cNvPr id="5" name="Picture Placeholder 9">
            <a:extLst>
              <a:ext uri="{FF2B5EF4-FFF2-40B4-BE49-F238E27FC236}">
                <a16:creationId xmlns:a16="http://schemas.microsoft.com/office/drawing/2014/main" id="{914E6333-3A57-4822-B987-8B6BB97D1EF6}"/>
              </a:ext>
            </a:extLst>
          </p:cNvPr>
          <p:cNvSpPr>
            <a:spLocks noGrp="1"/>
          </p:cNvSpPr>
          <p:nvPr>
            <p:ph type="pic" sz="quarter" idx="13"/>
          </p:nvPr>
        </p:nvSpPr>
        <p:spPr>
          <a:xfrm>
            <a:off x="784178" y="2718338"/>
            <a:ext cx="3719057" cy="3369468"/>
          </a:xfrm>
          <a:custGeom>
            <a:avLst/>
            <a:gdLst>
              <a:gd name="connsiteX0" fmla="*/ 785315 w 5200650"/>
              <a:gd name="connsiteY0" fmla="*/ 0 h 4711793"/>
              <a:gd name="connsiteX1" fmla="*/ 4415335 w 5200650"/>
              <a:gd name="connsiteY1" fmla="*/ 0 h 4711793"/>
              <a:gd name="connsiteX2" fmla="*/ 5200650 w 5200650"/>
              <a:gd name="connsiteY2" fmla="*/ 785315 h 4711793"/>
              <a:gd name="connsiteX3" fmla="*/ 5200650 w 5200650"/>
              <a:gd name="connsiteY3" fmla="*/ 3926478 h 4711793"/>
              <a:gd name="connsiteX4" fmla="*/ 4415335 w 5200650"/>
              <a:gd name="connsiteY4" fmla="*/ 4711793 h 4711793"/>
              <a:gd name="connsiteX5" fmla="*/ 785315 w 5200650"/>
              <a:gd name="connsiteY5" fmla="*/ 4711793 h 4711793"/>
              <a:gd name="connsiteX6" fmla="*/ 0 w 5200650"/>
              <a:gd name="connsiteY6" fmla="*/ 3926478 h 4711793"/>
              <a:gd name="connsiteX7" fmla="*/ 0 w 5200650"/>
              <a:gd name="connsiteY7" fmla="*/ 785315 h 4711793"/>
              <a:gd name="connsiteX8" fmla="*/ 785315 w 5200650"/>
              <a:gd name="connsiteY8" fmla="*/ 0 h 471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50" h="4711793">
                <a:moveTo>
                  <a:pt x="785315" y="0"/>
                </a:moveTo>
                <a:lnTo>
                  <a:pt x="4415335" y="0"/>
                </a:lnTo>
                <a:cubicBezTo>
                  <a:pt x="4849052" y="0"/>
                  <a:pt x="5200650" y="351598"/>
                  <a:pt x="5200650" y="785315"/>
                </a:cubicBezTo>
                <a:lnTo>
                  <a:pt x="5200650" y="3926478"/>
                </a:lnTo>
                <a:cubicBezTo>
                  <a:pt x="5200650" y="4360195"/>
                  <a:pt x="4849052" y="4711793"/>
                  <a:pt x="4415335" y="4711793"/>
                </a:cubicBezTo>
                <a:lnTo>
                  <a:pt x="785315" y="4711793"/>
                </a:lnTo>
                <a:cubicBezTo>
                  <a:pt x="351598" y="4711793"/>
                  <a:pt x="0" y="4360195"/>
                  <a:pt x="0" y="3926478"/>
                </a:cubicBezTo>
                <a:lnTo>
                  <a:pt x="0" y="785315"/>
                </a:lnTo>
                <a:cubicBezTo>
                  <a:pt x="0" y="351598"/>
                  <a:pt x="351598" y="0"/>
                  <a:pt x="785315" y="0"/>
                </a:cubicBezTo>
                <a:close/>
              </a:path>
            </a:pathLst>
          </a:custGeom>
          <a:effectLst>
            <a:outerShdw blurRad="635000" dist="190500" dir="2700000" algn="tl" rotWithShape="0">
              <a:prstClr val="black">
                <a:alpha val="20000"/>
              </a:prstClr>
            </a:outerShdw>
          </a:effectLst>
        </p:spPr>
        <p:txBody>
          <a:bodyPr wrap="square">
            <a:noAutofit/>
          </a:bodyPr>
          <a:lstStyle/>
          <a:p>
            <a:endParaRPr lang="en-US"/>
          </a:p>
        </p:txBody>
      </p:sp>
    </p:spTree>
    <p:extLst>
      <p:ext uri="{BB962C8B-B14F-4D97-AF65-F5344CB8AC3E}">
        <p14:creationId xmlns:p14="http://schemas.microsoft.com/office/powerpoint/2010/main" val="213515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25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nodePh="1">
                                  <p:stCondLst>
                                    <p:cond delay="250"/>
                                  </p:stCondLst>
                                  <p:endCondLst>
                                    <p:cond evt="begin" delay="0">
                                      <p:tn val="9"/>
                                    </p:cond>
                                  </p:endCondLst>
                                  <p:childTnLst>
                                    <p:animScale>
                                      <p:cBhvr>
                                        <p:cTn id="10" dur="500" fill="hold"/>
                                        <p:tgtEl>
                                          <p:spTgt spid="3"/>
                                        </p:tgtEl>
                                      </p:cBhvr>
                                      <p:by x="115000" y="115000"/>
                                    </p:animScale>
                                  </p:childTnLst>
                                </p:cTn>
                              </p:par>
                              <p:par>
                                <p:cTn id="11" presetID="23" presetClass="entr" presetSubtype="16" fill="hold" grpId="0" nodeType="withEffect" nodePh="1">
                                  <p:stCondLst>
                                    <p:cond delay="50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 calcmode="lin" valueType="num">
                                      <p:cBhvr>
                                        <p:cTn id="13" dur="250" fill="hold"/>
                                        <p:tgtEl>
                                          <p:spTgt spid="5"/>
                                        </p:tgtEl>
                                        <p:attrNameLst>
                                          <p:attrName>ppt_w</p:attrName>
                                        </p:attrNameLst>
                                      </p:cBhvr>
                                      <p:tavLst>
                                        <p:tav tm="0">
                                          <p:val>
                                            <p:fltVal val="0"/>
                                          </p:val>
                                        </p:tav>
                                        <p:tav tm="100000">
                                          <p:val>
                                            <p:strVal val="#ppt_w"/>
                                          </p:val>
                                        </p:tav>
                                      </p:tavLst>
                                    </p:anim>
                                    <p:anim calcmode="lin" valueType="num">
                                      <p:cBhvr>
                                        <p:cTn id="14" dur="250" fill="hold"/>
                                        <p:tgtEl>
                                          <p:spTgt spid="5"/>
                                        </p:tgtEl>
                                        <p:attrNameLst>
                                          <p:attrName>ppt_h</p:attrName>
                                        </p:attrNameLst>
                                      </p:cBhvr>
                                      <p:tavLst>
                                        <p:tav tm="0">
                                          <p:val>
                                            <p:fltVal val="0"/>
                                          </p:val>
                                        </p:tav>
                                        <p:tav tm="100000">
                                          <p:val>
                                            <p:strVal val="#ppt_h"/>
                                          </p:val>
                                        </p:tav>
                                      </p:tavLst>
                                    </p:anim>
                                  </p:childTnLst>
                                </p:cTn>
                              </p:par>
                              <p:par>
                                <p:cTn id="15" presetID="6" presetClass="emph" presetSubtype="0" accel="40000" decel="40000" autoRev="1" fill="hold" grpId="1" nodeType="withEffect" nodePh="1">
                                  <p:stCondLst>
                                    <p:cond delay="500"/>
                                  </p:stCondLst>
                                  <p:endCondLst>
                                    <p:cond evt="begin" delay="0">
                                      <p:tn val="15"/>
                                    </p:cond>
                                  </p:endCondLst>
                                  <p:childTnLst>
                                    <p:animScale>
                                      <p:cBhvr>
                                        <p:cTn id="16" dur="500" fill="hold"/>
                                        <p:tgtEl>
                                          <p:spTgt spid="5"/>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88A16FF-F8A0-4802-8463-0C90AC84EC19}"/>
              </a:ext>
            </a:extLst>
          </p:cNvPr>
          <p:cNvSpPr>
            <a:spLocks noGrp="1"/>
          </p:cNvSpPr>
          <p:nvPr>
            <p:ph type="pic" sz="quarter" idx="10"/>
          </p:nvPr>
        </p:nvSpPr>
        <p:spPr>
          <a:xfrm>
            <a:off x="4419600" y="1581150"/>
            <a:ext cx="9563100" cy="3695700"/>
          </a:xfrm>
          <a:custGeom>
            <a:avLst/>
            <a:gdLst>
              <a:gd name="connsiteX0" fmla="*/ 923925 w 9563100"/>
              <a:gd name="connsiteY0" fmla="*/ 0 h 3695700"/>
              <a:gd name="connsiteX1" fmla="*/ 9563100 w 9563100"/>
              <a:gd name="connsiteY1" fmla="*/ 0 h 3695700"/>
              <a:gd name="connsiteX2" fmla="*/ 8639175 w 9563100"/>
              <a:gd name="connsiteY2" fmla="*/ 3695700 h 3695700"/>
              <a:gd name="connsiteX3" fmla="*/ 0 w 9563100"/>
              <a:gd name="connsiteY3" fmla="*/ 3695700 h 3695700"/>
            </a:gdLst>
            <a:ahLst/>
            <a:cxnLst>
              <a:cxn ang="0">
                <a:pos x="connsiteX0" y="connsiteY0"/>
              </a:cxn>
              <a:cxn ang="0">
                <a:pos x="connsiteX1" y="connsiteY1"/>
              </a:cxn>
              <a:cxn ang="0">
                <a:pos x="connsiteX2" y="connsiteY2"/>
              </a:cxn>
              <a:cxn ang="0">
                <a:pos x="connsiteX3" y="connsiteY3"/>
              </a:cxn>
            </a:cxnLst>
            <a:rect l="l" t="t" r="r" b="b"/>
            <a:pathLst>
              <a:path w="9563100" h="3695700">
                <a:moveTo>
                  <a:pt x="923925" y="0"/>
                </a:moveTo>
                <a:lnTo>
                  <a:pt x="9563100" y="0"/>
                </a:lnTo>
                <a:lnTo>
                  <a:pt x="8639175" y="3695700"/>
                </a:lnTo>
                <a:lnTo>
                  <a:pt x="0" y="3695700"/>
                </a:lnTo>
                <a:close/>
              </a:path>
            </a:pathLst>
          </a:custGeom>
          <a:effectLst>
            <a:outerShdw blurRad="635000" dist="190500" dir="2700000" algn="tl" rotWithShape="0">
              <a:prstClr val="black">
                <a:alpha val="20000"/>
              </a:prstClr>
            </a:outerShdw>
          </a:effectLst>
        </p:spPr>
        <p:txBody>
          <a:bodyPr wrap="square">
            <a:noAutofit/>
          </a:bodyPr>
          <a:lstStyle/>
          <a:p>
            <a:endParaRPr lang="en-US"/>
          </a:p>
        </p:txBody>
      </p:sp>
    </p:spTree>
    <p:extLst>
      <p:ext uri="{BB962C8B-B14F-4D97-AF65-F5344CB8AC3E}">
        <p14:creationId xmlns:p14="http://schemas.microsoft.com/office/powerpoint/2010/main" val="8994963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14:presetBounceEnd="80000">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14:bounceEnd="80000">
                                          <p:cBhvr additive="base">
                                            <p:cTn id="7" dur="1500" fill="hold"/>
                                            <p:tgtEl>
                                              <p:spTgt spid="6"/>
                                            </p:tgtEl>
                                            <p:attrNameLst>
                                              <p:attrName>ppt_x</p:attrName>
                                            </p:attrNameLst>
                                          </p:cBhvr>
                                          <p:tavLst>
                                            <p:tav tm="0">
                                              <p:val>
                                                <p:strVal val="1+#ppt_w/2"/>
                                              </p:val>
                                            </p:tav>
                                            <p:tav tm="100000">
                                              <p:val>
                                                <p:strVal val="#ppt_x"/>
                                              </p:val>
                                            </p:tav>
                                          </p:tavLst>
                                        </p:anim>
                                        <p:anim calcmode="lin" valueType="num" p14:bounceEnd="80000">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374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7413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734" r:id="rId4"/>
    <p:sldLayoutId id="2147483733" r:id="rId5"/>
    <p:sldLayoutId id="2147483690" r:id="rId6"/>
    <p:sldLayoutId id="2147483691" r:id="rId7"/>
    <p:sldLayoutId id="2147483692" r:id="rId8"/>
    <p:sldLayoutId id="2147483694"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736" r:id="rId18"/>
    <p:sldLayoutId id="2147483683" r:id="rId19"/>
    <p:sldLayoutId id="214748368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35" r:id="rId33"/>
    <p:sldLayoutId id="2147483708" r:id="rId34"/>
    <p:sldLayoutId id="2147483709" r:id="rId35"/>
    <p:sldLayoutId id="2147483710" r:id="rId36"/>
    <p:sldLayoutId id="2147483711" r:id="rId37"/>
    <p:sldLayoutId id="2147483712" r:id="rId38"/>
    <p:sldLayoutId id="2147483713" r:id="rId39"/>
    <p:sldLayoutId id="2147483714" r:id="rId40"/>
    <p:sldLayoutId id="2147483715" r:id="rId41"/>
    <p:sldLayoutId id="2147483716" r:id="rId42"/>
    <p:sldLayoutId id="2147483717" r:id="rId43"/>
    <p:sldLayoutId id="2147483718" r:id="rId44"/>
    <p:sldLayoutId id="2147483719" r:id="rId45"/>
    <p:sldLayoutId id="2147483720" r:id="rId46"/>
    <p:sldLayoutId id="2147483721" r:id="rId47"/>
    <p:sldLayoutId id="2147483722" r:id="rId48"/>
    <p:sldLayoutId id="2147483723" r:id="rId49"/>
    <p:sldLayoutId id="2147483724" r:id="rId50"/>
    <p:sldLayoutId id="2147483725" r:id="rId51"/>
    <p:sldLayoutId id="2147483726" r:id="rId52"/>
    <p:sldLayoutId id="2147483727" r:id="rId53"/>
    <p:sldLayoutId id="2147483728" r:id="rId54"/>
    <p:sldLayoutId id="2147483729" r:id="rId55"/>
    <p:sldLayoutId id="2147483730" r:id="rId56"/>
    <p:sldLayoutId id="2147483731" r:id="rId57"/>
    <p:sldLayoutId id="2147483732" r:id="rId58"/>
    <p:sldLayoutId id="2147483737" r:id="rId59"/>
    <p:sldLayoutId id="2147483738" r:id="rId6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s://augustobene.com/a-escrita-da-biblia/" TargetMode="Externa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14.jp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hyperlink" Target="https://www.turismoreligioso.travel/noticias-de-turismo-religioso/iglesia-de-san-agustin-bogota/"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hyperlink" Target="https://elordenmundial.com/author/silvina-perez/" TargetMode="Externa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9.png"/><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hyperlink" Target="http://www.viajeroscallejeros.com/ciudades-que-ver-antes-morir/"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3" Type="http://schemas.openxmlformats.org/officeDocument/2006/relationships/hyperlink" Target="https://ref.ly/logosres/elorigenbib?ref=Page.p%2B88&amp;off=158&amp;ctx=%2BANTIGUO%2BTESTAMENTO%0a~Los%2Blibros%2Bque%2Blos%2Bj" TargetMode="External"/><Relationship Id="rId2" Type="http://schemas.openxmlformats.org/officeDocument/2006/relationships/image" Target="../media/image25.jpg"/><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3" Type="http://schemas.openxmlformats.org/officeDocument/2006/relationships/hyperlink" Target="https://ref.ly/logosres/elorigenbib?ref=Page.p%2B88&amp;off=158&amp;ctx=%2BANTIGUO%2BTESTAMENTO%0a~Los%2Blibros%2Bque%2Blos%2Bj" TargetMode="External"/><Relationship Id="rId2" Type="http://schemas.openxmlformats.org/officeDocument/2006/relationships/image" Target="../media/image25.jpg"/><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hyperlink" Target="https://creativecommons.org/licenses/by-nc-sa/3.0/" TargetMode="External"/><Relationship Id="rId5" Type="http://schemas.openxmlformats.org/officeDocument/2006/relationships/hyperlink" Target="https://enciclopediaonline.com/es/iglesia-medieval-la-escolastica/" TargetMode="Externa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hyperlink" Target="https://ref.ly/logosres/elorigenbib?ref=Page.p%2B88&amp;off=158&amp;ctx=%2BANTIGUO%2BTESTAMENTO%0a~Los%2Blibros%2Bque%2Blos%2Bj" TargetMode="External"/><Relationship Id="rId2" Type="http://schemas.openxmlformats.org/officeDocument/2006/relationships/image" Target="../media/image25.jpg"/><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s://ref.ly/logosres/ch151olson-es?art=art87" TargetMode="External"/><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ref.ly/logosres/lbdes?art=canonoverview.old_testament&amp;off=381&amp;ctx=e%2Bmanera%2Bdiferente.%2B~Los%2Bc%C3%A1nones%2Bortodoxo" TargetMode="External"/><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ref.ly/logosres/teosisgarret1?ref=Page.p%2B139&amp;off=22&amp;ctx=enamente%2Bcan%C3%B3nicos.%2B~Los%2BPadres%2Bde%2Bla%2Bigl" TargetMode="External"/><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ref.ly/logosres/teosisgarret1?ref=Page.p%2B139&amp;off=22&amp;ctx=enamente%2Bcan%C3%B3nicos.%2B~Los%2BPadres%2Bde%2Bla%2Bigl" TargetMode="External"/><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2.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hyperlink" Target="https://creativecommons.org/licenses/by-nc-nd/3.0/" TargetMode="External"/><Relationship Id="rId5" Type="http://schemas.openxmlformats.org/officeDocument/2006/relationships/hyperlink" Target="https://www.ofielcatolico.com.br/2000/02/" TargetMode="Externa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E351FBD4-C4B3-2128-0544-D27CE2ECC34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Picture Placeholder 19">
            <a:extLst>
              <a:ext uri="{FF2B5EF4-FFF2-40B4-BE49-F238E27FC236}">
                <a16:creationId xmlns:a16="http://schemas.microsoft.com/office/drawing/2014/main" id="{BDDBFC11-2286-4889-9FE9-CAD23A830F81}"/>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2500" r="12500"/>
          <a:stretch/>
        </p:blipFill>
        <p:spPr/>
      </p:pic>
      <p:sp>
        <p:nvSpPr>
          <p:cNvPr id="6" name="TEXT">
            <a:extLst>
              <a:ext uri="{FF2B5EF4-FFF2-40B4-BE49-F238E27FC236}">
                <a16:creationId xmlns:a16="http://schemas.microsoft.com/office/drawing/2014/main" id="{ECEFFE54-61FC-4031-BD22-CFEA493A9206}"/>
              </a:ext>
            </a:extLst>
          </p:cNvPr>
          <p:cNvSpPr txBox="1"/>
          <p:nvPr/>
        </p:nvSpPr>
        <p:spPr>
          <a:xfrm>
            <a:off x="6597738" y="2336600"/>
            <a:ext cx="4902304" cy="1938992"/>
          </a:xfrm>
          <a:prstGeom prst="rect">
            <a:avLst/>
          </a:prstGeom>
          <a:noFill/>
        </p:spPr>
        <p:txBody>
          <a:bodyPr wrap="none" rtlCol="0">
            <a:spAutoFit/>
          </a:bodyPr>
          <a:lstStyle/>
          <a:p>
            <a:pPr algn="ctr"/>
            <a:r>
              <a:rPr lang="en-US" sz="12000" dirty="0">
                <a:solidFill>
                  <a:schemeClr val="bg1"/>
                </a:solidFill>
                <a:effectLst>
                  <a:outerShdw blurRad="635000" dist="190500" dir="5400000" algn="t" rotWithShape="0">
                    <a:prstClr val="black">
                      <a:alpha val="50000"/>
                    </a:prstClr>
                  </a:outerShdw>
                </a:effectLst>
                <a:latin typeface="Indigo Regular" panose="00000500000000000000" pitchFamily="50" charset="0"/>
              </a:rPr>
              <a:t>CANON</a:t>
            </a:r>
          </a:p>
        </p:txBody>
      </p:sp>
      <p:sp>
        <p:nvSpPr>
          <p:cNvPr id="7" name="TEXT">
            <a:extLst>
              <a:ext uri="{FF2B5EF4-FFF2-40B4-BE49-F238E27FC236}">
                <a16:creationId xmlns:a16="http://schemas.microsoft.com/office/drawing/2014/main" id="{4F276D93-7439-429A-97D6-048B496264EF}"/>
              </a:ext>
            </a:extLst>
          </p:cNvPr>
          <p:cNvSpPr txBox="1"/>
          <p:nvPr/>
        </p:nvSpPr>
        <p:spPr>
          <a:xfrm>
            <a:off x="7109439" y="4007529"/>
            <a:ext cx="3816814" cy="400110"/>
          </a:xfrm>
          <a:prstGeom prst="rect">
            <a:avLst/>
          </a:prstGeom>
          <a:noFill/>
        </p:spPr>
        <p:txBody>
          <a:bodyPr wrap="none" rtlCol="0">
            <a:spAutoFit/>
          </a:bodyPr>
          <a:lstStyle/>
          <a:p>
            <a:pPr algn="ctr"/>
            <a:r>
              <a:rPr lang="en-US" sz="2000" b="1" spc="667" dirty="0">
                <a:solidFill>
                  <a:schemeClr val="bg1"/>
                </a:solidFill>
                <a:latin typeface="Caviar Dreams" panose="020B0402020204020504" pitchFamily="34" charset="0"/>
              </a:rPr>
              <a:t>Y </a:t>
            </a:r>
            <a:r>
              <a:rPr lang="en-US" sz="2000" b="1" spc="667" dirty="0" err="1">
                <a:solidFill>
                  <a:schemeClr val="bg1"/>
                </a:solidFill>
                <a:latin typeface="Caviar Dreams" panose="020B0402020204020504" pitchFamily="34" charset="0"/>
              </a:rPr>
              <a:t>deuterocanonicos</a:t>
            </a:r>
            <a:endParaRPr lang="en-US" sz="2000" b="1" spc="667" dirty="0">
              <a:solidFill>
                <a:schemeClr val="bg1"/>
              </a:solidFill>
              <a:effectLst>
                <a:outerShdw blurRad="635000" dist="190500" dir="5400000" algn="t" rotWithShape="0">
                  <a:prstClr val="black">
                    <a:alpha val="50000"/>
                  </a:prstClr>
                </a:outerShdw>
              </a:effectLst>
              <a:latin typeface="Caviar Dreams" panose="020B0402020204020504" pitchFamily="34" charset="0"/>
            </a:endParaRPr>
          </a:p>
        </p:txBody>
      </p:sp>
      <p:sp>
        <p:nvSpPr>
          <p:cNvPr id="8" name="EFFECT">
            <a:extLst>
              <a:ext uri="{FF2B5EF4-FFF2-40B4-BE49-F238E27FC236}">
                <a16:creationId xmlns:a16="http://schemas.microsoft.com/office/drawing/2014/main" id="{6AD4515E-C442-4F91-96E9-A771DBD3A5C2}"/>
              </a:ext>
            </a:extLst>
          </p:cNvPr>
          <p:cNvSpPr/>
          <p:nvPr/>
        </p:nvSpPr>
        <p:spPr>
          <a:xfrm>
            <a:off x="1297950" y="106394"/>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9" name="EFFECT">
            <a:extLst>
              <a:ext uri="{FF2B5EF4-FFF2-40B4-BE49-F238E27FC236}">
                <a16:creationId xmlns:a16="http://schemas.microsoft.com/office/drawing/2014/main" id="{145E8E9E-770F-4AF9-8B34-C60370BAD761}"/>
              </a:ext>
            </a:extLst>
          </p:cNvPr>
          <p:cNvSpPr/>
          <p:nvPr/>
        </p:nvSpPr>
        <p:spPr>
          <a:xfrm>
            <a:off x="8913439" y="996388"/>
            <a:ext cx="1298182" cy="1052213"/>
          </a:xfrm>
          <a:custGeom>
            <a:avLst/>
            <a:gdLst>
              <a:gd name="connsiteX0" fmla="*/ 46037 w 1298182"/>
              <a:gd name="connsiteY0" fmla="*/ 326522 h 1052213"/>
              <a:gd name="connsiteX1" fmla="*/ 121936 w 1298182"/>
              <a:gd name="connsiteY1" fmla="*/ 774160 h 1052213"/>
              <a:gd name="connsiteX2" fmla="*/ 418593 w 1298182"/>
              <a:gd name="connsiteY2" fmla="*/ 868802 h 1052213"/>
              <a:gd name="connsiteX3" fmla="*/ 692723 w 1298182"/>
              <a:gd name="connsiteY3" fmla="*/ 984309 h 1052213"/>
              <a:gd name="connsiteX4" fmla="*/ 877332 w 1298182"/>
              <a:gd name="connsiteY4" fmla="*/ 1049453 h 1052213"/>
              <a:gd name="connsiteX5" fmla="*/ 1261479 w 1298182"/>
              <a:gd name="connsiteY5" fmla="*/ 818832 h 1052213"/>
              <a:gd name="connsiteX6" fmla="*/ 1219699 w 1298182"/>
              <a:gd name="connsiteY6" fmla="*/ 358178 h 1052213"/>
              <a:gd name="connsiteX7" fmla="*/ 858406 w 1298182"/>
              <a:gd name="connsiteY7" fmla="*/ 52274 h 1052213"/>
              <a:gd name="connsiteX8" fmla="*/ 46037 w 1298182"/>
              <a:gd name="connsiteY8" fmla="*/ 326522 h 105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182" h="1052213">
                <a:moveTo>
                  <a:pt x="46037" y="326522"/>
                </a:moveTo>
                <a:cubicBezTo>
                  <a:pt x="-32155" y="472377"/>
                  <a:pt x="-13229" y="678536"/>
                  <a:pt x="121936" y="774160"/>
                </a:cubicBezTo>
                <a:cubicBezTo>
                  <a:pt x="207201" y="834529"/>
                  <a:pt x="317809" y="841201"/>
                  <a:pt x="418593" y="868802"/>
                </a:cubicBezTo>
                <a:cubicBezTo>
                  <a:pt x="514401" y="895030"/>
                  <a:pt x="603333" y="941076"/>
                  <a:pt x="692723" y="984309"/>
                </a:cubicBezTo>
                <a:cubicBezTo>
                  <a:pt x="751727" y="1012891"/>
                  <a:pt x="812368" y="1040689"/>
                  <a:pt x="877332" y="1049453"/>
                </a:cubicBezTo>
                <a:cubicBezTo>
                  <a:pt x="1036203" y="1070841"/>
                  <a:pt x="1197171" y="965472"/>
                  <a:pt x="1261479" y="818832"/>
                </a:cubicBezTo>
                <a:cubicBezTo>
                  <a:pt x="1325853" y="672192"/>
                  <a:pt x="1301558" y="495857"/>
                  <a:pt x="1219699" y="358178"/>
                </a:cubicBezTo>
                <a:cubicBezTo>
                  <a:pt x="1137840" y="220499"/>
                  <a:pt x="1004246" y="118858"/>
                  <a:pt x="858406" y="52274"/>
                </a:cubicBezTo>
                <a:cubicBezTo>
                  <a:pt x="573078" y="-78014"/>
                  <a:pt x="197836" y="43314"/>
                  <a:pt x="46037" y="326522"/>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10" name="EFFECT">
            <a:extLst>
              <a:ext uri="{FF2B5EF4-FFF2-40B4-BE49-F238E27FC236}">
                <a16:creationId xmlns:a16="http://schemas.microsoft.com/office/drawing/2014/main" id="{63CC7B6B-4548-4A58-9EB1-6856D1EAE0BF}"/>
              </a:ext>
            </a:extLst>
          </p:cNvPr>
          <p:cNvSpPr/>
          <p:nvPr/>
        </p:nvSpPr>
        <p:spPr>
          <a:xfrm>
            <a:off x="8204905" y="6235323"/>
            <a:ext cx="655898" cy="622677"/>
          </a:xfrm>
          <a:custGeom>
            <a:avLst/>
            <a:gdLst>
              <a:gd name="connsiteX0" fmla="*/ 5991 w 655898"/>
              <a:gd name="connsiteY0" fmla="*/ 424355 h 622677"/>
              <a:gd name="connsiteX1" fmla="*/ 231136 w 655898"/>
              <a:gd name="connsiteY1" fmla="*/ 621489 h 622677"/>
              <a:gd name="connsiteX2" fmla="*/ 373701 w 655898"/>
              <a:gd name="connsiteY2" fmla="*/ 601802 h 622677"/>
              <a:gd name="connsiteX3" fmla="*/ 639907 w 655898"/>
              <a:gd name="connsiteY3" fmla="*/ 360061 h 622677"/>
              <a:gd name="connsiteX4" fmla="*/ 534669 w 655898"/>
              <a:gd name="connsiteY4" fmla="*/ 33032 h 622677"/>
              <a:gd name="connsiteX5" fmla="*/ 5925 w 655898"/>
              <a:gd name="connsiteY5" fmla="*/ 424355 h 62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898" h="622677">
                <a:moveTo>
                  <a:pt x="5991" y="424355"/>
                </a:moveTo>
                <a:cubicBezTo>
                  <a:pt x="29959" y="528089"/>
                  <a:pt x="125046" y="611351"/>
                  <a:pt x="231136" y="621489"/>
                </a:cubicBezTo>
                <a:cubicBezTo>
                  <a:pt x="279269" y="626067"/>
                  <a:pt x="327860" y="616976"/>
                  <a:pt x="373701" y="601802"/>
                </a:cubicBezTo>
                <a:cubicBezTo>
                  <a:pt x="491644" y="562754"/>
                  <a:pt x="598846" y="477138"/>
                  <a:pt x="639907" y="360061"/>
                </a:cubicBezTo>
                <a:cubicBezTo>
                  <a:pt x="681033" y="242985"/>
                  <a:pt x="641740" y="96018"/>
                  <a:pt x="534669" y="33032"/>
                </a:cubicBezTo>
                <a:cubicBezTo>
                  <a:pt x="315352" y="-96014"/>
                  <a:pt x="-50983" y="177971"/>
                  <a:pt x="5925" y="424355"/>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13" name="EFFECT">
            <a:extLst>
              <a:ext uri="{FF2B5EF4-FFF2-40B4-BE49-F238E27FC236}">
                <a16:creationId xmlns:a16="http://schemas.microsoft.com/office/drawing/2014/main" id="{84999305-FBAD-4425-B6D0-F9DB2C475DEE}"/>
              </a:ext>
            </a:extLst>
          </p:cNvPr>
          <p:cNvSpPr/>
          <p:nvPr/>
        </p:nvSpPr>
        <p:spPr>
          <a:xfrm>
            <a:off x="5643978" y="2724886"/>
            <a:ext cx="655898" cy="655084"/>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14" name="EFFECT">
            <a:extLst>
              <a:ext uri="{FF2B5EF4-FFF2-40B4-BE49-F238E27FC236}">
                <a16:creationId xmlns:a16="http://schemas.microsoft.com/office/drawing/2014/main" id="{8A8F92D9-49E5-43D2-84D4-4711A4487DAD}"/>
              </a:ext>
            </a:extLst>
          </p:cNvPr>
          <p:cNvSpPr/>
          <p:nvPr/>
        </p:nvSpPr>
        <p:spPr>
          <a:xfrm>
            <a:off x="467311" y="5198930"/>
            <a:ext cx="1264445" cy="1154985"/>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15" name="EFFECT">
            <a:extLst>
              <a:ext uri="{FF2B5EF4-FFF2-40B4-BE49-F238E27FC236}">
                <a16:creationId xmlns:a16="http://schemas.microsoft.com/office/drawing/2014/main" id="{9623A77A-B178-4399-946C-267145818671}"/>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18" name="EFFECT">
            <a:extLst>
              <a:ext uri="{FF2B5EF4-FFF2-40B4-BE49-F238E27FC236}">
                <a16:creationId xmlns:a16="http://schemas.microsoft.com/office/drawing/2014/main" id="{5C44907D-D50A-4E75-AC37-04EBBB6EEEBC}"/>
              </a:ext>
            </a:extLst>
          </p:cNvPr>
          <p:cNvSpPr>
            <a:spLocks noEditPoints="1"/>
          </p:cNvSpPr>
          <p:nvPr/>
        </p:nvSpPr>
        <p:spPr bwMode="auto">
          <a:xfrm>
            <a:off x="3264635" y="257175"/>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05228613"/>
      </p:ext>
    </p:extLst>
  </p:cSld>
  <p:clrMapOvr>
    <a:masterClrMapping/>
  </p:clrMapOvr>
  <mc:AlternateContent xmlns:mc="http://schemas.openxmlformats.org/markup-compatibility/2006" xmlns:p14="http://schemas.microsoft.com/office/powerpoint/2010/main">
    <mc:Choice Requires="p14">
      <p:transition advTm="0">
        <p14:flythrough dir="out"/>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p:stCondLst>
                                    <p:cond delay="500"/>
                                  </p:stCondLst>
                                  <p:childTnLst>
                                    <p:animScale>
                                      <p:cBhvr>
                                        <p:cTn id="10" dur="500" fill="hold"/>
                                        <p:tgtEl>
                                          <p:spTgt spid="6"/>
                                        </p:tgtEl>
                                      </p:cBhvr>
                                      <p:by x="125000" y="125000"/>
                                    </p:animScale>
                                  </p:childTnLst>
                                </p:cTn>
                              </p:par>
                              <p:par>
                                <p:cTn id="11" presetID="6" presetClass="emph" presetSubtype="0" accel="40000" decel="40000" autoRev="1" fill="hold" grpId="2" nodeType="withEffect">
                                  <p:stCondLst>
                                    <p:cond delay="2250"/>
                                  </p:stCondLst>
                                  <p:childTnLst>
                                    <p:animScale>
                                      <p:cBhvr>
                                        <p:cTn id="12" dur="500" fill="hold"/>
                                        <p:tgtEl>
                                          <p:spTgt spid="6"/>
                                        </p:tgtEl>
                                      </p:cBhvr>
                                      <p:by x="125000" y="125000"/>
                                    </p:animScale>
                                  </p:childTnLst>
                                </p:cTn>
                              </p:par>
                              <p:par>
                                <p:cTn id="13" presetID="49" presetClass="entr" presetSubtype="0" decel="100000" fill="hold" grpId="0" nodeType="withEffect">
                                  <p:stCondLst>
                                    <p:cond delay="750"/>
                                  </p:stCondLst>
                                  <p:iterate type="lt">
                                    <p:tmPct val="10000"/>
                                  </p:iterate>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 calcmode="lin" valueType="num">
                                      <p:cBhvr>
                                        <p:cTn id="17" dur="500" fill="hold"/>
                                        <p:tgtEl>
                                          <p:spTgt spid="7"/>
                                        </p:tgtEl>
                                        <p:attrNameLst>
                                          <p:attrName>style.rotation</p:attrName>
                                        </p:attrNameLst>
                                      </p:cBhvr>
                                      <p:tavLst>
                                        <p:tav tm="0">
                                          <p:val>
                                            <p:fltVal val="360"/>
                                          </p:val>
                                        </p:tav>
                                        <p:tav tm="100000">
                                          <p:val>
                                            <p:fltVal val="0"/>
                                          </p:val>
                                        </p:tav>
                                      </p:tavLst>
                                    </p:anim>
                                    <p:animEffect transition="in" filter="fade">
                                      <p:cBhvr>
                                        <p:cTn id="18" dur="500"/>
                                        <p:tgtEl>
                                          <p:spTgt spid="7"/>
                                        </p:tgtEl>
                                      </p:cBhvr>
                                    </p:animEffect>
                                  </p:childTnLst>
                                </p:cTn>
                              </p:par>
                              <p:par>
                                <p:cTn id="19" presetID="6" presetClass="emph" presetSubtype="0" accel="40000" decel="40000" autoRev="1" fill="hold" grpId="1" nodeType="withEffect">
                                  <p:stCondLst>
                                    <p:cond delay="2500"/>
                                  </p:stCondLst>
                                  <p:iterate type="lt">
                                    <p:tmPct val="0"/>
                                  </p:iterate>
                                  <p:childTnLst>
                                    <p:animScale>
                                      <p:cBhvr>
                                        <p:cTn id="20" dur="500" fill="hold"/>
                                        <p:tgtEl>
                                          <p:spTgt spid="7"/>
                                        </p:tgtEl>
                                      </p:cBhvr>
                                      <p:by x="125000" y="125000"/>
                                    </p:animScale>
                                  </p:childTnLst>
                                </p:cTn>
                              </p:par>
                              <p:par>
                                <p:cTn id="21" presetID="10" presetClass="entr" presetSubtype="0" fill="hold" grpId="0" nodeType="withEffect">
                                  <p:stCondLst>
                                    <p:cond delay="75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par>
                                <p:cTn id="24" presetID="8" presetClass="emph" presetSubtype="0" fill="hold" grpId="1" nodeType="withEffect">
                                  <p:stCondLst>
                                    <p:cond delay="0"/>
                                  </p:stCondLst>
                                  <p:childTnLst>
                                    <p:animRot by="21600000">
                                      <p:cBhvr>
                                        <p:cTn id="25" dur="10000" fill="hold"/>
                                        <p:tgtEl>
                                          <p:spTgt spid="10"/>
                                        </p:tgtEl>
                                        <p:attrNameLst>
                                          <p:attrName>r</p:attrName>
                                        </p:attrNameLst>
                                      </p:cBhvr>
                                    </p:animRot>
                                  </p:childTnLst>
                                </p:cTn>
                              </p:par>
                              <p:par>
                                <p:cTn id="26" presetID="64" presetClass="path" presetSubtype="0" accel="50000" decel="50000" fill="hold" grpId="2" nodeType="withEffect">
                                  <p:stCondLst>
                                    <p:cond delay="0"/>
                                  </p:stCondLst>
                                  <p:childTnLst>
                                    <p:animMotion origin="layout" path="M 2.08333E-7 3.7037E-7 L 0.03789 -0.13148 " pathEditMode="relative" rAng="0" ptsTypes="AA">
                                      <p:cBhvr>
                                        <p:cTn id="27" dur="10000" fill="hold"/>
                                        <p:tgtEl>
                                          <p:spTgt spid="10"/>
                                        </p:tgtEl>
                                        <p:attrNameLst>
                                          <p:attrName>ppt_x</p:attrName>
                                          <p:attrName>ppt_y</p:attrName>
                                        </p:attrNameLst>
                                      </p:cBhvr>
                                      <p:rCtr x="1888" y="-6574"/>
                                    </p:animMotion>
                                  </p:childTnLst>
                                </p:cTn>
                              </p:par>
                              <p:par>
                                <p:cTn id="28" presetID="10" presetClass="entr" presetSubtype="0" fill="hold" grpId="0" nodeType="withEffect">
                                  <p:stCondLst>
                                    <p:cond delay="125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childTnLst>
                                </p:cTn>
                              </p:par>
                              <p:par>
                                <p:cTn id="31" presetID="8" presetClass="emph" presetSubtype="0" fill="hold" grpId="1" nodeType="withEffect">
                                  <p:stCondLst>
                                    <p:cond delay="0"/>
                                  </p:stCondLst>
                                  <p:childTnLst>
                                    <p:animRot by="21600000">
                                      <p:cBhvr>
                                        <p:cTn id="32" dur="10000" fill="hold"/>
                                        <p:tgtEl>
                                          <p:spTgt spid="9"/>
                                        </p:tgtEl>
                                        <p:attrNameLst>
                                          <p:attrName>r</p:attrName>
                                        </p:attrNameLst>
                                      </p:cBhvr>
                                    </p:animRot>
                                  </p:childTnLst>
                                </p:cTn>
                              </p:par>
                              <p:par>
                                <p:cTn id="33" presetID="64" presetClass="path" presetSubtype="0" accel="50000" decel="50000" fill="hold" grpId="2" nodeType="withEffect">
                                  <p:stCondLst>
                                    <p:cond delay="0"/>
                                  </p:stCondLst>
                                  <p:childTnLst>
                                    <p:animMotion origin="layout" path="M 5E-6 -7.40741E-7 L -0.05325 -0.15347 " pathEditMode="relative" rAng="0" ptsTypes="AA">
                                      <p:cBhvr>
                                        <p:cTn id="34" dur="10000" fill="hold"/>
                                        <p:tgtEl>
                                          <p:spTgt spid="9"/>
                                        </p:tgtEl>
                                        <p:attrNameLst>
                                          <p:attrName>ppt_x</p:attrName>
                                          <p:attrName>ppt_y</p:attrName>
                                        </p:attrNameLst>
                                      </p:cBhvr>
                                      <p:rCtr x="-2669" y="-7685"/>
                                    </p:animMotion>
                                  </p:childTnLst>
                                </p:cTn>
                              </p:par>
                              <p:par>
                                <p:cTn id="35" presetID="10" presetClass="entr" presetSubtype="0" fill="hold" grpId="0" nodeType="withEffect">
                                  <p:stCondLst>
                                    <p:cond delay="125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childTnLst>
                                </p:cTn>
                              </p:par>
                              <p:par>
                                <p:cTn id="38" presetID="8" presetClass="emph" presetSubtype="0" fill="hold" grpId="1" nodeType="withEffect">
                                  <p:stCondLst>
                                    <p:cond delay="0"/>
                                  </p:stCondLst>
                                  <p:childTnLst>
                                    <p:animRot by="21600000">
                                      <p:cBhvr>
                                        <p:cTn id="39" dur="10000" fill="hold"/>
                                        <p:tgtEl>
                                          <p:spTgt spid="8"/>
                                        </p:tgtEl>
                                        <p:attrNameLst>
                                          <p:attrName>r</p:attrName>
                                        </p:attrNameLst>
                                      </p:cBhvr>
                                    </p:animRot>
                                  </p:childTnLst>
                                </p:cTn>
                              </p:par>
                              <p:par>
                                <p:cTn id="40" presetID="64" presetClass="path" presetSubtype="0" accel="50000" decel="50000" fill="hold" grpId="2" nodeType="withEffect">
                                  <p:stCondLst>
                                    <p:cond delay="0"/>
                                  </p:stCondLst>
                                  <p:childTnLst>
                                    <p:animMotion origin="layout" path="M 4.16667E-7 -1.85185E-6 L -0.02109 0.11852 " pathEditMode="relative" rAng="0" ptsTypes="AA">
                                      <p:cBhvr>
                                        <p:cTn id="41" dur="10000" fill="hold"/>
                                        <p:tgtEl>
                                          <p:spTgt spid="8"/>
                                        </p:tgtEl>
                                        <p:attrNameLst>
                                          <p:attrName>ppt_x</p:attrName>
                                          <p:attrName>ppt_y</p:attrName>
                                        </p:attrNameLst>
                                      </p:cBhvr>
                                      <p:rCtr x="-1055" y="5926"/>
                                    </p:animMotion>
                                  </p:childTnLst>
                                </p:cTn>
                              </p:par>
                              <p:par>
                                <p:cTn id="42" presetID="10" presetClass="entr" presetSubtype="0" fill="hold" grpId="0" nodeType="withEffect">
                                  <p:stCondLst>
                                    <p:cond delay="125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childTnLst>
                                </p:cTn>
                              </p:par>
                              <p:par>
                                <p:cTn id="45" presetID="8" presetClass="emph" presetSubtype="0" fill="hold" grpId="1" nodeType="withEffect">
                                  <p:stCondLst>
                                    <p:cond delay="0"/>
                                  </p:stCondLst>
                                  <p:childTnLst>
                                    <p:animRot by="21600000">
                                      <p:cBhvr>
                                        <p:cTn id="46" dur="10000" fill="hold"/>
                                        <p:tgtEl>
                                          <p:spTgt spid="13"/>
                                        </p:tgtEl>
                                        <p:attrNameLst>
                                          <p:attrName>r</p:attrName>
                                        </p:attrNameLst>
                                      </p:cBhvr>
                                    </p:animRot>
                                  </p:childTnLst>
                                </p:cTn>
                              </p:par>
                              <p:par>
                                <p:cTn id="47" presetID="64" presetClass="path" presetSubtype="0" accel="50000" decel="50000" fill="hold" grpId="2" nodeType="withEffect">
                                  <p:stCondLst>
                                    <p:cond delay="0"/>
                                  </p:stCondLst>
                                  <p:childTnLst>
                                    <p:animMotion origin="layout" path="M -3.54167E-6 2.59259E-6 L -0.02109 0.11852 " pathEditMode="relative" rAng="0" ptsTypes="AA">
                                      <p:cBhvr>
                                        <p:cTn id="48" dur="10000" fill="hold"/>
                                        <p:tgtEl>
                                          <p:spTgt spid="13"/>
                                        </p:tgtEl>
                                        <p:attrNameLst>
                                          <p:attrName>ppt_x</p:attrName>
                                          <p:attrName>ppt_y</p:attrName>
                                        </p:attrNameLst>
                                      </p:cBhvr>
                                      <p:rCtr x="-1055" y="5926"/>
                                    </p:animMotion>
                                  </p:childTnLst>
                                </p:cTn>
                              </p:par>
                              <p:par>
                                <p:cTn id="49" presetID="10" presetClass="entr" presetSubtype="0" repeatCount="indefinite"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childTnLst>
                                </p:cTn>
                              </p:par>
                              <p:par>
                                <p:cTn id="52" presetID="10" presetClass="entr" presetSubtype="0" repeatCount="indefinite" fill="hold" grpId="0" nodeType="withEffect">
                                  <p:stCondLst>
                                    <p:cond delay="50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childTnLst>
                                </p:cTn>
                              </p:par>
                              <p:par>
                                <p:cTn id="55" presetID="22" presetClass="entr" presetSubtype="8" fill="hold" grpId="0" nodeType="withEffect">
                                  <p:stCondLst>
                                    <p:cond delay="1000"/>
                                  </p:stCondLst>
                                  <p:childTnLst>
                                    <p:set>
                                      <p:cBhvr>
                                        <p:cTn id="56" dur="1" fill="hold">
                                          <p:stCondLst>
                                            <p:cond delay="0"/>
                                          </p:stCondLst>
                                        </p:cTn>
                                        <p:tgtEl>
                                          <p:spTgt spid="18"/>
                                        </p:tgtEl>
                                        <p:attrNameLst>
                                          <p:attrName>style.visibility</p:attrName>
                                        </p:attrNameLst>
                                      </p:cBhvr>
                                      <p:to>
                                        <p:strVal val="visible"/>
                                      </p:to>
                                    </p:set>
                                    <p:animEffect transition="in" filter="wipe(left)">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8" grpId="0" animBg="1"/>
      <p:bldP spid="8" grpId="1" animBg="1"/>
      <p:bldP spid="8" grpId="2" animBg="1"/>
      <p:bldP spid="9" grpId="0" animBg="1"/>
      <p:bldP spid="9" grpId="1" animBg="1"/>
      <p:bldP spid="9" grpId="2" animBg="1"/>
      <p:bldP spid="10" grpId="0" animBg="1"/>
      <p:bldP spid="10" grpId="1" animBg="1"/>
      <p:bldP spid="10" grpId="2" animBg="1"/>
      <p:bldP spid="13" grpId="0" animBg="1"/>
      <p:bldP spid="13" grpId="1" animBg="1"/>
      <p:bldP spid="13" grpId="2" animBg="1"/>
      <p:bldP spid="14" grpId="0" animBg="1"/>
      <p:bldP spid="15"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37A45-EE63-1CD3-F804-98C4E1C7ECE6}"/>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88DE3659-B3BE-FAC7-AB08-829BAF18D5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75389" cy="6858000"/>
          </a:xfrm>
          <a:prstGeom prst="rect">
            <a:avLst/>
          </a:prstGeom>
        </p:spPr>
      </p:pic>
      <p:pic>
        <p:nvPicPr>
          <p:cNvPr id="9" name="Picture Placeholder 8">
            <a:extLst>
              <a:ext uri="{FF2B5EF4-FFF2-40B4-BE49-F238E27FC236}">
                <a16:creationId xmlns:a16="http://schemas.microsoft.com/office/drawing/2014/main" id="{B90F9DB4-FB88-B251-284D-ABE6106730B6}"/>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0061" r="20061"/>
          <a:stretch/>
        </p:blipFill>
        <p:spPr/>
      </p:pic>
      <p:pic>
        <p:nvPicPr>
          <p:cNvPr id="14" name="Picture Placeholder 13">
            <a:extLst>
              <a:ext uri="{FF2B5EF4-FFF2-40B4-BE49-F238E27FC236}">
                <a16:creationId xmlns:a16="http://schemas.microsoft.com/office/drawing/2014/main" id="{FBA02B58-0392-FF29-7CE4-AF45457311ED}"/>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3266" r="13266"/>
          <a:stretch/>
        </p:blipFill>
        <p:spPr/>
      </p:pic>
      <p:pic>
        <p:nvPicPr>
          <p:cNvPr id="12" name="Picture Placeholder 11">
            <a:extLst>
              <a:ext uri="{FF2B5EF4-FFF2-40B4-BE49-F238E27FC236}">
                <a16:creationId xmlns:a16="http://schemas.microsoft.com/office/drawing/2014/main" id="{A7786C49-2C37-C05C-128D-AE74A0B6DE73}"/>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4700" b="4700"/>
          <a:stretch/>
        </p:blipFill>
        <p:spPr/>
      </p:pic>
      <p:sp>
        <p:nvSpPr>
          <p:cNvPr id="11" name="SHAPE">
            <a:extLst>
              <a:ext uri="{FF2B5EF4-FFF2-40B4-BE49-F238E27FC236}">
                <a16:creationId xmlns:a16="http://schemas.microsoft.com/office/drawing/2014/main" id="{B386970F-643E-EC64-72DA-D8A17B5D57C0}"/>
              </a:ext>
            </a:extLst>
          </p:cNvPr>
          <p:cNvSpPr/>
          <p:nvPr/>
        </p:nvSpPr>
        <p:spPr>
          <a:xfrm>
            <a:off x="1501090" y="976651"/>
            <a:ext cx="4388266" cy="397577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a:extLst>
              <a:ext uri="{FF2B5EF4-FFF2-40B4-BE49-F238E27FC236}">
                <a16:creationId xmlns:a16="http://schemas.microsoft.com/office/drawing/2014/main" id="{EAB4F28F-01AF-BD9D-A1BB-2740A00918D4}"/>
              </a:ext>
            </a:extLst>
          </p:cNvPr>
          <p:cNvSpPr txBox="1"/>
          <p:nvPr/>
        </p:nvSpPr>
        <p:spPr>
          <a:xfrm>
            <a:off x="6627683" y="1828075"/>
            <a:ext cx="5415922" cy="861774"/>
          </a:xfrm>
          <a:prstGeom prst="rect">
            <a:avLst/>
          </a:prstGeom>
          <a:noFill/>
        </p:spPr>
        <p:txBody>
          <a:bodyPr wrap="square" rtlCol="0">
            <a:spAutoFit/>
          </a:bodyPr>
          <a:lstStyle/>
          <a:p>
            <a:r>
              <a:rPr lang="en-US" sz="5000" b="1" dirty="0">
                <a:solidFill>
                  <a:schemeClr val="bg1"/>
                </a:solidFill>
                <a:latin typeface="Indigo Regular" panose="00000500000000000000" pitchFamily="50" charset="0"/>
                <a:ea typeface="Open Sans" panose="020B0606030504020204" pitchFamily="34" charset="0"/>
                <a:cs typeface="Poppins" panose="00000500000000000000" pitchFamily="2" charset="0"/>
              </a:rPr>
              <a:t>REFUTACIONES</a:t>
            </a:r>
          </a:p>
        </p:txBody>
      </p:sp>
      <p:sp>
        <p:nvSpPr>
          <p:cNvPr id="16" name="TEXT">
            <a:extLst>
              <a:ext uri="{FF2B5EF4-FFF2-40B4-BE49-F238E27FC236}">
                <a16:creationId xmlns:a16="http://schemas.microsoft.com/office/drawing/2014/main" id="{752C3340-6606-D9BE-0B7F-D3C545224C4A}"/>
              </a:ext>
            </a:extLst>
          </p:cNvPr>
          <p:cNvSpPr/>
          <p:nvPr/>
        </p:nvSpPr>
        <p:spPr>
          <a:xfrm>
            <a:off x="6627683" y="2649638"/>
            <a:ext cx="4555306" cy="3785652"/>
          </a:xfrm>
          <a:prstGeom prst="rect">
            <a:avLst/>
          </a:prstGeom>
        </p:spPr>
        <p:txBody>
          <a:bodyPr wrap="square">
            <a:spAutoFit/>
          </a:bodyPr>
          <a:lstStyle/>
          <a:p>
            <a:pPr algn="just"/>
            <a:r>
              <a:rPr lang="es-MX" sz="2400" i="1" dirty="0">
                <a:solidFill>
                  <a:schemeClr val="bg1"/>
                </a:solidFill>
                <a:effectLst>
                  <a:outerShdw blurRad="38100" dist="38100" dir="2700000" algn="tl">
                    <a:srgbClr val="000000">
                      <a:alpha val="43137"/>
                    </a:srgbClr>
                  </a:outerShdw>
                </a:effectLst>
              </a:rPr>
              <a:t>“Ut </a:t>
            </a:r>
            <a:r>
              <a:rPr lang="es-MX" sz="2400" i="1" dirty="0" err="1">
                <a:solidFill>
                  <a:schemeClr val="bg1"/>
                </a:solidFill>
                <a:effectLst>
                  <a:outerShdw blurRad="38100" dist="38100" dir="2700000" algn="tl">
                    <a:srgbClr val="000000">
                      <a:alpha val="43137"/>
                    </a:srgbClr>
                  </a:outerShdw>
                </a:effectLst>
              </a:rPr>
              <a:t>primae</a:t>
            </a:r>
            <a:r>
              <a:rPr lang="es-MX" sz="2400" i="1" dirty="0">
                <a:solidFill>
                  <a:schemeClr val="bg1"/>
                </a:solidFill>
                <a:effectLst>
                  <a:outerShdw blurRad="38100" dist="38100" dir="2700000" algn="tl">
                    <a:srgbClr val="000000">
                      <a:alpha val="43137"/>
                    </a:srgbClr>
                  </a:outerShdw>
                </a:effectLst>
              </a:rPr>
              <a:t> </a:t>
            </a:r>
            <a:r>
              <a:rPr lang="es-MX" sz="2400" i="1" dirty="0" err="1">
                <a:solidFill>
                  <a:schemeClr val="bg1"/>
                </a:solidFill>
                <a:effectLst>
                  <a:outerShdw blurRad="38100" dist="38100" dir="2700000" algn="tl">
                    <a:srgbClr val="000000">
                      <a:alpha val="43137"/>
                    </a:srgbClr>
                  </a:outerShdw>
                </a:effectLst>
              </a:rPr>
              <a:t>sedis</a:t>
            </a:r>
            <a:r>
              <a:rPr lang="es-MX" sz="2400" i="1" dirty="0">
                <a:solidFill>
                  <a:schemeClr val="bg1"/>
                </a:solidFill>
                <a:effectLst>
                  <a:outerShdw blurRad="38100" dist="38100" dir="2700000" algn="tl">
                    <a:srgbClr val="000000">
                      <a:alpha val="43137"/>
                    </a:srgbClr>
                  </a:outerShdw>
                </a:effectLst>
              </a:rPr>
              <a:t> </a:t>
            </a:r>
            <a:r>
              <a:rPr lang="es-MX" sz="2400" i="1" dirty="0" err="1">
                <a:solidFill>
                  <a:schemeClr val="bg1"/>
                </a:solidFill>
                <a:effectLst>
                  <a:outerShdw blurRad="38100" dist="38100" dir="2700000" algn="tl">
                    <a:srgbClr val="000000">
                      <a:alpha val="43137"/>
                    </a:srgbClr>
                  </a:outerShdw>
                </a:effectLst>
              </a:rPr>
              <a:t>episcopus</a:t>
            </a:r>
            <a:r>
              <a:rPr lang="es-MX" sz="2400" i="1" dirty="0">
                <a:solidFill>
                  <a:schemeClr val="bg1"/>
                </a:solidFill>
                <a:effectLst>
                  <a:outerShdw blurRad="38100" dist="38100" dir="2700000" algn="tl">
                    <a:srgbClr val="000000">
                      <a:alpha val="43137"/>
                    </a:srgbClr>
                  </a:outerShdw>
                </a:effectLst>
              </a:rPr>
              <a:t> non </a:t>
            </a:r>
            <a:r>
              <a:rPr lang="es-MX" sz="2400" i="1" dirty="0" err="1">
                <a:solidFill>
                  <a:schemeClr val="bg1"/>
                </a:solidFill>
                <a:effectLst>
                  <a:outerShdw blurRad="38100" dist="38100" dir="2700000" algn="tl">
                    <a:srgbClr val="000000">
                      <a:alpha val="43137"/>
                    </a:srgbClr>
                  </a:outerShdw>
                </a:effectLst>
              </a:rPr>
              <a:t>appelletur</a:t>
            </a:r>
            <a:r>
              <a:rPr lang="es-MX" sz="2400" i="1" dirty="0">
                <a:solidFill>
                  <a:schemeClr val="bg1"/>
                </a:solidFill>
                <a:effectLst>
                  <a:outerShdw blurRad="38100" dist="38100" dir="2700000" algn="tl">
                    <a:srgbClr val="000000">
                      <a:alpha val="43137"/>
                    </a:srgbClr>
                  </a:outerShdw>
                </a:effectLst>
              </a:rPr>
              <a:t> </a:t>
            </a:r>
            <a:r>
              <a:rPr lang="es-MX" sz="2400" i="1" dirty="0" err="1">
                <a:solidFill>
                  <a:schemeClr val="bg1"/>
                </a:solidFill>
                <a:effectLst>
                  <a:outerShdw blurRad="38100" dist="38100" dir="2700000" algn="tl">
                    <a:srgbClr val="000000">
                      <a:alpha val="43137"/>
                    </a:srgbClr>
                  </a:outerShdw>
                </a:effectLst>
              </a:rPr>
              <a:t>princeps</a:t>
            </a:r>
            <a:r>
              <a:rPr lang="es-MX" sz="2400" i="1" dirty="0">
                <a:solidFill>
                  <a:schemeClr val="bg1"/>
                </a:solidFill>
                <a:effectLst>
                  <a:outerShdw blurRad="38100" dist="38100" dir="2700000" algn="tl">
                    <a:srgbClr val="000000">
                      <a:alpha val="43137"/>
                    </a:srgbClr>
                  </a:outerShdw>
                </a:effectLst>
              </a:rPr>
              <a:t> </a:t>
            </a:r>
            <a:r>
              <a:rPr lang="es-MX" sz="2400" i="1" dirty="0" err="1">
                <a:solidFill>
                  <a:schemeClr val="bg1"/>
                </a:solidFill>
                <a:effectLst>
                  <a:outerShdw blurRad="38100" dist="38100" dir="2700000" algn="tl">
                    <a:srgbClr val="000000">
                      <a:alpha val="43137"/>
                    </a:srgbClr>
                  </a:outerShdw>
                </a:effectLst>
              </a:rPr>
              <a:t>sacerdotum</a:t>
            </a:r>
            <a:r>
              <a:rPr lang="es-MX" sz="2400" i="1" dirty="0">
                <a:solidFill>
                  <a:schemeClr val="bg1"/>
                </a:solidFill>
                <a:effectLst>
                  <a:outerShdw blurRad="38100" dist="38100" dir="2700000" algn="tl">
                    <a:srgbClr val="000000">
                      <a:alpha val="43137"/>
                    </a:srgbClr>
                  </a:outerShdw>
                </a:effectLst>
              </a:rPr>
              <a:t>, </a:t>
            </a:r>
            <a:r>
              <a:rPr lang="es-MX" sz="2400" i="1" dirty="0" err="1">
                <a:solidFill>
                  <a:schemeClr val="bg1"/>
                </a:solidFill>
                <a:effectLst>
                  <a:outerShdw blurRad="38100" dist="38100" dir="2700000" algn="tl">
                    <a:srgbClr val="000000">
                      <a:alpha val="43137"/>
                    </a:srgbClr>
                  </a:outerShdw>
                </a:effectLst>
              </a:rPr>
              <a:t>aut</a:t>
            </a:r>
            <a:r>
              <a:rPr lang="es-MX" sz="2400" i="1" dirty="0">
                <a:solidFill>
                  <a:schemeClr val="bg1"/>
                </a:solidFill>
                <a:effectLst>
                  <a:outerShdw blurRad="38100" dist="38100" dir="2700000" algn="tl">
                    <a:srgbClr val="000000">
                      <a:alpha val="43137"/>
                    </a:srgbClr>
                  </a:outerShdw>
                </a:effectLst>
              </a:rPr>
              <a:t> </a:t>
            </a:r>
            <a:r>
              <a:rPr lang="es-MX" sz="2400" i="1" dirty="0" err="1">
                <a:solidFill>
                  <a:schemeClr val="bg1"/>
                </a:solidFill>
                <a:effectLst>
                  <a:outerShdw blurRad="38100" dist="38100" dir="2700000" algn="tl">
                    <a:srgbClr val="000000">
                      <a:alpha val="43137"/>
                    </a:srgbClr>
                  </a:outerShdw>
                </a:effectLst>
              </a:rPr>
              <a:t>summus</a:t>
            </a:r>
            <a:r>
              <a:rPr lang="es-MX" sz="2400" i="1" dirty="0">
                <a:solidFill>
                  <a:schemeClr val="bg1"/>
                </a:solidFill>
                <a:effectLst>
                  <a:outerShdw blurRad="38100" dist="38100" dir="2700000" algn="tl">
                    <a:srgbClr val="000000">
                      <a:alpha val="43137"/>
                    </a:srgbClr>
                  </a:outerShdw>
                </a:effectLst>
              </a:rPr>
              <a:t> </a:t>
            </a:r>
            <a:r>
              <a:rPr lang="es-MX" sz="2400" i="1" dirty="0" err="1">
                <a:solidFill>
                  <a:schemeClr val="bg1"/>
                </a:solidFill>
                <a:effectLst>
                  <a:outerShdw blurRad="38100" dist="38100" dir="2700000" algn="tl">
                    <a:srgbClr val="000000">
                      <a:alpha val="43137"/>
                    </a:srgbClr>
                  </a:outerShdw>
                </a:effectLst>
              </a:rPr>
              <a:t>sacerdos</a:t>
            </a:r>
            <a:r>
              <a:rPr lang="es-MX" sz="2400" i="1" dirty="0">
                <a:solidFill>
                  <a:schemeClr val="bg1"/>
                </a:solidFill>
                <a:effectLst>
                  <a:outerShdw blurRad="38100" dist="38100" dir="2700000" algn="tl">
                    <a:srgbClr val="000000">
                      <a:alpha val="43137"/>
                    </a:srgbClr>
                  </a:outerShdw>
                </a:effectLst>
              </a:rPr>
              <a:t>, </a:t>
            </a:r>
            <a:r>
              <a:rPr lang="es-MX" sz="2400" i="1" dirty="0" err="1">
                <a:solidFill>
                  <a:schemeClr val="bg1"/>
                </a:solidFill>
                <a:effectLst>
                  <a:outerShdw blurRad="38100" dist="38100" dir="2700000" algn="tl">
                    <a:srgbClr val="000000">
                      <a:alpha val="43137"/>
                    </a:srgbClr>
                  </a:outerShdw>
                </a:effectLst>
              </a:rPr>
              <a:t>aut</a:t>
            </a:r>
            <a:r>
              <a:rPr lang="es-MX" sz="2400" i="1" dirty="0">
                <a:solidFill>
                  <a:schemeClr val="bg1"/>
                </a:solidFill>
                <a:effectLst>
                  <a:outerShdw blurRad="38100" dist="38100" dir="2700000" algn="tl">
                    <a:srgbClr val="000000">
                      <a:alpha val="43137"/>
                    </a:srgbClr>
                  </a:outerShdw>
                </a:effectLst>
              </a:rPr>
              <a:t> </a:t>
            </a:r>
            <a:r>
              <a:rPr lang="es-MX" sz="2400" i="1" dirty="0" err="1">
                <a:solidFill>
                  <a:schemeClr val="bg1"/>
                </a:solidFill>
                <a:effectLst>
                  <a:outerShdw blurRad="38100" dist="38100" dir="2700000" algn="tl">
                    <a:srgbClr val="000000">
                      <a:alpha val="43137"/>
                    </a:srgbClr>
                  </a:outerShdw>
                </a:effectLst>
              </a:rPr>
              <a:t>aliquid</a:t>
            </a:r>
            <a:r>
              <a:rPr lang="es-MX" sz="2400" i="1" dirty="0">
                <a:solidFill>
                  <a:schemeClr val="bg1"/>
                </a:solidFill>
                <a:effectLst>
                  <a:outerShdw blurRad="38100" dist="38100" dir="2700000" algn="tl">
                    <a:srgbClr val="000000">
                      <a:alpha val="43137"/>
                    </a:srgbClr>
                  </a:outerShdw>
                </a:effectLst>
              </a:rPr>
              <a:t> </a:t>
            </a:r>
            <a:r>
              <a:rPr lang="es-MX" sz="2400" i="1" dirty="0" err="1">
                <a:solidFill>
                  <a:schemeClr val="bg1"/>
                </a:solidFill>
                <a:effectLst>
                  <a:outerShdw blurRad="38100" dist="38100" dir="2700000" algn="tl">
                    <a:srgbClr val="000000">
                      <a:alpha val="43137"/>
                    </a:srgbClr>
                  </a:outerShdw>
                </a:effectLst>
              </a:rPr>
              <a:t>huiusmodi</a:t>
            </a:r>
            <a:r>
              <a:rPr lang="es-MX" sz="2400" i="1" dirty="0">
                <a:solidFill>
                  <a:schemeClr val="bg1"/>
                </a:solidFill>
                <a:effectLst>
                  <a:outerShdw blurRad="38100" dist="38100" dir="2700000" algn="tl">
                    <a:srgbClr val="000000">
                      <a:alpha val="43137"/>
                    </a:srgbClr>
                  </a:outerShdw>
                </a:effectLst>
              </a:rPr>
              <a:t>, sed tantum </a:t>
            </a:r>
            <a:r>
              <a:rPr lang="es-MX" sz="2400" i="1" dirty="0" err="1">
                <a:solidFill>
                  <a:schemeClr val="bg1"/>
                </a:solidFill>
                <a:effectLst>
                  <a:outerShdw blurRad="38100" dist="38100" dir="2700000" algn="tl">
                    <a:srgbClr val="000000">
                      <a:alpha val="43137"/>
                    </a:srgbClr>
                  </a:outerShdw>
                </a:effectLst>
              </a:rPr>
              <a:t>primae</a:t>
            </a:r>
            <a:r>
              <a:rPr lang="es-MX" sz="2400" i="1" dirty="0">
                <a:solidFill>
                  <a:schemeClr val="bg1"/>
                </a:solidFill>
                <a:effectLst>
                  <a:outerShdw blurRad="38100" dist="38100" dir="2700000" algn="tl">
                    <a:srgbClr val="000000">
                      <a:alpha val="43137"/>
                    </a:srgbClr>
                  </a:outerShdw>
                </a:effectLst>
              </a:rPr>
              <a:t> </a:t>
            </a:r>
            <a:r>
              <a:rPr lang="es-MX" sz="2400" i="1" dirty="0" err="1">
                <a:solidFill>
                  <a:schemeClr val="bg1"/>
                </a:solidFill>
                <a:effectLst>
                  <a:outerShdw blurRad="38100" dist="38100" dir="2700000" algn="tl">
                    <a:srgbClr val="000000">
                      <a:alpha val="43137"/>
                    </a:srgbClr>
                  </a:outerShdw>
                </a:effectLst>
              </a:rPr>
              <a:t>sedis</a:t>
            </a:r>
            <a:r>
              <a:rPr lang="es-MX" sz="2400" i="1" dirty="0">
                <a:solidFill>
                  <a:schemeClr val="bg1"/>
                </a:solidFill>
                <a:effectLst>
                  <a:outerShdw blurRad="38100" dist="38100" dir="2700000" algn="tl">
                    <a:srgbClr val="000000">
                      <a:alpha val="43137"/>
                    </a:srgbClr>
                  </a:outerShdw>
                </a:effectLst>
              </a:rPr>
              <a:t> </a:t>
            </a:r>
            <a:r>
              <a:rPr lang="es-MX" sz="2400" i="1" dirty="0" err="1">
                <a:solidFill>
                  <a:schemeClr val="bg1"/>
                </a:solidFill>
                <a:effectLst>
                  <a:outerShdw blurRad="38100" dist="38100" dir="2700000" algn="tl">
                    <a:srgbClr val="000000">
                      <a:alpha val="43137"/>
                    </a:srgbClr>
                  </a:outerShdw>
                </a:effectLst>
              </a:rPr>
              <a:t>episcopus</a:t>
            </a:r>
            <a:r>
              <a:rPr lang="es-MX" sz="2400" i="1" dirty="0">
                <a:solidFill>
                  <a:schemeClr val="bg1"/>
                </a:solidFill>
                <a:effectLst>
                  <a:outerShdw blurRad="38100" dist="38100" dir="2700000" algn="tl">
                    <a:srgbClr val="000000">
                      <a:alpha val="43137"/>
                    </a:srgbClr>
                  </a:outerShdw>
                </a:effectLst>
              </a:rPr>
              <a:t>.”</a:t>
            </a:r>
            <a:r>
              <a:rPr lang="es-MX" sz="2400" dirty="0">
                <a:solidFill>
                  <a:schemeClr val="bg1"/>
                </a:solidFill>
                <a:effectLst>
                  <a:outerShdw blurRad="38100" dist="38100" dir="2700000" algn="tl">
                    <a:srgbClr val="000000">
                      <a:alpha val="43137"/>
                    </a:srgbClr>
                  </a:outerShdw>
                </a:effectLst>
              </a:rPr>
              <a:t> (“Que el obispo de la primera sede no sea llamado Príncipe de los sacerdotes, </a:t>
            </a:r>
            <a:r>
              <a:rPr lang="es-MX" sz="2400" b="1" dirty="0">
                <a:solidFill>
                  <a:schemeClr val="bg1"/>
                </a:solidFill>
                <a:effectLst>
                  <a:outerShdw blurRad="38100" dist="38100" dir="2700000" algn="tl">
                    <a:srgbClr val="000000">
                      <a:alpha val="43137"/>
                    </a:srgbClr>
                  </a:outerShdw>
                </a:effectLst>
              </a:rPr>
              <a:t>ni Sumo Sacerdote</a:t>
            </a:r>
            <a:r>
              <a:rPr lang="es-MX" sz="2400" dirty="0">
                <a:solidFill>
                  <a:schemeClr val="bg1"/>
                </a:solidFill>
                <a:effectLst>
                  <a:outerShdw blurRad="38100" dist="38100" dir="2700000" algn="tl">
                    <a:srgbClr val="000000">
                      <a:alpha val="43137"/>
                    </a:srgbClr>
                  </a:outerShdw>
                </a:effectLst>
              </a:rPr>
              <a:t>, ni nada semejante, sino solo obispo de la primera sede”). </a:t>
            </a:r>
            <a:endParaRPr lang="en-US" sz="2400" dirty="0">
              <a:solidFill>
                <a:schemeClr val="bg1"/>
              </a:solidFill>
              <a:effectLst>
                <a:outerShdw blurRad="38100" dist="38100" dir="2700000" algn="tl">
                  <a:srgbClr val="000000">
                    <a:alpha val="43137"/>
                  </a:srgbClr>
                </a:outerShdw>
              </a:effectLst>
            </a:endParaRPr>
          </a:p>
        </p:txBody>
      </p:sp>
      <p:sp>
        <p:nvSpPr>
          <p:cNvPr id="38" name="EFFECT">
            <a:extLst>
              <a:ext uri="{FF2B5EF4-FFF2-40B4-BE49-F238E27FC236}">
                <a16:creationId xmlns:a16="http://schemas.microsoft.com/office/drawing/2014/main" id="{F754A6C3-1F39-BA61-1E74-94F4AB8EB669}"/>
              </a:ext>
            </a:extLst>
          </p:cNvPr>
          <p:cNvSpPr/>
          <p:nvPr/>
        </p:nvSpPr>
        <p:spPr>
          <a:xfrm>
            <a:off x="856743" y="106394"/>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39" name="EFFECT">
            <a:extLst>
              <a:ext uri="{FF2B5EF4-FFF2-40B4-BE49-F238E27FC236}">
                <a16:creationId xmlns:a16="http://schemas.microsoft.com/office/drawing/2014/main" id="{CA89399A-46A6-76CC-76D5-CE63F164383F}"/>
              </a:ext>
            </a:extLst>
          </p:cNvPr>
          <p:cNvSpPr/>
          <p:nvPr/>
        </p:nvSpPr>
        <p:spPr>
          <a:xfrm>
            <a:off x="9482294" y="793526"/>
            <a:ext cx="1298182" cy="1052213"/>
          </a:xfrm>
          <a:custGeom>
            <a:avLst/>
            <a:gdLst>
              <a:gd name="connsiteX0" fmla="*/ 46037 w 1298182"/>
              <a:gd name="connsiteY0" fmla="*/ 326522 h 1052213"/>
              <a:gd name="connsiteX1" fmla="*/ 121936 w 1298182"/>
              <a:gd name="connsiteY1" fmla="*/ 774160 h 1052213"/>
              <a:gd name="connsiteX2" fmla="*/ 418593 w 1298182"/>
              <a:gd name="connsiteY2" fmla="*/ 868802 h 1052213"/>
              <a:gd name="connsiteX3" fmla="*/ 692723 w 1298182"/>
              <a:gd name="connsiteY3" fmla="*/ 984309 h 1052213"/>
              <a:gd name="connsiteX4" fmla="*/ 877332 w 1298182"/>
              <a:gd name="connsiteY4" fmla="*/ 1049453 h 1052213"/>
              <a:gd name="connsiteX5" fmla="*/ 1261479 w 1298182"/>
              <a:gd name="connsiteY5" fmla="*/ 818832 h 1052213"/>
              <a:gd name="connsiteX6" fmla="*/ 1219699 w 1298182"/>
              <a:gd name="connsiteY6" fmla="*/ 358178 h 1052213"/>
              <a:gd name="connsiteX7" fmla="*/ 858406 w 1298182"/>
              <a:gd name="connsiteY7" fmla="*/ 52274 h 1052213"/>
              <a:gd name="connsiteX8" fmla="*/ 46037 w 1298182"/>
              <a:gd name="connsiteY8" fmla="*/ 326522 h 105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182" h="1052213">
                <a:moveTo>
                  <a:pt x="46037" y="326522"/>
                </a:moveTo>
                <a:cubicBezTo>
                  <a:pt x="-32155" y="472377"/>
                  <a:pt x="-13229" y="678536"/>
                  <a:pt x="121936" y="774160"/>
                </a:cubicBezTo>
                <a:cubicBezTo>
                  <a:pt x="207201" y="834529"/>
                  <a:pt x="317809" y="841201"/>
                  <a:pt x="418593" y="868802"/>
                </a:cubicBezTo>
                <a:cubicBezTo>
                  <a:pt x="514401" y="895030"/>
                  <a:pt x="603333" y="941076"/>
                  <a:pt x="692723" y="984309"/>
                </a:cubicBezTo>
                <a:cubicBezTo>
                  <a:pt x="751727" y="1012891"/>
                  <a:pt x="812368" y="1040689"/>
                  <a:pt x="877332" y="1049453"/>
                </a:cubicBezTo>
                <a:cubicBezTo>
                  <a:pt x="1036203" y="1070841"/>
                  <a:pt x="1197171" y="965472"/>
                  <a:pt x="1261479" y="818832"/>
                </a:cubicBezTo>
                <a:cubicBezTo>
                  <a:pt x="1325853" y="672192"/>
                  <a:pt x="1301558" y="495857"/>
                  <a:pt x="1219699" y="358178"/>
                </a:cubicBezTo>
                <a:cubicBezTo>
                  <a:pt x="1137840" y="220499"/>
                  <a:pt x="1004246" y="118858"/>
                  <a:pt x="858406" y="52274"/>
                </a:cubicBezTo>
                <a:cubicBezTo>
                  <a:pt x="573078" y="-78014"/>
                  <a:pt x="197836" y="43314"/>
                  <a:pt x="46037" y="326522"/>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40" name="EFFECT">
            <a:extLst>
              <a:ext uri="{FF2B5EF4-FFF2-40B4-BE49-F238E27FC236}">
                <a16:creationId xmlns:a16="http://schemas.microsoft.com/office/drawing/2014/main" id="{CAF40D8A-2FBA-2C06-67DA-39DA1E736A1D}"/>
              </a:ext>
            </a:extLst>
          </p:cNvPr>
          <p:cNvSpPr/>
          <p:nvPr/>
        </p:nvSpPr>
        <p:spPr>
          <a:xfrm>
            <a:off x="5642416" y="5113202"/>
            <a:ext cx="655898" cy="622677"/>
          </a:xfrm>
          <a:custGeom>
            <a:avLst/>
            <a:gdLst>
              <a:gd name="connsiteX0" fmla="*/ 5991 w 655898"/>
              <a:gd name="connsiteY0" fmla="*/ 424355 h 622677"/>
              <a:gd name="connsiteX1" fmla="*/ 231136 w 655898"/>
              <a:gd name="connsiteY1" fmla="*/ 621489 h 622677"/>
              <a:gd name="connsiteX2" fmla="*/ 373701 w 655898"/>
              <a:gd name="connsiteY2" fmla="*/ 601802 h 622677"/>
              <a:gd name="connsiteX3" fmla="*/ 639907 w 655898"/>
              <a:gd name="connsiteY3" fmla="*/ 360061 h 622677"/>
              <a:gd name="connsiteX4" fmla="*/ 534669 w 655898"/>
              <a:gd name="connsiteY4" fmla="*/ 33032 h 622677"/>
              <a:gd name="connsiteX5" fmla="*/ 5925 w 655898"/>
              <a:gd name="connsiteY5" fmla="*/ 424355 h 62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898" h="622677">
                <a:moveTo>
                  <a:pt x="5991" y="424355"/>
                </a:moveTo>
                <a:cubicBezTo>
                  <a:pt x="29959" y="528089"/>
                  <a:pt x="125046" y="611351"/>
                  <a:pt x="231136" y="621489"/>
                </a:cubicBezTo>
                <a:cubicBezTo>
                  <a:pt x="279269" y="626067"/>
                  <a:pt x="327860" y="616976"/>
                  <a:pt x="373701" y="601802"/>
                </a:cubicBezTo>
                <a:cubicBezTo>
                  <a:pt x="491644" y="562754"/>
                  <a:pt x="598846" y="477138"/>
                  <a:pt x="639907" y="360061"/>
                </a:cubicBezTo>
                <a:cubicBezTo>
                  <a:pt x="681033" y="242985"/>
                  <a:pt x="641740" y="96018"/>
                  <a:pt x="534669" y="33032"/>
                </a:cubicBezTo>
                <a:cubicBezTo>
                  <a:pt x="315352" y="-96014"/>
                  <a:pt x="-50983" y="177971"/>
                  <a:pt x="5925" y="424355"/>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43" name="EFFECT">
            <a:extLst>
              <a:ext uri="{FF2B5EF4-FFF2-40B4-BE49-F238E27FC236}">
                <a16:creationId xmlns:a16="http://schemas.microsoft.com/office/drawing/2014/main" id="{83E137D0-4EAF-16DB-2666-E71B47B29EA7}"/>
              </a:ext>
            </a:extLst>
          </p:cNvPr>
          <p:cNvSpPr/>
          <p:nvPr/>
        </p:nvSpPr>
        <p:spPr>
          <a:xfrm>
            <a:off x="4544953" y="2026452"/>
            <a:ext cx="655898" cy="655084"/>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44" name="EFFECT">
            <a:extLst>
              <a:ext uri="{FF2B5EF4-FFF2-40B4-BE49-F238E27FC236}">
                <a16:creationId xmlns:a16="http://schemas.microsoft.com/office/drawing/2014/main" id="{50512A90-895E-29B2-503F-85916441ACBE}"/>
              </a:ext>
            </a:extLst>
          </p:cNvPr>
          <p:cNvSpPr/>
          <p:nvPr/>
        </p:nvSpPr>
        <p:spPr>
          <a:xfrm>
            <a:off x="467311" y="5198930"/>
            <a:ext cx="1264445" cy="1154985"/>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45" name="EFFECT">
            <a:extLst>
              <a:ext uri="{FF2B5EF4-FFF2-40B4-BE49-F238E27FC236}">
                <a16:creationId xmlns:a16="http://schemas.microsoft.com/office/drawing/2014/main" id="{08F6FB29-E6D8-8596-7EFB-66F642AC4DF5}"/>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47" name="EFFECT">
            <a:extLst>
              <a:ext uri="{FF2B5EF4-FFF2-40B4-BE49-F238E27FC236}">
                <a16:creationId xmlns:a16="http://schemas.microsoft.com/office/drawing/2014/main" id="{F00D456C-DAB5-4601-8E47-1F0C55C92AAA}"/>
              </a:ext>
            </a:extLst>
          </p:cNvPr>
          <p:cNvSpPr>
            <a:spLocks noEditPoints="1"/>
          </p:cNvSpPr>
          <p:nvPr/>
        </p:nvSpPr>
        <p:spPr bwMode="auto">
          <a:xfrm>
            <a:off x="3264635" y="257175"/>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10630998"/>
      </p:ext>
    </p:extLst>
  </p:cSld>
  <p:clrMapOvr>
    <a:masterClrMapping/>
  </p:clrMapOvr>
  <mc:AlternateContent xmlns:mc="http://schemas.openxmlformats.org/markup-compatibility/2006">
    <mc:Choice xmlns:p14="http://schemas.microsoft.com/office/powerpoint/2010/main" Requires="p14">
      <p:transition advClick="0" advTm="0">
        <p14:flythrough dir="out"/>
      </p:transition>
    </mc:Choice>
    <mc:Fallback>
      <p:transition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1250"/>
                                      </p:stCondLst>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ppt_w</p:attrName>
                                            </p:attrNameLst>
                                          </p:cBhvr>
                                          <p:tavLst>
                                            <p:tav tm="0">
                                              <p:val>
                                                <p:fltVal val="0"/>
                                              </p:val>
                                            </p:tav>
                                            <p:tav tm="100000">
                                              <p:val>
                                                <p:strVal val="#ppt_w"/>
                                              </p:val>
                                            </p:tav>
                                          </p:tavLst>
                                        </p:anim>
                                        <p:anim calcmode="lin" valueType="num">
                                          <p:cBhvr>
                                            <p:cTn id="8" dur="250" fill="hold"/>
                                            <p:tgtEl>
                                              <p:spTgt spid="11"/>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p:stCondLst>
                                        <p:cond delay="1250"/>
                                      </p:stCondLst>
                                      <p:childTnLst>
                                        <p:animScale>
                                          <p:cBhvr>
                                            <p:cTn id="10" dur="500" fill="hold"/>
                                            <p:tgtEl>
                                              <p:spTgt spid="11"/>
                                            </p:tgtEl>
                                          </p:cBhvr>
                                          <p:by x="125000" y="125000"/>
                                        </p:animScale>
                                      </p:childTnLst>
                                    </p:cTn>
                                  </p:par>
                                  <p:par>
                                    <p:cTn id="11" presetID="6" presetClass="emph" presetSubtype="0" accel="40000" decel="40000" autoRev="1" fill="hold" grpId="2" nodeType="withEffect">
                                      <p:stCondLst>
                                        <p:cond delay="3000"/>
                                      </p:stCondLst>
                                      <p:childTnLst>
                                        <p:animScale>
                                          <p:cBhvr>
                                            <p:cTn id="12" dur="500" fill="hold"/>
                                            <p:tgtEl>
                                              <p:spTgt spid="11"/>
                                            </p:tgtEl>
                                          </p:cBhvr>
                                          <p:by x="125000" y="125000"/>
                                        </p:animScale>
                                      </p:childTnLst>
                                    </p:cTn>
                                  </p:par>
                                  <p:par>
                                    <p:cTn id="13" presetID="2" presetClass="entr" presetSubtype="2" fill="hold" grpId="0" nodeType="withEffect" p14:presetBounceEnd="80000">
                                      <p:stCondLst>
                                        <p:cond delay="0"/>
                                      </p:stCondLst>
                                      <p:iterate type="lt">
                                        <p:tmPct val="10000"/>
                                      </p:iterate>
                                      <p:childTnLst>
                                        <p:set>
                                          <p:cBhvr>
                                            <p:cTn id="14" dur="1" fill="hold">
                                              <p:stCondLst>
                                                <p:cond delay="0"/>
                                              </p:stCondLst>
                                            </p:cTn>
                                            <p:tgtEl>
                                              <p:spTgt spid="15"/>
                                            </p:tgtEl>
                                            <p:attrNameLst>
                                              <p:attrName>style.visibility</p:attrName>
                                            </p:attrNameLst>
                                          </p:cBhvr>
                                          <p:to>
                                            <p:strVal val="visible"/>
                                          </p:to>
                                        </p:set>
                                        <p:anim calcmode="lin" valueType="num" p14:bounceEnd="80000">
                                          <p:cBhvr additive="base">
                                            <p:cTn id="15" dur="1500" fill="hold"/>
                                            <p:tgtEl>
                                              <p:spTgt spid="15"/>
                                            </p:tgtEl>
                                            <p:attrNameLst>
                                              <p:attrName>ppt_x</p:attrName>
                                            </p:attrNameLst>
                                          </p:cBhvr>
                                          <p:tavLst>
                                            <p:tav tm="0">
                                              <p:val>
                                                <p:strVal val="1+#ppt_w/2"/>
                                              </p:val>
                                            </p:tav>
                                            <p:tav tm="100000">
                                              <p:val>
                                                <p:strVal val="#ppt_x"/>
                                              </p:val>
                                            </p:tav>
                                          </p:tavLst>
                                        </p:anim>
                                        <p:anim calcmode="lin" valueType="num" p14:bounceEnd="80000">
                                          <p:cBhvr additive="base">
                                            <p:cTn id="16" dur="1500" fill="hold"/>
                                            <p:tgtEl>
                                              <p:spTgt spid="15"/>
                                            </p:tgtEl>
                                            <p:attrNameLst>
                                              <p:attrName>ppt_y</p:attrName>
                                            </p:attrNameLst>
                                          </p:cBhvr>
                                          <p:tavLst>
                                            <p:tav tm="0">
                                              <p:val>
                                                <p:strVal val="#ppt_y"/>
                                              </p:val>
                                            </p:tav>
                                            <p:tav tm="100000">
                                              <p:val>
                                                <p:strVal val="#ppt_y"/>
                                              </p:val>
                                            </p:tav>
                                          </p:tavLst>
                                        </p:anim>
                                      </p:childTnLst>
                                    </p:cTn>
                                  </p:par>
                                  <p:par>
                                    <p:cTn id="17" presetID="22" presetClass="entr" presetSubtype="8" fill="hold" grpId="0" nodeType="withEffect">
                                      <p:stCondLst>
                                        <p:cond delay="1250"/>
                                      </p:stCondLst>
                                      <p:iterate type="lt">
                                        <p:tmPct val="500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250"/>
                                            <p:tgtEl>
                                              <p:spTgt spid="16"/>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childTnLst>
                                    </p:cTn>
                                  </p:par>
                                  <p:par>
                                    <p:cTn id="23" presetID="8" presetClass="emph" presetSubtype="0" fill="hold" grpId="1" nodeType="withEffect">
                                      <p:stCondLst>
                                        <p:cond delay="0"/>
                                      </p:stCondLst>
                                      <p:childTnLst>
                                        <p:animRot by="21600000">
                                          <p:cBhvr>
                                            <p:cTn id="24" dur="10000" fill="hold"/>
                                            <p:tgtEl>
                                              <p:spTgt spid="40"/>
                                            </p:tgtEl>
                                            <p:attrNameLst>
                                              <p:attrName>r</p:attrName>
                                            </p:attrNameLst>
                                          </p:cBhvr>
                                        </p:animRot>
                                      </p:childTnLst>
                                    </p:cTn>
                                  </p:par>
                                  <p:par>
                                    <p:cTn id="25" presetID="64" presetClass="path" presetSubtype="0" accel="50000" decel="50000" fill="hold" grpId="2" nodeType="withEffect">
                                      <p:stCondLst>
                                        <p:cond delay="0"/>
                                      </p:stCondLst>
                                      <p:childTnLst>
                                        <p:animMotion origin="layout" path="M -3.33333E-6 -2.22222E-6 L -0.08151 0.18009 " pathEditMode="relative" rAng="0" ptsTypes="AA">
                                          <p:cBhvr>
                                            <p:cTn id="26" dur="10000" fill="hold"/>
                                            <p:tgtEl>
                                              <p:spTgt spid="40"/>
                                            </p:tgtEl>
                                            <p:attrNameLst>
                                              <p:attrName>ppt_x</p:attrName>
                                              <p:attrName>ppt_y</p:attrName>
                                            </p:attrNameLst>
                                          </p:cBhvr>
                                          <p:rCtr x="-4076" y="9005"/>
                                        </p:animMotion>
                                      </p:childTnLst>
                                    </p:cTn>
                                  </p:par>
                                  <p:par>
                                    <p:cTn id="27" presetID="10" presetClass="entr" presetSubtype="0" fill="hold" grpId="0" nodeType="withEffect">
                                      <p:stCondLst>
                                        <p:cond delay="125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000"/>
                                            <p:tgtEl>
                                              <p:spTgt spid="39"/>
                                            </p:tgtEl>
                                          </p:cBhvr>
                                        </p:animEffect>
                                      </p:childTnLst>
                                    </p:cTn>
                                  </p:par>
                                  <p:par>
                                    <p:cTn id="30" presetID="8" presetClass="emph" presetSubtype="0" fill="hold" grpId="1" nodeType="withEffect">
                                      <p:stCondLst>
                                        <p:cond delay="0"/>
                                      </p:stCondLst>
                                      <p:childTnLst>
                                        <p:animRot by="21600000">
                                          <p:cBhvr>
                                            <p:cTn id="31" dur="10000" fill="hold"/>
                                            <p:tgtEl>
                                              <p:spTgt spid="39"/>
                                            </p:tgtEl>
                                            <p:attrNameLst>
                                              <p:attrName>r</p:attrName>
                                            </p:attrNameLst>
                                          </p:cBhvr>
                                        </p:animRot>
                                      </p:childTnLst>
                                    </p:cTn>
                                  </p:par>
                                  <p:par>
                                    <p:cTn id="32" presetID="64" presetClass="path" presetSubtype="0" accel="50000" decel="50000" fill="hold" grpId="2" nodeType="withEffect">
                                      <p:stCondLst>
                                        <p:cond delay="0"/>
                                      </p:stCondLst>
                                      <p:childTnLst>
                                        <p:animMotion origin="layout" path="M 4.16667E-7 -1.11111E-6 L -0.05326 -0.15347 " pathEditMode="relative" rAng="0" ptsTypes="AA">
                                          <p:cBhvr>
                                            <p:cTn id="33" dur="10000" fill="hold"/>
                                            <p:tgtEl>
                                              <p:spTgt spid="39"/>
                                            </p:tgtEl>
                                            <p:attrNameLst>
                                              <p:attrName>ppt_x</p:attrName>
                                              <p:attrName>ppt_y</p:attrName>
                                            </p:attrNameLst>
                                          </p:cBhvr>
                                          <p:rCtr x="-2669" y="-7685"/>
                                        </p:animMotion>
                                      </p:childTnLst>
                                    </p:cTn>
                                  </p:par>
                                  <p:par>
                                    <p:cTn id="34" presetID="10" presetClass="entr" presetSubtype="0" fill="hold" grpId="0" nodeType="withEffect">
                                      <p:stCondLst>
                                        <p:cond delay="125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1000"/>
                                            <p:tgtEl>
                                              <p:spTgt spid="38"/>
                                            </p:tgtEl>
                                          </p:cBhvr>
                                        </p:animEffect>
                                      </p:childTnLst>
                                    </p:cTn>
                                  </p:par>
                                  <p:par>
                                    <p:cTn id="37" presetID="8" presetClass="emph" presetSubtype="0" fill="hold" grpId="1" nodeType="withEffect">
                                      <p:stCondLst>
                                        <p:cond delay="0"/>
                                      </p:stCondLst>
                                      <p:childTnLst>
                                        <p:animRot by="21600000">
                                          <p:cBhvr>
                                            <p:cTn id="38" dur="10000" fill="hold"/>
                                            <p:tgtEl>
                                              <p:spTgt spid="38"/>
                                            </p:tgtEl>
                                            <p:attrNameLst>
                                              <p:attrName>r</p:attrName>
                                            </p:attrNameLst>
                                          </p:cBhvr>
                                        </p:animRot>
                                      </p:childTnLst>
                                    </p:cTn>
                                  </p:par>
                                  <p:par>
                                    <p:cTn id="39" presetID="64" presetClass="path" presetSubtype="0" accel="50000" decel="50000" fill="hold" grpId="2" nodeType="withEffect">
                                      <p:stCondLst>
                                        <p:cond delay="0"/>
                                      </p:stCondLst>
                                      <p:childTnLst>
                                        <p:animMotion origin="layout" path="M -1.66667E-6 -1.85185E-6 L -0.02109 0.11852 " pathEditMode="relative" rAng="0" ptsTypes="AA">
                                          <p:cBhvr>
                                            <p:cTn id="40" dur="10000" fill="hold"/>
                                            <p:tgtEl>
                                              <p:spTgt spid="38"/>
                                            </p:tgtEl>
                                            <p:attrNameLst>
                                              <p:attrName>ppt_x</p:attrName>
                                              <p:attrName>ppt_y</p:attrName>
                                            </p:attrNameLst>
                                          </p:cBhvr>
                                          <p:rCtr x="-1055" y="5926"/>
                                        </p:animMotion>
                                      </p:childTnLst>
                                    </p:cTn>
                                  </p:par>
                                  <p:par>
                                    <p:cTn id="41" presetID="10" presetClass="entr" presetSubtype="0" fill="hold" grpId="0" nodeType="withEffect">
                                      <p:stCondLst>
                                        <p:cond delay="125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1000"/>
                                            <p:tgtEl>
                                              <p:spTgt spid="43"/>
                                            </p:tgtEl>
                                          </p:cBhvr>
                                        </p:animEffect>
                                      </p:childTnLst>
                                    </p:cTn>
                                  </p:par>
                                  <p:par>
                                    <p:cTn id="44" presetID="8" presetClass="emph" presetSubtype="0" fill="hold" grpId="1" nodeType="withEffect">
                                      <p:stCondLst>
                                        <p:cond delay="0"/>
                                      </p:stCondLst>
                                      <p:childTnLst>
                                        <p:animRot by="21600000">
                                          <p:cBhvr>
                                            <p:cTn id="45" dur="10000" fill="hold"/>
                                            <p:tgtEl>
                                              <p:spTgt spid="43"/>
                                            </p:tgtEl>
                                            <p:attrNameLst>
                                              <p:attrName>r</p:attrName>
                                            </p:attrNameLst>
                                          </p:cBhvr>
                                        </p:animRot>
                                      </p:childTnLst>
                                    </p:cTn>
                                  </p:par>
                                  <p:par>
                                    <p:cTn id="46" presetID="64" presetClass="path" presetSubtype="0" accel="50000" decel="50000" fill="hold" grpId="2" nodeType="withEffect">
                                      <p:stCondLst>
                                        <p:cond delay="0"/>
                                      </p:stCondLst>
                                      <p:childTnLst>
                                        <p:animMotion origin="layout" path="M 6.25E-7 2.96296E-6 L 0.00182 -0.12871 " pathEditMode="relative" rAng="0" ptsTypes="AA">
                                          <p:cBhvr>
                                            <p:cTn id="47" dur="10000" fill="hold"/>
                                            <p:tgtEl>
                                              <p:spTgt spid="43"/>
                                            </p:tgtEl>
                                            <p:attrNameLst>
                                              <p:attrName>ppt_x</p:attrName>
                                              <p:attrName>ppt_y</p:attrName>
                                            </p:attrNameLst>
                                          </p:cBhvr>
                                          <p:rCtr x="91" y="-6435"/>
                                        </p:animMotion>
                                      </p:childTnLst>
                                    </p:cTn>
                                  </p:par>
                                  <p:par>
                                    <p:cTn id="48" presetID="10" presetClass="entr" presetSubtype="0" repeatCount="indefinite" fill="hold" grpId="0"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1000"/>
                                            <p:tgtEl>
                                              <p:spTgt spid="45"/>
                                            </p:tgtEl>
                                          </p:cBhvr>
                                        </p:animEffect>
                                      </p:childTnLst>
                                    </p:cTn>
                                  </p:par>
                                  <p:par>
                                    <p:cTn id="51" presetID="10" presetClass="entr" presetSubtype="0" repeatCount="indefinite" fill="hold" grpId="0" nodeType="withEffect">
                                      <p:stCondLst>
                                        <p:cond delay="50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1000"/>
                                            <p:tgtEl>
                                              <p:spTgt spid="44"/>
                                            </p:tgtEl>
                                          </p:cBhvr>
                                        </p:animEffect>
                                      </p:childTnLst>
                                    </p:cTn>
                                  </p:par>
                                  <p:par>
                                    <p:cTn id="54" presetID="22" presetClass="entr" presetSubtype="8" fill="hold" grpId="0" nodeType="withEffect">
                                      <p:stCondLst>
                                        <p:cond delay="1000"/>
                                      </p:stCondLst>
                                      <p:childTnLst>
                                        <p:set>
                                          <p:cBhvr>
                                            <p:cTn id="55" dur="1" fill="hold">
                                              <p:stCondLst>
                                                <p:cond delay="0"/>
                                              </p:stCondLst>
                                            </p:cTn>
                                            <p:tgtEl>
                                              <p:spTgt spid="47"/>
                                            </p:tgtEl>
                                            <p:attrNameLst>
                                              <p:attrName>style.visibility</p:attrName>
                                            </p:attrNameLst>
                                          </p:cBhvr>
                                          <p:to>
                                            <p:strVal val="visible"/>
                                          </p:to>
                                        </p:set>
                                        <p:animEffect transition="in" filter="wipe(left)">
                                          <p:cBhvr>
                                            <p:cTn id="5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5" grpId="0"/>
          <p:bldP spid="16" grpId="0"/>
          <p:bldP spid="38" grpId="0" animBg="1"/>
          <p:bldP spid="38" grpId="1" animBg="1"/>
          <p:bldP spid="38" grpId="2" animBg="1"/>
          <p:bldP spid="39" grpId="0" animBg="1"/>
          <p:bldP spid="39" grpId="1" animBg="1"/>
          <p:bldP spid="39" grpId="2" animBg="1"/>
          <p:bldP spid="40" grpId="0" animBg="1"/>
          <p:bldP spid="40" grpId="1" animBg="1"/>
          <p:bldP spid="40" grpId="2" animBg="1"/>
          <p:bldP spid="43" grpId="0" animBg="1"/>
          <p:bldP spid="43" grpId="1" animBg="1"/>
          <p:bldP spid="43" grpId="2" animBg="1"/>
          <p:bldP spid="44" grpId="0" animBg="1"/>
          <p:bldP spid="45" grpId="0" animBg="1"/>
          <p:bldP spid="4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1250"/>
                                      </p:stCondLst>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ppt_w</p:attrName>
                                            </p:attrNameLst>
                                          </p:cBhvr>
                                          <p:tavLst>
                                            <p:tav tm="0">
                                              <p:val>
                                                <p:fltVal val="0"/>
                                              </p:val>
                                            </p:tav>
                                            <p:tav tm="100000">
                                              <p:val>
                                                <p:strVal val="#ppt_w"/>
                                              </p:val>
                                            </p:tav>
                                          </p:tavLst>
                                        </p:anim>
                                        <p:anim calcmode="lin" valueType="num">
                                          <p:cBhvr>
                                            <p:cTn id="8" dur="250" fill="hold"/>
                                            <p:tgtEl>
                                              <p:spTgt spid="11"/>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p:stCondLst>
                                        <p:cond delay="1250"/>
                                      </p:stCondLst>
                                      <p:childTnLst>
                                        <p:animScale>
                                          <p:cBhvr>
                                            <p:cTn id="10" dur="500" fill="hold"/>
                                            <p:tgtEl>
                                              <p:spTgt spid="11"/>
                                            </p:tgtEl>
                                          </p:cBhvr>
                                          <p:by x="125000" y="125000"/>
                                        </p:animScale>
                                      </p:childTnLst>
                                    </p:cTn>
                                  </p:par>
                                  <p:par>
                                    <p:cTn id="11" presetID="6" presetClass="emph" presetSubtype="0" accel="40000" decel="40000" autoRev="1" fill="hold" grpId="2" nodeType="withEffect">
                                      <p:stCondLst>
                                        <p:cond delay="3000"/>
                                      </p:stCondLst>
                                      <p:childTnLst>
                                        <p:animScale>
                                          <p:cBhvr>
                                            <p:cTn id="12" dur="500" fill="hold"/>
                                            <p:tgtEl>
                                              <p:spTgt spid="11"/>
                                            </p:tgtEl>
                                          </p:cBhvr>
                                          <p:by x="125000" y="125000"/>
                                        </p:animScale>
                                      </p:childTnLst>
                                    </p:cTn>
                                  </p:par>
                                  <p:par>
                                    <p:cTn id="13" presetID="2" presetClass="entr" presetSubtype="2" fill="hold" grpId="0" nodeType="withEffect">
                                      <p:stCondLst>
                                        <p:cond delay="0"/>
                                      </p:stCondLst>
                                      <p:iterate type="lt">
                                        <p:tmPct val="10000"/>
                                      </p:iterate>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500" fill="hold"/>
                                            <p:tgtEl>
                                              <p:spTgt spid="15"/>
                                            </p:tgtEl>
                                            <p:attrNameLst>
                                              <p:attrName>ppt_x</p:attrName>
                                            </p:attrNameLst>
                                          </p:cBhvr>
                                          <p:tavLst>
                                            <p:tav tm="0">
                                              <p:val>
                                                <p:strVal val="1+#ppt_w/2"/>
                                              </p:val>
                                            </p:tav>
                                            <p:tav tm="100000">
                                              <p:val>
                                                <p:strVal val="#ppt_x"/>
                                              </p:val>
                                            </p:tav>
                                          </p:tavLst>
                                        </p:anim>
                                        <p:anim calcmode="lin" valueType="num">
                                          <p:cBhvr additive="base">
                                            <p:cTn id="16" dur="1500" fill="hold"/>
                                            <p:tgtEl>
                                              <p:spTgt spid="15"/>
                                            </p:tgtEl>
                                            <p:attrNameLst>
                                              <p:attrName>ppt_y</p:attrName>
                                            </p:attrNameLst>
                                          </p:cBhvr>
                                          <p:tavLst>
                                            <p:tav tm="0">
                                              <p:val>
                                                <p:strVal val="#ppt_y"/>
                                              </p:val>
                                            </p:tav>
                                            <p:tav tm="100000">
                                              <p:val>
                                                <p:strVal val="#ppt_y"/>
                                              </p:val>
                                            </p:tav>
                                          </p:tavLst>
                                        </p:anim>
                                      </p:childTnLst>
                                    </p:cTn>
                                  </p:par>
                                  <p:par>
                                    <p:cTn id="17" presetID="22" presetClass="entr" presetSubtype="8" fill="hold" grpId="0" nodeType="withEffect">
                                      <p:stCondLst>
                                        <p:cond delay="1250"/>
                                      </p:stCondLst>
                                      <p:iterate type="lt">
                                        <p:tmPct val="500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250"/>
                                            <p:tgtEl>
                                              <p:spTgt spid="16"/>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childTnLst>
                                    </p:cTn>
                                  </p:par>
                                  <p:par>
                                    <p:cTn id="23" presetID="8" presetClass="emph" presetSubtype="0" fill="hold" grpId="1" nodeType="withEffect">
                                      <p:stCondLst>
                                        <p:cond delay="0"/>
                                      </p:stCondLst>
                                      <p:childTnLst>
                                        <p:animRot by="21600000">
                                          <p:cBhvr>
                                            <p:cTn id="24" dur="10000" fill="hold"/>
                                            <p:tgtEl>
                                              <p:spTgt spid="40"/>
                                            </p:tgtEl>
                                            <p:attrNameLst>
                                              <p:attrName>r</p:attrName>
                                            </p:attrNameLst>
                                          </p:cBhvr>
                                        </p:animRot>
                                      </p:childTnLst>
                                    </p:cTn>
                                  </p:par>
                                  <p:par>
                                    <p:cTn id="25" presetID="64" presetClass="path" presetSubtype="0" accel="50000" decel="50000" fill="hold" grpId="2" nodeType="withEffect">
                                      <p:stCondLst>
                                        <p:cond delay="0"/>
                                      </p:stCondLst>
                                      <p:childTnLst>
                                        <p:animMotion origin="layout" path="M -3.33333E-6 -2.22222E-6 L -0.08151 0.18009 " pathEditMode="relative" rAng="0" ptsTypes="AA">
                                          <p:cBhvr>
                                            <p:cTn id="26" dur="10000" fill="hold"/>
                                            <p:tgtEl>
                                              <p:spTgt spid="40"/>
                                            </p:tgtEl>
                                            <p:attrNameLst>
                                              <p:attrName>ppt_x</p:attrName>
                                              <p:attrName>ppt_y</p:attrName>
                                            </p:attrNameLst>
                                          </p:cBhvr>
                                          <p:rCtr x="-4076" y="9005"/>
                                        </p:animMotion>
                                      </p:childTnLst>
                                    </p:cTn>
                                  </p:par>
                                  <p:par>
                                    <p:cTn id="27" presetID="10" presetClass="entr" presetSubtype="0" fill="hold" grpId="0" nodeType="withEffect">
                                      <p:stCondLst>
                                        <p:cond delay="125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000"/>
                                            <p:tgtEl>
                                              <p:spTgt spid="39"/>
                                            </p:tgtEl>
                                          </p:cBhvr>
                                        </p:animEffect>
                                      </p:childTnLst>
                                    </p:cTn>
                                  </p:par>
                                  <p:par>
                                    <p:cTn id="30" presetID="8" presetClass="emph" presetSubtype="0" fill="hold" grpId="1" nodeType="withEffect">
                                      <p:stCondLst>
                                        <p:cond delay="0"/>
                                      </p:stCondLst>
                                      <p:childTnLst>
                                        <p:animRot by="21600000">
                                          <p:cBhvr>
                                            <p:cTn id="31" dur="10000" fill="hold"/>
                                            <p:tgtEl>
                                              <p:spTgt spid="39"/>
                                            </p:tgtEl>
                                            <p:attrNameLst>
                                              <p:attrName>r</p:attrName>
                                            </p:attrNameLst>
                                          </p:cBhvr>
                                        </p:animRot>
                                      </p:childTnLst>
                                    </p:cTn>
                                  </p:par>
                                  <p:par>
                                    <p:cTn id="32" presetID="64" presetClass="path" presetSubtype="0" accel="50000" decel="50000" fill="hold" grpId="2" nodeType="withEffect">
                                      <p:stCondLst>
                                        <p:cond delay="0"/>
                                      </p:stCondLst>
                                      <p:childTnLst>
                                        <p:animMotion origin="layout" path="M 4.16667E-7 -1.11111E-6 L -0.05326 -0.15347 " pathEditMode="relative" rAng="0" ptsTypes="AA">
                                          <p:cBhvr>
                                            <p:cTn id="33" dur="10000" fill="hold"/>
                                            <p:tgtEl>
                                              <p:spTgt spid="39"/>
                                            </p:tgtEl>
                                            <p:attrNameLst>
                                              <p:attrName>ppt_x</p:attrName>
                                              <p:attrName>ppt_y</p:attrName>
                                            </p:attrNameLst>
                                          </p:cBhvr>
                                          <p:rCtr x="-2669" y="-7685"/>
                                        </p:animMotion>
                                      </p:childTnLst>
                                    </p:cTn>
                                  </p:par>
                                  <p:par>
                                    <p:cTn id="34" presetID="10" presetClass="entr" presetSubtype="0" fill="hold" grpId="0" nodeType="withEffect">
                                      <p:stCondLst>
                                        <p:cond delay="125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1000"/>
                                            <p:tgtEl>
                                              <p:spTgt spid="38"/>
                                            </p:tgtEl>
                                          </p:cBhvr>
                                        </p:animEffect>
                                      </p:childTnLst>
                                    </p:cTn>
                                  </p:par>
                                  <p:par>
                                    <p:cTn id="37" presetID="8" presetClass="emph" presetSubtype="0" fill="hold" grpId="1" nodeType="withEffect">
                                      <p:stCondLst>
                                        <p:cond delay="0"/>
                                      </p:stCondLst>
                                      <p:childTnLst>
                                        <p:animRot by="21600000">
                                          <p:cBhvr>
                                            <p:cTn id="38" dur="10000" fill="hold"/>
                                            <p:tgtEl>
                                              <p:spTgt spid="38"/>
                                            </p:tgtEl>
                                            <p:attrNameLst>
                                              <p:attrName>r</p:attrName>
                                            </p:attrNameLst>
                                          </p:cBhvr>
                                        </p:animRot>
                                      </p:childTnLst>
                                    </p:cTn>
                                  </p:par>
                                  <p:par>
                                    <p:cTn id="39" presetID="64" presetClass="path" presetSubtype="0" accel="50000" decel="50000" fill="hold" grpId="2" nodeType="withEffect">
                                      <p:stCondLst>
                                        <p:cond delay="0"/>
                                      </p:stCondLst>
                                      <p:childTnLst>
                                        <p:animMotion origin="layout" path="M -1.66667E-6 -1.85185E-6 L -0.02109 0.11852 " pathEditMode="relative" rAng="0" ptsTypes="AA">
                                          <p:cBhvr>
                                            <p:cTn id="40" dur="10000" fill="hold"/>
                                            <p:tgtEl>
                                              <p:spTgt spid="38"/>
                                            </p:tgtEl>
                                            <p:attrNameLst>
                                              <p:attrName>ppt_x</p:attrName>
                                              <p:attrName>ppt_y</p:attrName>
                                            </p:attrNameLst>
                                          </p:cBhvr>
                                          <p:rCtr x="-1055" y="5926"/>
                                        </p:animMotion>
                                      </p:childTnLst>
                                    </p:cTn>
                                  </p:par>
                                  <p:par>
                                    <p:cTn id="41" presetID="10" presetClass="entr" presetSubtype="0" fill="hold" grpId="0" nodeType="withEffect">
                                      <p:stCondLst>
                                        <p:cond delay="125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1000"/>
                                            <p:tgtEl>
                                              <p:spTgt spid="43"/>
                                            </p:tgtEl>
                                          </p:cBhvr>
                                        </p:animEffect>
                                      </p:childTnLst>
                                    </p:cTn>
                                  </p:par>
                                  <p:par>
                                    <p:cTn id="44" presetID="8" presetClass="emph" presetSubtype="0" fill="hold" grpId="1" nodeType="withEffect">
                                      <p:stCondLst>
                                        <p:cond delay="0"/>
                                      </p:stCondLst>
                                      <p:childTnLst>
                                        <p:animRot by="21600000">
                                          <p:cBhvr>
                                            <p:cTn id="45" dur="10000" fill="hold"/>
                                            <p:tgtEl>
                                              <p:spTgt spid="43"/>
                                            </p:tgtEl>
                                            <p:attrNameLst>
                                              <p:attrName>r</p:attrName>
                                            </p:attrNameLst>
                                          </p:cBhvr>
                                        </p:animRot>
                                      </p:childTnLst>
                                    </p:cTn>
                                  </p:par>
                                  <p:par>
                                    <p:cTn id="46" presetID="64" presetClass="path" presetSubtype="0" accel="50000" decel="50000" fill="hold" grpId="2" nodeType="withEffect">
                                      <p:stCondLst>
                                        <p:cond delay="0"/>
                                      </p:stCondLst>
                                      <p:childTnLst>
                                        <p:animMotion origin="layout" path="M 6.25E-7 2.96296E-6 L 0.00182 -0.12871 " pathEditMode="relative" rAng="0" ptsTypes="AA">
                                          <p:cBhvr>
                                            <p:cTn id="47" dur="10000" fill="hold"/>
                                            <p:tgtEl>
                                              <p:spTgt spid="43"/>
                                            </p:tgtEl>
                                            <p:attrNameLst>
                                              <p:attrName>ppt_x</p:attrName>
                                              <p:attrName>ppt_y</p:attrName>
                                            </p:attrNameLst>
                                          </p:cBhvr>
                                          <p:rCtr x="91" y="-6435"/>
                                        </p:animMotion>
                                      </p:childTnLst>
                                    </p:cTn>
                                  </p:par>
                                  <p:par>
                                    <p:cTn id="48" presetID="10" presetClass="entr" presetSubtype="0" repeatCount="indefinite" fill="hold" grpId="0"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1000"/>
                                            <p:tgtEl>
                                              <p:spTgt spid="45"/>
                                            </p:tgtEl>
                                          </p:cBhvr>
                                        </p:animEffect>
                                      </p:childTnLst>
                                    </p:cTn>
                                  </p:par>
                                  <p:par>
                                    <p:cTn id="51" presetID="10" presetClass="entr" presetSubtype="0" repeatCount="indefinite" fill="hold" grpId="0" nodeType="withEffect">
                                      <p:stCondLst>
                                        <p:cond delay="50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1000"/>
                                            <p:tgtEl>
                                              <p:spTgt spid="44"/>
                                            </p:tgtEl>
                                          </p:cBhvr>
                                        </p:animEffect>
                                      </p:childTnLst>
                                    </p:cTn>
                                  </p:par>
                                  <p:par>
                                    <p:cTn id="54" presetID="22" presetClass="entr" presetSubtype="8" fill="hold" grpId="0" nodeType="withEffect">
                                      <p:stCondLst>
                                        <p:cond delay="1000"/>
                                      </p:stCondLst>
                                      <p:childTnLst>
                                        <p:set>
                                          <p:cBhvr>
                                            <p:cTn id="55" dur="1" fill="hold">
                                              <p:stCondLst>
                                                <p:cond delay="0"/>
                                              </p:stCondLst>
                                            </p:cTn>
                                            <p:tgtEl>
                                              <p:spTgt spid="47"/>
                                            </p:tgtEl>
                                            <p:attrNameLst>
                                              <p:attrName>style.visibility</p:attrName>
                                            </p:attrNameLst>
                                          </p:cBhvr>
                                          <p:to>
                                            <p:strVal val="visible"/>
                                          </p:to>
                                        </p:set>
                                        <p:animEffect transition="in" filter="wipe(left)">
                                          <p:cBhvr>
                                            <p:cTn id="5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5" grpId="0"/>
          <p:bldP spid="16" grpId="0"/>
          <p:bldP spid="38" grpId="0" animBg="1"/>
          <p:bldP spid="38" grpId="1" animBg="1"/>
          <p:bldP spid="38" grpId="2" animBg="1"/>
          <p:bldP spid="39" grpId="0" animBg="1"/>
          <p:bldP spid="39" grpId="1" animBg="1"/>
          <p:bldP spid="39" grpId="2" animBg="1"/>
          <p:bldP spid="40" grpId="0" animBg="1"/>
          <p:bldP spid="40" grpId="1" animBg="1"/>
          <p:bldP spid="40" grpId="2" animBg="1"/>
          <p:bldP spid="43" grpId="0" animBg="1"/>
          <p:bldP spid="43" grpId="1" animBg="1"/>
          <p:bldP spid="43" grpId="2" animBg="1"/>
          <p:bldP spid="44" grpId="0" animBg="1"/>
          <p:bldP spid="45" grpId="0" animBg="1"/>
          <p:bldP spid="47"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D5A9FF1-955B-3070-BB54-18F829E21E6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12292642" cy="6858000"/>
          </a:xfrm>
          <a:prstGeom prst="rect">
            <a:avLst/>
          </a:prstGeom>
        </p:spPr>
      </p:pic>
      <p:pic>
        <p:nvPicPr>
          <p:cNvPr id="10" name="Picture Placeholder 9">
            <a:extLst>
              <a:ext uri="{FF2B5EF4-FFF2-40B4-BE49-F238E27FC236}">
                <a16:creationId xmlns:a16="http://schemas.microsoft.com/office/drawing/2014/main" id="{C900E54C-F49B-48E2-8B77-2A503A80729D}"/>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2574" b="2574"/>
          <a:stretch/>
        </p:blipFill>
        <p:spPr/>
      </p:pic>
      <p:pic>
        <p:nvPicPr>
          <p:cNvPr id="7" name="Picture Placeholder 6">
            <a:extLst>
              <a:ext uri="{FF2B5EF4-FFF2-40B4-BE49-F238E27FC236}">
                <a16:creationId xmlns:a16="http://schemas.microsoft.com/office/drawing/2014/main" id="{8A026951-79A1-4AE5-A79E-2F72C100BAE1}"/>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7041" b="7041"/>
          <a:stretch/>
        </p:blipFill>
        <p:spPr>
          <a:xfrm>
            <a:off x="5005820" y="-913298"/>
            <a:ext cx="4215539" cy="5331417"/>
          </a:xfrm>
        </p:spPr>
      </p:pic>
      <p:sp>
        <p:nvSpPr>
          <p:cNvPr id="19" name="TEXT">
            <a:extLst>
              <a:ext uri="{FF2B5EF4-FFF2-40B4-BE49-F238E27FC236}">
                <a16:creationId xmlns:a16="http://schemas.microsoft.com/office/drawing/2014/main" id="{F83D1550-615A-4956-AFE8-19A848043804}"/>
              </a:ext>
            </a:extLst>
          </p:cNvPr>
          <p:cNvSpPr txBox="1"/>
          <p:nvPr/>
        </p:nvSpPr>
        <p:spPr>
          <a:xfrm>
            <a:off x="382653" y="2257570"/>
            <a:ext cx="5415922" cy="861774"/>
          </a:xfrm>
          <a:prstGeom prst="rect">
            <a:avLst/>
          </a:prstGeom>
          <a:noFill/>
        </p:spPr>
        <p:txBody>
          <a:bodyPr wrap="square" rtlCol="0">
            <a:spAutoFit/>
          </a:bodyPr>
          <a:lstStyle/>
          <a:p>
            <a:r>
              <a:rPr lang="en-US" sz="5000" b="1" dirty="0">
                <a:solidFill>
                  <a:schemeClr val="bg1"/>
                </a:solidFill>
                <a:latin typeface="Indigo Regular" panose="00000500000000000000" pitchFamily="50" charset="0"/>
                <a:ea typeface="Open Sans" panose="020B0606030504020204" pitchFamily="34" charset="0"/>
                <a:cs typeface="Poppins" panose="00000500000000000000" pitchFamily="2" charset="0"/>
              </a:rPr>
              <a:t>Sumo </a:t>
            </a:r>
            <a:r>
              <a:rPr lang="en-US" sz="5000" b="1" dirty="0" err="1">
                <a:solidFill>
                  <a:schemeClr val="bg1"/>
                </a:solidFill>
                <a:latin typeface="Indigo Regular" panose="00000500000000000000" pitchFamily="50" charset="0"/>
                <a:ea typeface="Open Sans" panose="020B0606030504020204" pitchFamily="34" charset="0"/>
                <a:cs typeface="Poppins" panose="00000500000000000000" pitchFamily="2" charset="0"/>
              </a:rPr>
              <a:t>Pontifice</a:t>
            </a:r>
            <a:endParaRPr lang="en-US" sz="5000" b="1" dirty="0">
              <a:solidFill>
                <a:schemeClr val="bg1"/>
              </a:solidFill>
              <a:latin typeface="Indigo Regular" panose="00000500000000000000" pitchFamily="50" charset="0"/>
              <a:ea typeface="Open Sans" panose="020B0606030504020204" pitchFamily="34" charset="0"/>
              <a:cs typeface="Poppins" panose="00000500000000000000" pitchFamily="2" charset="0"/>
            </a:endParaRPr>
          </a:p>
        </p:txBody>
      </p:sp>
      <p:sp>
        <p:nvSpPr>
          <p:cNvPr id="21" name="TEXT">
            <a:extLst>
              <a:ext uri="{FF2B5EF4-FFF2-40B4-BE49-F238E27FC236}">
                <a16:creationId xmlns:a16="http://schemas.microsoft.com/office/drawing/2014/main" id="{09372DD0-1DDA-412D-A48A-51F322AC35B0}"/>
              </a:ext>
            </a:extLst>
          </p:cNvPr>
          <p:cNvSpPr/>
          <p:nvPr/>
        </p:nvSpPr>
        <p:spPr>
          <a:xfrm>
            <a:off x="478835" y="3119344"/>
            <a:ext cx="4043887" cy="2862322"/>
          </a:xfrm>
          <a:prstGeom prst="rect">
            <a:avLst/>
          </a:prstGeom>
        </p:spPr>
        <p:txBody>
          <a:bodyPr wrap="square">
            <a:spAutoFit/>
          </a:bodyPr>
          <a:lstStyle/>
          <a:p>
            <a:pPr algn="just"/>
            <a:r>
              <a:rPr lang="es-MX" dirty="0">
                <a:solidFill>
                  <a:schemeClr val="bg1"/>
                </a:solidFill>
                <a:effectLst>
                  <a:outerShdw blurRad="38100" dist="38100" dir="2700000" algn="tl">
                    <a:srgbClr val="000000">
                      <a:alpha val="43137"/>
                    </a:srgbClr>
                  </a:outerShdw>
                </a:effectLst>
              </a:rPr>
              <a:t>El Vaticano usa de forma ordinaria el título “</a:t>
            </a:r>
            <a:r>
              <a:rPr lang="es-MX" dirty="0" err="1">
                <a:solidFill>
                  <a:schemeClr val="bg1"/>
                </a:solidFill>
                <a:effectLst>
                  <a:outerShdw blurRad="38100" dist="38100" dir="2700000" algn="tl">
                    <a:srgbClr val="000000">
                      <a:alpha val="43137"/>
                    </a:srgbClr>
                  </a:outerShdw>
                </a:effectLst>
              </a:rPr>
              <a:t>Summus</a:t>
            </a:r>
            <a:r>
              <a:rPr lang="es-MX" dirty="0">
                <a:solidFill>
                  <a:schemeClr val="bg1"/>
                </a:solidFill>
                <a:effectLst>
                  <a:outerShdw blurRad="38100" dist="38100" dir="2700000" algn="tl">
                    <a:srgbClr val="000000">
                      <a:alpha val="43137"/>
                    </a:srgbClr>
                  </a:outerShdw>
                </a:effectLst>
              </a:rPr>
              <a:t> Pontifex” para el Papa (y documentos latinos hablan del “</a:t>
            </a:r>
            <a:r>
              <a:rPr lang="es-MX" dirty="0" err="1">
                <a:solidFill>
                  <a:schemeClr val="bg1"/>
                </a:solidFill>
                <a:effectLst>
                  <a:outerShdw blurRad="38100" dist="38100" dir="2700000" algn="tl">
                    <a:srgbClr val="000000">
                      <a:alpha val="43137"/>
                    </a:srgbClr>
                  </a:outerShdw>
                </a:effectLst>
              </a:rPr>
              <a:t>Summus</a:t>
            </a:r>
            <a:r>
              <a:rPr lang="es-MX" dirty="0">
                <a:solidFill>
                  <a:schemeClr val="bg1"/>
                </a:solidFill>
                <a:effectLst>
                  <a:outerShdw blurRad="38100" dist="38100" dir="2700000" algn="tl">
                    <a:srgbClr val="000000">
                      <a:alpha val="43137"/>
                    </a:srgbClr>
                  </a:outerShdw>
                </a:effectLst>
              </a:rPr>
              <a:t> Pontifex” de manera explícita), lo que evidencia que la Iglesia de Roma no se somete a esa prohibición africana como norma universal. Véanse, por ejemplo: </a:t>
            </a:r>
            <a:r>
              <a:rPr lang="es-MX" i="1" dirty="0" err="1">
                <a:solidFill>
                  <a:schemeClr val="bg1"/>
                </a:solidFill>
                <a:effectLst>
                  <a:outerShdw blurRad="38100" dist="38100" dir="2700000" algn="tl">
                    <a:srgbClr val="000000">
                      <a:alpha val="43137"/>
                    </a:srgbClr>
                  </a:outerShdw>
                </a:effectLst>
              </a:rPr>
              <a:t>Summi</a:t>
            </a:r>
            <a:r>
              <a:rPr lang="es-MX" i="1" dirty="0">
                <a:solidFill>
                  <a:schemeClr val="bg1"/>
                </a:solidFill>
                <a:effectLst>
                  <a:outerShdw blurRad="38100" dist="38100" dir="2700000" algn="tl">
                    <a:srgbClr val="000000">
                      <a:alpha val="43137"/>
                    </a:srgbClr>
                  </a:outerShdw>
                </a:effectLst>
              </a:rPr>
              <a:t> </a:t>
            </a:r>
            <a:r>
              <a:rPr lang="es-MX" i="1" dirty="0" err="1">
                <a:solidFill>
                  <a:schemeClr val="bg1"/>
                </a:solidFill>
                <a:effectLst>
                  <a:outerShdw blurRad="38100" dist="38100" dir="2700000" algn="tl">
                    <a:srgbClr val="000000">
                      <a:alpha val="43137"/>
                    </a:srgbClr>
                  </a:outerShdw>
                </a:effectLst>
              </a:rPr>
              <a:t>Pontificatus</a:t>
            </a:r>
            <a:r>
              <a:rPr lang="es-MX" dirty="0">
                <a:solidFill>
                  <a:schemeClr val="bg1"/>
                </a:solidFill>
                <a:effectLst>
                  <a:outerShdw blurRad="38100" dist="38100" dir="2700000" algn="tl">
                    <a:srgbClr val="000000">
                      <a:alpha val="43137"/>
                    </a:srgbClr>
                  </a:outerShdw>
                </a:effectLst>
              </a:rPr>
              <a:t> (Pío XII) y </a:t>
            </a:r>
            <a:r>
              <a:rPr lang="es-MX" i="1" dirty="0" err="1">
                <a:solidFill>
                  <a:schemeClr val="bg1"/>
                </a:solidFill>
                <a:effectLst>
                  <a:outerShdw blurRad="38100" dist="38100" dir="2700000" algn="tl">
                    <a:srgbClr val="000000">
                      <a:alpha val="43137"/>
                    </a:srgbClr>
                  </a:outerShdw>
                </a:effectLst>
              </a:rPr>
              <a:t>Praedicate</a:t>
            </a:r>
            <a:r>
              <a:rPr lang="es-MX" i="1" dirty="0">
                <a:solidFill>
                  <a:schemeClr val="bg1"/>
                </a:solidFill>
                <a:effectLst>
                  <a:outerShdw blurRad="38100" dist="38100" dir="2700000" algn="tl">
                    <a:srgbClr val="000000">
                      <a:alpha val="43137"/>
                    </a:srgbClr>
                  </a:outerShdw>
                </a:effectLst>
              </a:rPr>
              <a:t> </a:t>
            </a:r>
            <a:r>
              <a:rPr lang="es-MX" i="1" dirty="0" err="1">
                <a:solidFill>
                  <a:schemeClr val="bg1"/>
                </a:solidFill>
                <a:effectLst>
                  <a:outerShdw blurRad="38100" dist="38100" dir="2700000" algn="tl">
                    <a:srgbClr val="000000">
                      <a:alpha val="43137"/>
                    </a:srgbClr>
                  </a:outerShdw>
                </a:effectLst>
              </a:rPr>
              <a:t>Evangelium</a:t>
            </a:r>
            <a:r>
              <a:rPr lang="es-MX" dirty="0">
                <a:solidFill>
                  <a:schemeClr val="bg1"/>
                </a:solidFill>
                <a:effectLst>
                  <a:outerShdw blurRad="38100" dist="38100" dir="2700000" algn="tl">
                    <a:srgbClr val="000000">
                      <a:alpha val="43137"/>
                    </a:srgbClr>
                  </a:outerShdw>
                </a:effectLst>
              </a:rPr>
              <a:t> (Francisco), ambos con el uso oficial de </a:t>
            </a:r>
            <a:r>
              <a:rPr lang="es-MX" dirty="0" err="1">
                <a:solidFill>
                  <a:schemeClr val="bg1"/>
                </a:solidFill>
                <a:effectLst>
                  <a:outerShdw blurRad="38100" dist="38100" dir="2700000" algn="tl">
                    <a:srgbClr val="000000">
                      <a:alpha val="43137"/>
                    </a:srgbClr>
                  </a:outerShdw>
                </a:effectLst>
              </a:rPr>
              <a:t>Summus</a:t>
            </a:r>
            <a:r>
              <a:rPr lang="es-MX" dirty="0">
                <a:solidFill>
                  <a:schemeClr val="bg1"/>
                </a:solidFill>
                <a:effectLst>
                  <a:outerShdw blurRad="38100" dist="38100" dir="2700000" algn="tl">
                    <a:srgbClr val="000000">
                      <a:alpha val="43137"/>
                    </a:srgbClr>
                  </a:outerShdw>
                </a:effectLst>
              </a:rPr>
              <a:t> Pontifex</a:t>
            </a:r>
            <a:endParaRPr lang="en-US" dirty="0">
              <a:solidFill>
                <a:schemeClr val="bg1"/>
              </a:solidFill>
              <a:effectLst>
                <a:outerShdw blurRad="38100" dist="38100" dir="2700000" algn="tl">
                  <a:srgbClr val="000000">
                    <a:alpha val="43137"/>
                  </a:srgbClr>
                </a:outerShdw>
              </a:effectLst>
              <a:latin typeface="Caviar Dreams" panose="020B0402020204020504" pitchFamily="34" charset="0"/>
              <a:ea typeface="Open Sans" panose="020B0606030504020204" pitchFamily="34" charset="0"/>
              <a:cs typeface="Poppins" panose="00000500000000000000" pitchFamily="2" charset="0"/>
            </a:endParaRPr>
          </a:p>
        </p:txBody>
      </p:sp>
      <p:sp>
        <p:nvSpPr>
          <p:cNvPr id="37" name="EFFECT">
            <a:extLst>
              <a:ext uri="{FF2B5EF4-FFF2-40B4-BE49-F238E27FC236}">
                <a16:creationId xmlns:a16="http://schemas.microsoft.com/office/drawing/2014/main" id="{80DC3030-7F87-4AAF-9C8A-62ADAE64FB20}"/>
              </a:ext>
            </a:extLst>
          </p:cNvPr>
          <p:cNvSpPr/>
          <p:nvPr/>
        </p:nvSpPr>
        <p:spPr>
          <a:xfrm>
            <a:off x="856743" y="106394"/>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38" name="EFFECT">
            <a:extLst>
              <a:ext uri="{FF2B5EF4-FFF2-40B4-BE49-F238E27FC236}">
                <a16:creationId xmlns:a16="http://schemas.microsoft.com/office/drawing/2014/main" id="{72391EA5-8369-4B75-A1A7-FD0A68A1F374}"/>
              </a:ext>
            </a:extLst>
          </p:cNvPr>
          <p:cNvSpPr/>
          <p:nvPr/>
        </p:nvSpPr>
        <p:spPr>
          <a:xfrm>
            <a:off x="8572268" y="700197"/>
            <a:ext cx="1298182" cy="1052213"/>
          </a:xfrm>
          <a:custGeom>
            <a:avLst/>
            <a:gdLst>
              <a:gd name="connsiteX0" fmla="*/ 46037 w 1298182"/>
              <a:gd name="connsiteY0" fmla="*/ 326522 h 1052213"/>
              <a:gd name="connsiteX1" fmla="*/ 121936 w 1298182"/>
              <a:gd name="connsiteY1" fmla="*/ 774160 h 1052213"/>
              <a:gd name="connsiteX2" fmla="*/ 418593 w 1298182"/>
              <a:gd name="connsiteY2" fmla="*/ 868802 h 1052213"/>
              <a:gd name="connsiteX3" fmla="*/ 692723 w 1298182"/>
              <a:gd name="connsiteY3" fmla="*/ 984309 h 1052213"/>
              <a:gd name="connsiteX4" fmla="*/ 877332 w 1298182"/>
              <a:gd name="connsiteY4" fmla="*/ 1049453 h 1052213"/>
              <a:gd name="connsiteX5" fmla="*/ 1261479 w 1298182"/>
              <a:gd name="connsiteY5" fmla="*/ 818832 h 1052213"/>
              <a:gd name="connsiteX6" fmla="*/ 1219699 w 1298182"/>
              <a:gd name="connsiteY6" fmla="*/ 358178 h 1052213"/>
              <a:gd name="connsiteX7" fmla="*/ 858406 w 1298182"/>
              <a:gd name="connsiteY7" fmla="*/ 52274 h 1052213"/>
              <a:gd name="connsiteX8" fmla="*/ 46037 w 1298182"/>
              <a:gd name="connsiteY8" fmla="*/ 326522 h 105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182" h="1052213">
                <a:moveTo>
                  <a:pt x="46037" y="326522"/>
                </a:moveTo>
                <a:cubicBezTo>
                  <a:pt x="-32155" y="472377"/>
                  <a:pt x="-13229" y="678536"/>
                  <a:pt x="121936" y="774160"/>
                </a:cubicBezTo>
                <a:cubicBezTo>
                  <a:pt x="207201" y="834529"/>
                  <a:pt x="317809" y="841201"/>
                  <a:pt x="418593" y="868802"/>
                </a:cubicBezTo>
                <a:cubicBezTo>
                  <a:pt x="514401" y="895030"/>
                  <a:pt x="603333" y="941076"/>
                  <a:pt x="692723" y="984309"/>
                </a:cubicBezTo>
                <a:cubicBezTo>
                  <a:pt x="751727" y="1012891"/>
                  <a:pt x="812368" y="1040689"/>
                  <a:pt x="877332" y="1049453"/>
                </a:cubicBezTo>
                <a:cubicBezTo>
                  <a:pt x="1036203" y="1070841"/>
                  <a:pt x="1197171" y="965472"/>
                  <a:pt x="1261479" y="818832"/>
                </a:cubicBezTo>
                <a:cubicBezTo>
                  <a:pt x="1325853" y="672192"/>
                  <a:pt x="1301558" y="495857"/>
                  <a:pt x="1219699" y="358178"/>
                </a:cubicBezTo>
                <a:cubicBezTo>
                  <a:pt x="1137840" y="220499"/>
                  <a:pt x="1004246" y="118858"/>
                  <a:pt x="858406" y="52274"/>
                </a:cubicBezTo>
                <a:cubicBezTo>
                  <a:pt x="573078" y="-78014"/>
                  <a:pt x="197836" y="43314"/>
                  <a:pt x="46037" y="326522"/>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39" name="EFFECT">
            <a:extLst>
              <a:ext uri="{FF2B5EF4-FFF2-40B4-BE49-F238E27FC236}">
                <a16:creationId xmlns:a16="http://schemas.microsoft.com/office/drawing/2014/main" id="{094174F6-8261-4B6A-8CA4-FD39F10CD35D}"/>
              </a:ext>
            </a:extLst>
          </p:cNvPr>
          <p:cNvSpPr/>
          <p:nvPr/>
        </p:nvSpPr>
        <p:spPr>
          <a:xfrm>
            <a:off x="5602944" y="4974049"/>
            <a:ext cx="655898" cy="622677"/>
          </a:xfrm>
          <a:custGeom>
            <a:avLst/>
            <a:gdLst>
              <a:gd name="connsiteX0" fmla="*/ 5991 w 655898"/>
              <a:gd name="connsiteY0" fmla="*/ 424355 h 622677"/>
              <a:gd name="connsiteX1" fmla="*/ 231136 w 655898"/>
              <a:gd name="connsiteY1" fmla="*/ 621489 h 622677"/>
              <a:gd name="connsiteX2" fmla="*/ 373701 w 655898"/>
              <a:gd name="connsiteY2" fmla="*/ 601802 h 622677"/>
              <a:gd name="connsiteX3" fmla="*/ 639907 w 655898"/>
              <a:gd name="connsiteY3" fmla="*/ 360061 h 622677"/>
              <a:gd name="connsiteX4" fmla="*/ 534669 w 655898"/>
              <a:gd name="connsiteY4" fmla="*/ 33032 h 622677"/>
              <a:gd name="connsiteX5" fmla="*/ 5925 w 655898"/>
              <a:gd name="connsiteY5" fmla="*/ 424355 h 62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898" h="622677">
                <a:moveTo>
                  <a:pt x="5991" y="424355"/>
                </a:moveTo>
                <a:cubicBezTo>
                  <a:pt x="29959" y="528089"/>
                  <a:pt x="125046" y="611351"/>
                  <a:pt x="231136" y="621489"/>
                </a:cubicBezTo>
                <a:cubicBezTo>
                  <a:pt x="279269" y="626067"/>
                  <a:pt x="327860" y="616976"/>
                  <a:pt x="373701" y="601802"/>
                </a:cubicBezTo>
                <a:cubicBezTo>
                  <a:pt x="491644" y="562754"/>
                  <a:pt x="598846" y="477138"/>
                  <a:pt x="639907" y="360061"/>
                </a:cubicBezTo>
                <a:cubicBezTo>
                  <a:pt x="681033" y="242985"/>
                  <a:pt x="641740" y="96018"/>
                  <a:pt x="534669" y="33032"/>
                </a:cubicBezTo>
                <a:cubicBezTo>
                  <a:pt x="315352" y="-96014"/>
                  <a:pt x="-50983" y="177971"/>
                  <a:pt x="5925" y="424355"/>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42" name="EFFECT">
            <a:extLst>
              <a:ext uri="{FF2B5EF4-FFF2-40B4-BE49-F238E27FC236}">
                <a16:creationId xmlns:a16="http://schemas.microsoft.com/office/drawing/2014/main" id="{06F5C662-D459-4D97-A8B1-BF08099A088D}"/>
              </a:ext>
            </a:extLst>
          </p:cNvPr>
          <p:cNvSpPr/>
          <p:nvPr/>
        </p:nvSpPr>
        <p:spPr>
          <a:xfrm>
            <a:off x="4677871" y="958795"/>
            <a:ext cx="655898" cy="655084"/>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43" name="EFFECT">
            <a:extLst>
              <a:ext uri="{FF2B5EF4-FFF2-40B4-BE49-F238E27FC236}">
                <a16:creationId xmlns:a16="http://schemas.microsoft.com/office/drawing/2014/main" id="{05886E0A-3717-47E8-8EFF-AC38943843FA}"/>
              </a:ext>
            </a:extLst>
          </p:cNvPr>
          <p:cNvSpPr/>
          <p:nvPr/>
        </p:nvSpPr>
        <p:spPr>
          <a:xfrm>
            <a:off x="118821" y="5820033"/>
            <a:ext cx="956047" cy="822308"/>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44" name="EFFECT">
            <a:extLst>
              <a:ext uri="{FF2B5EF4-FFF2-40B4-BE49-F238E27FC236}">
                <a16:creationId xmlns:a16="http://schemas.microsoft.com/office/drawing/2014/main" id="{51F4E66A-73B4-478A-A61E-A675DA03A945}"/>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46" name="EFFECT">
            <a:extLst>
              <a:ext uri="{FF2B5EF4-FFF2-40B4-BE49-F238E27FC236}">
                <a16:creationId xmlns:a16="http://schemas.microsoft.com/office/drawing/2014/main" id="{40102CB8-A368-4755-8C09-F13A8555D427}"/>
              </a:ext>
            </a:extLst>
          </p:cNvPr>
          <p:cNvSpPr>
            <a:spLocks noEditPoints="1"/>
          </p:cNvSpPr>
          <p:nvPr/>
        </p:nvSpPr>
        <p:spPr bwMode="auto">
          <a:xfrm>
            <a:off x="437129" y="2104167"/>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77624056"/>
      </p:ext>
    </p:extLst>
  </p:cSld>
  <p:clrMapOvr>
    <a:masterClrMapping/>
  </p:clrMapOvr>
  <mc:AlternateContent xmlns:mc="http://schemas.openxmlformats.org/markup-compatibility/2006" xmlns:p14="http://schemas.microsoft.com/office/powerpoint/2010/main">
    <mc:Choice Requires="p14">
      <p:transition advClick="0" advTm="0">
        <p14:flythrough dir="out"/>
      </p:transition>
    </mc:Choice>
    <mc:Fallback xmlns="">
      <p:transition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80000">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14:bounceEnd="80000">
                                          <p:cBhvr additive="base">
                                            <p:cTn id="7" dur="1500" fill="hold"/>
                                            <p:tgtEl>
                                              <p:spTgt spid="19"/>
                                            </p:tgtEl>
                                            <p:attrNameLst>
                                              <p:attrName>ppt_x</p:attrName>
                                            </p:attrNameLst>
                                          </p:cBhvr>
                                          <p:tavLst>
                                            <p:tav tm="0">
                                              <p:val>
                                                <p:strVal val="0-#ppt_w/2"/>
                                              </p:val>
                                            </p:tav>
                                            <p:tav tm="100000">
                                              <p:val>
                                                <p:strVal val="#ppt_x"/>
                                              </p:val>
                                            </p:tav>
                                          </p:tavLst>
                                        </p:anim>
                                        <p:anim calcmode="lin" valueType="num" p14:bounceEnd="80000">
                                          <p:cBhvr additive="base">
                                            <p:cTn id="8" dur="1500" fill="hold"/>
                                            <p:tgtEl>
                                              <p:spTgt spid="19"/>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1250"/>
                                      </p:stCondLst>
                                      <p:iterate type="lt">
                                        <p:tmPct val="5000"/>
                                      </p:iterate>
                                      <p:childTnLst>
                                        <p:set>
                                          <p:cBhvr>
                                            <p:cTn id="10" dur="1" fill="hold">
                                              <p:stCondLst>
                                                <p:cond delay="0"/>
                                              </p:stCondLst>
                                            </p:cTn>
                                            <p:tgtEl>
                                              <p:spTgt spid="21"/>
                                            </p:tgtEl>
                                            <p:attrNameLst>
                                              <p:attrName>style.visibility</p:attrName>
                                            </p:attrNameLst>
                                          </p:cBhvr>
                                          <p:to>
                                            <p:strVal val="visible"/>
                                          </p:to>
                                        </p:set>
                                        <p:animEffect transition="in" filter="wipe(left)">
                                          <p:cBhvr>
                                            <p:cTn id="11" dur="250"/>
                                            <p:tgtEl>
                                              <p:spTgt spid="21"/>
                                            </p:tgtEl>
                                          </p:cBhvr>
                                        </p:animEffect>
                                      </p:childTnLst>
                                    </p:cTn>
                                  </p:par>
                                  <p:par>
                                    <p:cTn id="12" presetID="10" presetClass="entr" presetSubtype="0" fill="hold" grpId="0" nodeType="withEffect">
                                      <p:stCondLst>
                                        <p:cond delay="75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childTnLst>
                                    </p:cTn>
                                  </p:par>
                                  <p:par>
                                    <p:cTn id="15" presetID="8" presetClass="emph" presetSubtype="0" fill="hold" grpId="1" nodeType="withEffect">
                                      <p:stCondLst>
                                        <p:cond delay="0"/>
                                      </p:stCondLst>
                                      <p:childTnLst>
                                        <p:animRot by="21600000">
                                          <p:cBhvr>
                                            <p:cTn id="16" dur="10000" fill="hold"/>
                                            <p:tgtEl>
                                              <p:spTgt spid="39"/>
                                            </p:tgtEl>
                                            <p:attrNameLst>
                                              <p:attrName>r</p:attrName>
                                            </p:attrNameLst>
                                          </p:cBhvr>
                                        </p:animRot>
                                      </p:childTnLst>
                                    </p:cTn>
                                  </p:par>
                                  <p:par>
                                    <p:cTn id="17" presetID="64" presetClass="path" presetSubtype="0" accel="50000" decel="50000" fill="hold" grpId="2" nodeType="withEffect">
                                      <p:stCondLst>
                                        <p:cond delay="0"/>
                                      </p:stCondLst>
                                      <p:childTnLst>
                                        <p:animMotion origin="layout" path="M 1.66667E-6 -1.85185E-6 L -0.08151 0.18009 " pathEditMode="relative" rAng="0" ptsTypes="AA">
                                          <p:cBhvr>
                                            <p:cTn id="18" dur="10000" fill="hold"/>
                                            <p:tgtEl>
                                              <p:spTgt spid="39"/>
                                            </p:tgtEl>
                                            <p:attrNameLst>
                                              <p:attrName>ppt_x</p:attrName>
                                              <p:attrName>ppt_y</p:attrName>
                                            </p:attrNameLst>
                                          </p:cBhvr>
                                          <p:rCtr x="-4076" y="9005"/>
                                        </p:animMotion>
                                      </p:childTnLst>
                                    </p:cTn>
                                  </p:par>
                                  <p:par>
                                    <p:cTn id="19" presetID="10" presetClass="entr" presetSubtype="0" fill="hold" grpId="0" nodeType="withEffect">
                                      <p:stCondLst>
                                        <p:cond delay="125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childTnLst>
                                    </p:cTn>
                                  </p:par>
                                  <p:par>
                                    <p:cTn id="22" presetID="8" presetClass="emph" presetSubtype="0" fill="hold" grpId="1" nodeType="withEffect">
                                      <p:stCondLst>
                                        <p:cond delay="0"/>
                                      </p:stCondLst>
                                      <p:childTnLst>
                                        <p:animRot by="21600000">
                                          <p:cBhvr>
                                            <p:cTn id="23" dur="10000" fill="hold"/>
                                            <p:tgtEl>
                                              <p:spTgt spid="38"/>
                                            </p:tgtEl>
                                            <p:attrNameLst>
                                              <p:attrName>r</p:attrName>
                                            </p:attrNameLst>
                                          </p:cBhvr>
                                        </p:animRot>
                                      </p:childTnLst>
                                    </p:cTn>
                                  </p:par>
                                  <p:par>
                                    <p:cTn id="24" presetID="64" presetClass="path" presetSubtype="0" accel="50000" decel="50000" fill="hold" grpId="2" nodeType="withEffect">
                                      <p:stCondLst>
                                        <p:cond delay="0"/>
                                      </p:stCondLst>
                                      <p:childTnLst>
                                        <p:animMotion origin="layout" path="M -3.75E-6 0 L 0.02696 -0.1581 " pathEditMode="relative" rAng="0" ptsTypes="AA">
                                          <p:cBhvr>
                                            <p:cTn id="25" dur="10000" fill="hold"/>
                                            <p:tgtEl>
                                              <p:spTgt spid="38"/>
                                            </p:tgtEl>
                                            <p:attrNameLst>
                                              <p:attrName>ppt_x</p:attrName>
                                              <p:attrName>ppt_y</p:attrName>
                                            </p:attrNameLst>
                                          </p:cBhvr>
                                          <p:rCtr x="1341" y="-7917"/>
                                        </p:animMotion>
                                      </p:childTnLst>
                                    </p:cTn>
                                  </p:par>
                                  <p:par>
                                    <p:cTn id="26" presetID="10" presetClass="entr" presetSubtype="0" fill="hold" grpId="0" nodeType="withEffect">
                                      <p:stCondLst>
                                        <p:cond delay="125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childTnLst>
                                    </p:cTn>
                                  </p:par>
                                  <p:par>
                                    <p:cTn id="29" presetID="8" presetClass="emph" presetSubtype="0" fill="hold" grpId="1" nodeType="withEffect">
                                      <p:stCondLst>
                                        <p:cond delay="0"/>
                                      </p:stCondLst>
                                      <p:childTnLst>
                                        <p:animRot by="21600000">
                                          <p:cBhvr>
                                            <p:cTn id="30" dur="10000" fill="hold"/>
                                            <p:tgtEl>
                                              <p:spTgt spid="37"/>
                                            </p:tgtEl>
                                            <p:attrNameLst>
                                              <p:attrName>r</p:attrName>
                                            </p:attrNameLst>
                                          </p:cBhvr>
                                        </p:animRot>
                                      </p:childTnLst>
                                    </p:cTn>
                                  </p:par>
                                  <p:par>
                                    <p:cTn id="31" presetID="64" presetClass="path" presetSubtype="0" accel="50000" decel="50000" fill="hold" grpId="2" nodeType="withEffect">
                                      <p:stCondLst>
                                        <p:cond delay="0"/>
                                      </p:stCondLst>
                                      <p:childTnLst>
                                        <p:animMotion origin="layout" path="M -1.66667E-6 -1.85185E-6 L -0.08359 0.03102 " pathEditMode="relative" rAng="0" ptsTypes="AA">
                                          <p:cBhvr>
                                            <p:cTn id="32" dur="10000" fill="hold"/>
                                            <p:tgtEl>
                                              <p:spTgt spid="37"/>
                                            </p:tgtEl>
                                            <p:attrNameLst>
                                              <p:attrName>ppt_x</p:attrName>
                                              <p:attrName>ppt_y</p:attrName>
                                            </p:attrNameLst>
                                          </p:cBhvr>
                                          <p:rCtr x="-4180" y="1551"/>
                                        </p:animMotion>
                                      </p:childTnLst>
                                    </p:cTn>
                                  </p:par>
                                  <p:par>
                                    <p:cTn id="33" presetID="10" presetClass="entr" presetSubtype="0" fill="hold" grpId="0" nodeType="withEffect">
                                      <p:stCondLst>
                                        <p:cond delay="125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1000"/>
                                            <p:tgtEl>
                                              <p:spTgt spid="42"/>
                                            </p:tgtEl>
                                          </p:cBhvr>
                                        </p:animEffect>
                                      </p:childTnLst>
                                    </p:cTn>
                                  </p:par>
                                  <p:par>
                                    <p:cTn id="36" presetID="8" presetClass="emph" presetSubtype="0" fill="hold" grpId="1" nodeType="withEffect">
                                      <p:stCondLst>
                                        <p:cond delay="0"/>
                                      </p:stCondLst>
                                      <p:childTnLst>
                                        <p:animRot by="21600000">
                                          <p:cBhvr>
                                            <p:cTn id="37" dur="10000" fill="hold"/>
                                            <p:tgtEl>
                                              <p:spTgt spid="42"/>
                                            </p:tgtEl>
                                            <p:attrNameLst>
                                              <p:attrName>r</p:attrName>
                                            </p:attrNameLst>
                                          </p:cBhvr>
                                        </p:animRot>
                                      </p:childTnLst>
                                    </p:cTn>
                                  </p:par>
                                  <p:par>
                                    <p:cTn id="38" presetID="64" presetClass="path" presetSubtype="0" accel="50000" decel="50000" fill="hold" grpId="2" nodeType="withEffect">
                                      <p:stCondLst>
                                        <p:cond delay="0"/>
                                      </p:stCondLst>
                                      <p:childTnLst>
                                        <p:animMotion origin="layout" path="M 1.25E-6 1.85185E-6 L -0.02109 0.11852 " pathEditMode="relative" rAng="0" ptsTypes="AA">
                                          <p:cBhvr>
                                            <p:cTn id="39" dur="10000" fill="hold"/>
                                            <p:tgtEl>
                                              <p:spTgt spid="42"/>
                                            </p:tgtEl>
                                            <p:attrNameLst>
                                              <p:attrName>ppt_x</p:attrName>
                                              <p:attrName>ppt_y</p:attrName>
                                            </p:attrNameLst>
                                          </p:cBhvr>
                                          <p:rCtr x="-1055" y="5926"/>
                                        </p:animMotion>
                                      </p:childTnLst>
                                    </p:cTn>
                                  </p:par>
                                  <p:par>
                                    <p:cTn id="40" presetID="10" presetClass="entr" presetSubtype="0" repeatCount="indefinite"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childTnLst>
                                    </p:cTn>
                                  </p:par>
                                  <p:par>
                                    <p:cTn id="43" presetID="10" presetClass="entr" presetSubtype="0" repeatCount="indefinite" fill="hold" grpId="0" nodeType="withEffect">
                                      <p:stCondLst>
                                        <p:cond delay="50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1000"/>
                                            <p:tgtEl>
                                              <p:spTgt spid="43"/>
                                            </p:tgtEl>
                                          </p:cBhvr>
                                        </p:animEffect>
                                      </p:childTnLst>
                                    </p:cTn>
                                  </p:par>
                                  <p:par>
                                    <p:cTn id="46" presetID="22" presetClass="entr" presetSubtype="8" fill="hold" grpId="0" nodeType="withEffect">
                                      <p:stCondLst>
                                        <p:cond delay="1000"/>
                                      </p:stCondLst>
                                      <p:childTnLst>
                                        <p:set>
                                          <p:cBhvr>
                                            <p:cTn id="47" dur="1" fill="hold">
                                              <p:stCondLst>
                                                <p:cond delay="0"/>
                                              </p:stCondLst>
                                            </p:cTn>
                                            <p:tgtEl>
                                              <p:spTgt spid="46"/>
                                            </p:tgtEl>
                                            <p:attrNameLst>
                                              <p:attrName>style.visibility</p:attrName>
                                            </p:attrNameLst>
                                          </p:cBhvr>
                                          <p:to>
                                            <p:strVal val="visible"/>
                                          </p:to>
                                        </p:set>
                                        <p:animEffect transition="in" filter="wipe(left)">
                                          <p:cBhvr>
                                            <p:cTn id="4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37" grpId="0" animBg="1"/>
          <p:bldP spid="37" grpId="1" animBg="1"/>
          <p:bldP spid="37" grpId="2" animBg="1"/>
          <p:bldP spid="38" grpId="0" animBg="1"/>
          <p:bldP spid="38" grpId="1" animBg="1"/>
          <p:bldP spid="38" grpId="2" animBg="1"/>
          <p:bldP spid="39" grpId="0" animBg="1"/>
          <p:bldP spid="39" grpId="1" animBg="1"/>
          <p:bldP spid="39" grpId="2" animBg="1"/>
          <p:bldP spid="42" grpId="0" animBg="1"/>
          <p:bldP spid="42" grpId="1" animBg="1"/>
          <p:bldP spid="42" grpId="2" animBg="1"/>
          <p:bldP spid="43" grpId="0" animBg="1"/>
          <p:bldP spid="44" grpId="0" animBg="1"/>
          <p:bldP spid="4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additive="base">
                                            <p:cTn id="7" dur="1500" fill="hold"/>
                                            <p:tgtEl>
                                              <p:spTgt spid="19"/>
                                            </p:tgtEl>
                                            <p:attrNameLst>
                                              <p:attrName>ppt_x</p:attrName>
                                            </p:attrNameLst>
                                          </p:cBhvr>
                                          <p:tavLst>
                                            <p:tav tm="0">
                                              <p:val>
                                                <p:strVal val="0-#ppt_w/2"/>
                                              </p:val>
                                            </p:tav>
                                            <p:tav tm="100000">
                                              <p:val>
                                                <p:strVal val="#ppt_x"/>
                                              </p:val>
                                            </p:tav>
                                          </p:tavLst>
                                        </p:anim>
                                        <p:anim calcmode="lin" valueType="num">
                                          <p:cBhvr additive="base">
                                            <p:cTn id="8" dur="1500" fill="hold"/>
                                            <p:tgtEl>
                                              <p:spTgt spid="19"/>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1250"/>
                                      </p:stCondLst>
                                      <p:iterate type="lt">
                                        <p:tmPct val="5000"/>
                                      </p:iterate>
                                      <p:childTnLst>
                                        <p:set>
                                          <p:cBhvr>
                                            <p:cTn id="10" dur="1" fill="hold">
                                              <p:stCondLst>
                                                <p:cond delay="0"/>
                                              </p:stCondLst>
                                            </p:cTn>
                                            <p:tgtEl>
                                              <p:spTgt spid="21"/>
                                            </p:tgtEl>
                                            <p:attrNameLst>
                                              <p:attrName>style.visibility</p:attrName>
                                            </p:attrNameLst>
                                          </p:cBhvr>
                                          <p:to>
                                            <p:strVal val="visible"/>
                                          </p:to>
                                        </p:set>
                                        <p:animEffect transition="in" filter="wipe(left)">
                                          <p:cBhvr>
                                            <p:cTn id="11" dur="250"/>
                                            <p:tgtEl>
                                              <p:spTgt spid="21"/>
                                            </p:tgtEl>
                                          </p:cBhvr>
                                        </p:animEffect>
                                      </p:childTnLst>
                                    </p:cTn>
                                  </p:par>
                                  <p:par>
                                    <p:cTn id="12" presetID="10" presetClass="entr" presetSubtype="0" fill="hold" grpId="0" nodeType="withEffect">
                                      <p:stCondLst>
                                        <p:cond delay="75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childTnLst>
                                    </p:cTn>
                                  </p:par>
                                  <p:par>
                                    <p:cTn id="15" presetID="8" presetClass="emph" presetSubtype="0" fill="hold" grpId="1" nodeType="withEffect">
                                      <p:stCondLst>
                                        <p:cond delay="0"/>
                                      </p:stCondLst>
                                      <p:childTnLst>
                                        <p:animRot by="21600000">
                                          <p:cBhvr>
                                            <p:cTn id="16" dur="10000" fill="hold"/>
                                            <p:tgtEl>
                                              <p:spTgt spid="39"/>
                                            </p:tgtEl>
                                            <p:attrNameLst>
                                              <p:attrName>r</p:attrName>
                                            </p:attrNameLst>
                                          </p:cBhvr>
                                        </p:animRot>
                                      </p:childTnLst>
                                    </p:cTn>
                                  </p:par>
                                  <p:par>
                                    <p:cTn id="17" presetID="64" presetClass="path" presetSubtype="0" accel="50000" decel="50000" fill="hold" grpId="2" nodeType="withEffect">
                                      <p:stCondLst>
                                        <p:cond delay="0"/>
                                      </p:stCondLst>
                                      <p:childTnLst>
                                        <p:animMotion origin="layout" path="M 1.66667E-6 -1.85185E-6 L -0.08151 0.18009 " pathEditMode="relative" rAng="0" ptsTypes="AA">
                                          <p:cBhvr>
                                            <p:cTn id="18" dur="10000" fill="hold"/>
                                            <p:tgtEl>
                                              <p:spTgt spid="39"/>
                                            </p:tgtEl>
                                            <p:attrNameLst>
                                              <p:attrName>ppt_x</p:attrName>
                                              <p:attrName>ppt_y</p:attrName>
                                            </p:attrNameLst>
                                          </p:cBhvr>
                                          <p:rCtr x="-4076" y="9005"/>
                                        </p:animMotion>
                                      </p:childTnLst>
                                    </p:cTn>
                                  </p:par>
                                  <p:par>
                                    <p:cTn id="19" presetID="10" presetClass="entr" presetSubtype="0" fill="hold" grpId="0" nodeType="withEffect">
                                      <p:stCondLst>
                                        <p:cond delay="125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childTnLst>
                                    </p:cTn>
                                  </p:par>
                                  <p:par>
                                    <p:cTn id="22" presetID="8" presetClass="emph" presetSubtype="0" fill="hold" grpId="1" nodeType="withEffect">
                                      <p:stCondLst>
                                        <p:cond delay="0"/>
                                      </p:stCondLst>
                                      <p:childTnLst>
                                        <p:animRot by="21600000">
                                          <p:cBhvr>
                                            <p:cTn id="23" dur="10000" fill="hold"/>
                                            <p:tgtEl>
                                              <p:spTgt spid="38"/>
                                            </p:tgtEl>
                                            <p:attrNameLst>
                                              <p:attrName>r</p:attrName>
                                            </p:attrNameLst>
                                          </p:cBhvr>
                                        </p:animRot>
                                      </p:childTnLst>
                                    </p:cTn>
                                  </p:par>
                                  <p:par>
                                    <p:cTn id="24" presetID="64" presetClass="path" presetSubtype="0" accel="50000" decel="50000" fill="hold" grpId="2" nodeType="withEffect">
                                      <p:stCondLst>
                                        <p:cond delay="0"/>
                                      </p:stCondLst>
                                      <p:childTnLst>
                                        <p:animMotion origin="layout" path="M -3.75E-6 0 L 0.02696 -0.1581 " pathEditMode="relative" rAng="0" ptsTypes="AA">
                                          <p:cBhvr>
                                            <p:cTn id="25" dur="10000" fill="hold"/>
                                            <p:tgtEl>
                                              <p:spTgt spid="38"/>
                                            </p:tgtEl>
                                            <p:attrNameLst>
                                              <p:attrName>ppt_x</p:attrName>
                                              <p:attrName>ppt_y</p:attrName>
                                            </p:attrNameLst>
                                          </p:cBhvr>
                                          <p:rCtr x="1341" y="-7917"/>
                                        </p:animMotion>
                                      </p:childTnLst>
                                    </p:cTn>
                                  </p:par>
                                  <p:par>
                                    <p:cTn id="26" presetID="10" presetClass="entr" presetSubtype="0" fill="hold" grpId="0" nodeType="withEffect">
                                      <p:stCondLst>
                                        <p:cond delay="125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childTnLst>
                                    </p:cTn>
                                  </p:par>
                                  <p:par>
                                    <p:cTn id="29" presetID="8" presetClass="emph" presetSubtype="0" fill="hold" grpId="1" nodeType="withEffect">
                                      <p:stCondLst>
                                        <p:cond delay="0"/>
                                      </p:stCondLst>
                                      <p:childTnLst>
                                        <p:animRot by="21600000">
                                          <p:cBhvr>
                                            <p:cTn id="30" dur="10000" fill="hold"/>
                                            <p:tgtEl>
                                              <p:spTgt spid="37"/>
                                            </p:tgtEl>
                                            <p:attrNameLst>
                                              <p:attrName>r</p:attrName>
                                            </p:attrNameLst>
                                          </p:cBhvr>
                                        </p:animRot>
                                      </p:childTnLst>
                                    </p:cTn>
                                  </p:par>
                                  <p:par>
                                    <p:cTn id="31" presetID="64" presetClass="path" presetSubtype="0" accel="50000" decel="50000" fill="hold" grpId="2" nodeType="withEffect">
                                      <p:stCondLst>
                                        <p:cond delay="0"/>
                                      </p:stCondLst>
                                      <p:childTnLst>
                                        <p:animMotion origin="layout" path="M -1.66667E-6 -1.85185E-6 L -0.08359 0.03102 " pathEditMode="relative" rAng="0" ptsTypes="AA">
                                          <p:cBhvr>
                                            <p:cTn id="32" dur="10000" fill="hold"/>
                                            <p:tgtEl>
                                              <p:spTgt spid="37"/>
                                            </p:tgtEl>
                                            <p:attrNameLst>
                                              <p:attrName>ppt_x</p:attrName>
                                              <p:attrName>ppt_y</p:attrName>
                                            </p:attrNameLst>
                                          </p:cBhvr>
                                          <p:rCtr x="-4180" y="1551"/>
                                        </p:animMotion>
                                      </p:childTnLst>
                                    </p:cTn>
                                  </p:par>
                                  <p:par>
                                    <p:cTn id="33" presetID="10" presetClass="entr" presetSubtype="0" fill="hold" grpId="0" nodeType="withEffect">
                                      <p:stCondLst>
                                        <p:cond delay="125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1000"/>
                                            <p:tgtEl>
                                              <p:spTgt spid="42"/>
                                            </p:tgtEl>
                                          </p:cBhvr>
                                        </p:animEffect>
                                      </p:childTnLst>
                                    </p:cTn>
                                  </p:par>
                                  <p:par>
                                    <p:cTn id="36" presetID="8" presetClass="emph" presetSubtype="0" fill="hold" grpId="1" nodeType="withEffect">
                                      <p:stCondLst>
                                        <p:cond delay="0"/>
                                      </p:stCondLst>
                                      <p:childTnLst>
                                        <p:animRot by="21600000">
                                          <p:cBhvr>
                                            <p:cTn id="37" dur="10000" fill="hold"/>
                                            <p:tgtEl>
                                              <p:spTgt spid="42"/>
                                            </p:tgtEl>
                                            <p:attrNameLst>
                                              <p:attrName>r</p:attrName>
                                            </p:attrNameLst>
                                          </p:cBhvr>
                                        </p:animRot>
                                      </p:childTnLst>
                                    </p:cTn>
                                  </p:par>
                                  <p:par>
                                    <p:cTn id="38" presetID="64" presetClass="path" presetSubtype="0" accel="50000" decel="50000" fill="hold" grpId="2" nodeType="withEffect">
                                      <p:stCondLst>
                                        <p:cond delay="0"/>
                                      </p:stCondLst>
                                      <p:childTnLst>
                                        <p:animMotion origin="layout" path="M 1.25E-6 1.85185E-6 L -0.02109 0.11852 " pathEditMode="relative" rAng="0" ptsTypes="AA">
                                          <p:cBhvr>
                                            <p:cTn id="39" dur="10000" fill="hold"/>
                                            <p:tgtEl>
                                              <p:spTgt spid="42"/>
                                            </p:tgtEl>
                                            <p:attrNameLst>
                                              <p:attrName>ppt_x</p:attrName>
                                              <p:attrName>ppt_y</p:attrName>
                                            </p:attrNameLst>
                                          </p:cBhvr>
                                          <p:rCtr x="-1055" y="5926"/>
                                        </p:animMotion>
                                      </p:childTnLst>
                                    </p:cTn>
                                  </p:par>
                                  <p:par>
                                    <p:cTn id="40" presetID="10" presetClass="entr" presetSubtype="0" repeatCount="indefinite"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childTnLst>
                                    </p:cTn>
                                  </p:par>
                                  <p:par>
                                    <p:cTn id="43" presetID="10" presetClass="entr" presetSubtype="0" repeatCount="indefinite" fill="hold" grpId="0" nodeType="withEffect">
                                      <p:stCondLst>
                                        <p:cond delay="50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1000"/>
                                            <p:tgtEl>
                                              <p:spTgt spid="43"/>
                                            </p:tgtEl>
                                          </p:cBhvr>
                                        </p:animEffect>
                                      </p:childTnLst>
                                    </p:cTn>
                                  </p:par>
                                  <p:par>
                                    <p:cTn id="46" presetID="22" presetClass="entr" presetSubtype="8" fill="hold" grpId="0" nodeType="withEffect">
                                      <p:stCondLst>
                                        <p:cond delay="1000"/>
                                      </p:stCondLst>
                                      <p:childTnLst>
                                        <p:set>
                                          <p:cBhvr>
                                            <p:cTn id="47" dur="1" fill="hold">
                                              <p:stCondLst>
                                                <p:cond delay="0"/>
                                              </p:stCondLst>
                                            </p:cTn>
                                            <p:tgtEl>
                                              <p:spTgt spid="46"/>
                                            </p:tgtEl>
                                            <p:attrNameLst>
                                              <p:attrName>style.visibility</p:attrName>
                                            </p:attrNameLst>
                                          </p:cBhvr>
                                          <p:to>
                                            <p:strVal val="visible"/>
                                          </p:to>
                                        </p:set>
                                        <p:animEffect transition="in" filter="wipe(left)">
                                          <p:cBhvr>
                                            <p:cTn id="4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37" grpId="0" animBg="1"/>
          <p:bldP spid="37" grpId="1" animBg="1"/>
          <p:bldP spid="37" grpId="2" animBg="1"/>
          <p:bldP spid="38" grpId="0" animBg="1"/>
          <p:bldP spid="38" grpId="1" animBg="1"/>
          <p:bldP spid="38" grpId="2" animBg="1"/>
          <p:bldP spid="39" grpId="0" animBg="1"/>
          <p:bldP spid="39" grpId="1" animBg="1"/>
          <p:bldP spid="39" grpId="2" animBg="1"/>
          <p:bldP spid="42" grpId="0" animBg="1"/>
          <p:bldP spid="42" grpId="1" animBg="1"/>
          <p:bldP spid="42" grpId="2" animBg="1"/>
          <p:bldP spid="43" grpId="0" animBg="1"/>
          <p:bldP spid="44" grpId="0" animBg="1"/>
          <p:bldP spid="46"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0F86508-3AC3-BC52-7E4C-AC7C2B5D260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12309894" cy="6858000"/>
          </a:xfrm>
          <a:prstGeom prst="rect">
            <a:avLst/>
          </a:prstGeom>
        </p:spPr>
      </p:pic>
      <p:pic>
        <p:nvPicPr>
          <p:cNvPr id="25" name="Picture Placeholder 24">
            <a:extLst>
              <a:ext uri="{FF2B5EF4-FFF2-40B4-BE49-F238E27FC236}">
                <a16:creationId xmlns:a16="http://schemas.microsoft.com/office/drawing/2014/main" id="{71E07096-7A43-490F-AD15-6660668A2578}"/>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6801" r="16801"/>
          <a:stretch/>
        </p:blipFill>
        <p:spPr/>
      </p:pic>
      <p:pic>
        <p:nvPicPr>
          <p:cNvPr id="7" name="Picture Placeholder 6">
            <a:extLst>
              <a:ext uri="{FF2B5EF4-FFF2-40B4-BE49-F238E27FC236}">
                <a16:creationId xmlns:a16="http://schemas.microsoft.com/office/drawing/2014/main" id="{738F8314-1EFC-4456-A930-3FD3AF887C49}"/>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3208" r="13208"/>
          <a:stretch/>
        </p:blipFill>
        <p:spPr/>
      </p:pic>
      <p:sp>
        <p:nvSpPr>
          <p:cNvPr id="9" name="TEXT">
            <a:extLst>
              <a:ext uri="{FF2B5EF4-FFF2-40B4-BE49-F238E27FC236}">
                <a16:creationId xmlns:a16="http://schemas.microsoft.com/office/drawing/2014/main" id="{C205D70A-AEF7-4648-B1D5-37395E9B82F6}"/>
              </a:ext>
            </a:extLst>
          </p:cNvPr>
          <p:cNvSpPr txBox="1"/>
          <p:nvPr/>
        </p:nvSpPr>
        <p:spPr>
          <a:xfrm>
            <a:off x="6096000" y="1912263"/>
            <a:ext cx="5415922" cy="3170099"/>
          </a:xfrm>
          <a:prstGeom prst="rect">
            <a:avLst/>
          </a:prstGeom>
          <a:noFill/>
        </p:spPr>
        <p:txBody>
          <a:bodyPr wrap="square" rtlCol="0">
            <a:spAutoFit/>
          </a:bodyPr>
          <a:lstStyle/>
          <a:p>
            <a:r>
              <a:rPr lang="en-US" sz="5000" b="1" dirty="0">
                <a:solidFill>
                  <a:schemeClr val="bg1"/>
                </a:solidFill>
                <a:effectLst>
                  <a:outerShdw blurRad="38100" dist="38100" dir="2700000" algn="tl">
                    <a:srgbClr val="000000">
                      <a:alpha val="43137"/>
                    </a:srgbClr>
                  </a:outerShdw>
                </a:effectLst>
                <a:latin typeface="Indigo Regular" panose="00000500000000000000" pitchFamily="50" charset="0"/>
                <a:ea typeface="Open Sans" panose="020B0606030504020204" pitchFamily="34" charset="0"/>
                <a:cs typeface="Poppins" panose="00000500000000000000" pitchFamily="2" charset="0"/>
              </a:rPr>
              <a:t>LO QUE ELLOS NO ACEPTAN, NOSOTROS NO SE LOS CONCEDEMOS</a:t>
            </a:r>
          </a:p>
        </p:txBody>
      </p:sp>
      <p:sp>
        <p:nvSpPr>
          <p:cNvPr id="23" name="TEXT">
            <a:extLst>
              <a:ext uri="{FF2B5EF4-FFF2-40B4-BE49-F238E27FC236}">
                <a16:creationId xmlns:a16="http://schemas.microsoft.com/office/drawing/2014/main" id="{2B8D06FE-EAFD-40EE-9411-2AEEBCF48738}"/>
              </a:ext>
            </a:extLst>
          </p:cNvPr>
          <p:cNvSpPr/>
          <p:nvPr/>
        </p:nvSpPr>
        <p:spPr>
          <a:xfrm>
            <a:off x="6163867" y="4977884"/>
            <a:ext cx="3907262" cy="573940"/>
          </a:xfrm>
          <a:prstGeom prst="rect">
            <a:avLst/>
          </a:prstGeom>
        </p:spPr>
        <p:txBody>
          <a:bodyPr wrap="square">
            <a:spAutoFit/>
          </a:bodyPr>
          <a:lstStyle/>
          <a:p>
            <a:pPr algn="just">
              <a:lnSpc>
                <a:spcPct val="150000"/>
              </a:lnSpc>
            </a:pPr>
            <a:r>
              <a:rPr lang="it-IT" sz="1100" dirty="0">
                <a:solidFill>
                  <a:schemeClr val="bg1"/>
                </a:solidFill>
                <a:effectLst>
                  <a:outerShdw blurRad="38100" dist="38100" dir="2700000" algn="tl">
                    <a:srgbClr val="000000">
                      <a:alpha val="43137"/>
                    </a:srgbClr>
                  </a:outerShdw>
                </a:effectLst>
                <a:latin typeface="Caviar Dreams" panose="020B0402020204020504" pitchFamily="34" charset="0"/>
                <a:ea typeface="Open Sans" panose="020B0606030504020204" pitchFamily="34" charset="0"/>
                <a:cs typeface="Poppins" panose="00000500000000000000" pitchFamily="2" charset="0"/>
              </a:rPr>
              <a:t>Si quieren traer a colación el sinodo regional de Cartago contra nosotros, que se sometan primero ellos a el. </a:t>
            </a:r>
            <a:endParaRPr lang="en-US" sz="1100" dirty="0">
              <a:solidFill>
                <a:schemeClr val="bg1"/>
              </a:solidFill>
              <a:effectLst>
                <a:outerShdw blurRad="38100" dist="38100" dir="2700000" algn="tl">
                  <a:srgbClr val="000000">
                    <a:alpha val="43137"/>
                  </a:srgbClr>
                </a:outerShdw>
              </a:effectLst>
              <a:latin typeface="Caviar Dreams" panose="020B0402020204020504" pitchFamily="34" charset="0"/>
              <a:ea typeface="Open Sans" panose="020B0606030504020204" pitchFamily="34" charset="0"/>
              <a:cs typeface="Poppins" panose="00000500000000000000" pitchFamily="2" charset="0"/>
            </a:endParaRPr>
          </a:p>
        </p:txBody>
      </p:sp>
      <p:sp>
        <p:nvSpPr>
          <p:cNvPr id="49" name="EFFECT">
            <a:extLst>
              <a:ext uri="{FF2B5EF4-FFF2-40B4-BE49-F238E27FC236}">
                <a16:creationId xmlns:a16="http://schemas.microsoft.com/office/drawing/2014/main" id="{11E7C5E9-05C5-4806-B1AC-D366EE74DB7D}"/>
              </a:ext>
            </a:extLst>
          </p:cNvPr>
          <p:cNvSpPr/>
          <p:nvPr/>
        </p:nvSpPr>
        <p:spPr>
          <a:xfrm>
            <a:off x="856743" y="106394"/>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50" name="EFFECT">
            <a:extLst>
              <a:ext uri="{FF2B5EF4-FFF2-40B4-BE49-F238E27FC236}">
                <a16:creationId xmlns:a16="http://schemas.microsoft.com/office/drawing/2014/main" id="{DB497FE9-907E-4C89-B2BC-98D06610AD8E}"/>
              </a:ext>
            </a:extLst>
          </p:cNvPr>
          <p:cNvSpPr/>
          <p:nvPr/>
        </p:nvSpPr>
        <p:spPr>
          <a:xfrm>
            <a:off x="9117444" y="676436"/>
            <a:ext cx="1298182" cy="1052213"/>
          </a:xfrm>
          <a:custGeom>
            <a:avLst/>
            <a:gdLst>
              <a:gd name="connsiteX0" fmla="*/ 46037 w 1298182"/>
              <a:gd name="connsiteY0" fmla="*/ 326522 h 1052213"/>
              <a:gd name="connsiteX1" fmla="*/ 121936 w 1298182"/>
              <a:gd name="connsiteY1" fmla="*/ 774160 h 1052213"/>
              <a:gd name="connsiteX2" fmla="*/ 418593 w 1298182"/>
              <a:gd name="connsiteY2" fmla="*/ 868802 h 1052213"/>
              <a:gd name="connsiteX3" fmla="*/ 692723 w 1298182"/>
              <a:gd name="connsiteY3" fmla="*/ 984309 h 1052213"/>
              <a:gd name="connsiteX4" fmla="*/ 877332 w 1298182"/>
              <a:gd name="connsiteY4" fmla="*/ 1049453 h 1052213"/>
              <a:gd name="connsiteX5" fmla="*/ 1261479 w 1298182"/>
              <a:gd name="connsiteY5" fmla="*/ 818832 h 1052213"/>
              <a:gd name="connsiteX6" fmla="*/ 1219699 w 1298182"/>
              <a:gd name="connsiteY6" fmla="*/ 358178 h 1052213"/>
              <a:gd name="connsiteX7" fmla="*/ 858406 w 1298182"/>
              <a:gd name="connsiteY7" fmla="*/ 52274 h 1052213"/>
              <a:gd name="connsiteX8" fmla="*/ 46037 w 1298182"/>
              <a:gd name="connsiteY8" fmla="*/ 326522 h 105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182" h="1052213">
                <a:moveTo>
                  <a:pt x="46037" y="326522"/>
                </a:moveTo>
                <a:cubicBezTo>
                  <a:pt x="-32155" y="472377"/>
                  <a:pt x="-13229" y="678536"/>
                  <a:pt x="121936" y="774160"/>
                </a:cubicBezTo>
                <a:cubicBezTo>
                  <a:pt x="207201" y="834529"/>
                  <a:pt x="317809" y="841201"/>
                  <a:pt x="418593" y="868802"/>
                </a:cubicBezTo>
                <a:cubicBezTo>
                  <a:pt x="514401" y="895030"/>
                  <a:pt x="603333" y="941076"/>
                  <a:pt x="692723" y="984309"/>
                </a:cubicBezTo>
                <a:cubicBezTo>
                  <a:pt x="751727" y="1012891"/>
                  <a:pt x="812368" y="1040689"/>
                  <a:pt x="877332" y="1049453"/>
                </a:cubicBezTo>
                <a:cubicBezTo>
                  <a:pt x="1036203" y="1070841"/>
                  <a:pt x="1197171" y="965472"/>
                  <a:pt x="1261479" y="818832"/>
                </a:cubicBezTo>
                <a:cubicBezTo>
                  <a:pt x="1325853" y="672192"/>
                  <a:pt x="1301558" y="495857"/>
                  <a:pt x="1219699" y="358178"/>
                </a:cubicBezTo>
                <a:cubicBezTo>
                  <a:pt x="1137840" y="220499"/>
                  <a:pt x="1004246" y="118858"/>
                  <a:pt x="858406" y="52274"/>
                </a:cubicBezTo>
                <a:cubicBezTo>
                  <a:pt x="573078" y="-78014"/>
                  <a:pt x="197836" y="43314"/>
                  <a:pt x="46037" y="326522"/>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51" name="EFFECT">
            <a:extLst>
              <a:ext uri="{FF2B5EF4-FFF2-40B4-BE49-F238E27FC236}">
                <a16:creationId xmlns:a16="http://schemas.microsoft.com/office/drawing/2014/main" id="{C201CE45-1119-419C-93B2-33894FB177EF}"/>
              </a:ext>
            </a:extLst>
          </p:cNvPr>
          <p:cNvSpPr/>
          <p:nvPr/>
        </p:nvSpPr>
        <p:spPr>
          <a:xfrm>
            <a:off x="9212908" y="5426388"/>
            <a:ext cx="655898" cy="622677"/>
          </a:xfrm>
          <a:custGeom>
            <a:avLst/>
            <a:gdLst>
              <a:gd name="connsiteX0" fmla="*/ 5991 w 655898"/>
              <a:gd name="connsiteY0" fmla="*/ 424355 h 622677"/>
              <a:gd name="connsiteX1" fmla="*/ 231136 w 655898"/>
              <a:gd name="connsiteY1" fmla="*/ 621489 h 622677"/>
              <a:gd name="connsiteX2" fmla="*/ 373701 w 655898"/>
              <a:gd name="connsiteY2" fmla="*/ 601802 h 622677"/>
              <a:gd name="connsiteX3" fmla="*/ 639907 w 655898"/>
              <a:gd name="connsiteY3" fmla="*/ 360061 h 622677"/>
              <a:gd name="connsiteX4" fmla="*/ 534669 w 655898"/>
              <a:gd name="connsiteY4" fmla="*/ 33032 h 622677"/>
              <a:gd name="connsiteX5" fmla="*/ 5925 w 655898"/>
              <a:gd name="connsiteY5" fmla="*/ 424355 h 62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898" h="622677">
                <a:moveTo>
                  <a:pt x="5991" y="424355"/>
                </a:moveTo>
                <a:cubicBezTo>
                  <a:pt x="29959" y="528089"/>
                  <a:pt x="125046" y="611351"/>
                  <a:pt x="231136" y="621489"/>
                </a:cubicBezTo>
                <a:cubicBezTo>
                  <a:pt x="279269" y="626067"/>
                  <a:pt x="327860" y="616976"/>
                  <a:pt x="373701" y="601802"/>
                </a:cubicBezTo>
                <a:cubicBezTo>
                  <a:pt x="491644" y="562754"/>
                  <a:pt x="598846" y="477138"/>
                  <a:pt x="639907" y="360061"/>
                </a:cubicBezTo>
                <a:cubicBezTo>
                  <a:pt x="681033" y="242985"/>
                  <a:pt x="641740" y="96018"/>
                  <a:pt x="534669" y="33032"/>
                </a:cubicBezTo>
                <a:cubicBezTo>
                  <a:pt x="315352" y="-96014"/>
                  <a:pt x="-50983" y="177971"/>
                  <a:pt x="5925" y="424355"/>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54" name="EFFECT">
            <a:extLst>
              <a:ext uri="{FF2B5EF4-FFF2-40B4-BE49-F238E27FC236}">
                <a16:creationId xmlns:a16="http://schemas.microsoft.com/office/drawing/2014/main" id="{4014EEB3-FA36-4815-8A8A-DD9667501C3E}"/>
              </a:ext>
            </a:extLst>
          </p:cNvPr>
          <p:cNvSpPr/>
          <p:nvPr/>
        </p:nvSpPr>
        <p:spPr>
          <a:xfrm>
            <a:off x="4476982" y="3605913"/>
            <a:ext cx="655898" cy="655084"/>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55" name="EFFECT">
            <a:extLst>
              <a:ext uri="{FF2B5EF4-FFF2-40B4-BE49-F238E27FC236}">
                <a16:creationId xmlns:a16="http://schemas.microsoft.com/office/drawing/2014/main" id="{43A2672A-619B-4FFF-A2B6-EB66FDA8CD66}"/>
              </a:ext>
            </a:extLst>
          </p:cNvPr>
          <p:cNvSpPr/>
          <p:nvPr/>
        </p:nvSpPr>
        <p:spPr>
          <a:xfrm>
            <a:off x="467311" y="5198930"/>
            <a:ext cx="1264445" cy="1154985"/>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56" name="EFFECT">
            <a:extLst>
              <a:ext uri="{FF2B5EF4-FFF2-40B4-BE49-F238E27FC236}">
                <a16:creationId xmlns:a16="http://schemas.microsoft.com/office/drawing/2014/main" id="{B5006A1C-E63B-4E7A-B924-04FECDC058AA}"/>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58" name="EFFECT">
            <a:extLst>
              <a:ext uri="{FF2B5EF4-FFF2-40B4-BE49-F238E27FC236}">
                <a16:creationId xmlns:a16="http://schemas.microsoft.com/office/drawing/2014/main" id="{BEDA0D93-B83F-4CA0-9127-1309E63D0C6F}"/>
              </a:ext>
            </a:extLst>
          </p:cNvPr>
          <p:cNvSpPr>
            <a:spLocks noEditPoints="1"/>
          </p:cNvSpPr>
          <p:nvPr/>
        </p:nvSpPr>
        <p:spPr bwMode="auto">
          <a:xfrm>
            <a:off x="6792287" y="6237122"/>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2514197"/>
      </p:ext>
    </p:extLst>
  </p:cSld>
  <p:clrMapOvr>
    <a:masterClrMapping/>
  </p:clrMapOvr>
  <mc:AlternateContent xmlns:mc="http://schemas.openxmlformats.org/markup-compatibility/2006" xmlns:p14="http://schemas.microsoft.com/office/powerpoint/2010/main">
    <mc:Choice Requires="p14">
      <p:transition advClick="0" advTm="0">
        <p14:flythrough dir="out"/>
      </p:transition>
    </mc:Choice>
    <mc:Fallback xmlns="">
      <p:transition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80000">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1500" fill="hold"/>
                                            <p:tgtEl>
                                              <p:spTgt spid="9"/>
                                            </p:tgtEl>
                                            <p:attrNameLst>
                                              <p:attrName>ppt_x</p:attrName>
                                            </p:attrNameLst>
                                          </p:cBhvr>
                                          <p:tavLst>
                                            <p:tav tm="0">
                                              <p:val>
                                                <p:strVal val="1+#ppt_w/2"/>
                                              </p:val>
                                            </p:tav>
                                            <p:tav tm="100000">
                                              <p:val>
                                                <p:strVal val="#ppt_x"/>
                                              </p:val>
                                            </p:tav>
                                          </p:tavLst>
                                        </p:anim>
                                        <p:anim calcmode="lin" valueType="num" p14:bounceEnd="80000">
                                          <p:cBhvr additive="base">
                                            <p:cTn id="8" dur="1500" fill="hold"/>
                                            <p:tgtEl>
                                              <p:spTgt spid="9"/>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2500"/>
                                      </p:stCondLst>
                                      <p:iterate type="lt">
                                        <p:tmPct val="5000"/>
                                      </p:iterate>
                                      <p:childTnLst>
                                        <p:set>
                                          <p:cBhvr>
                                            <p:cTn id="10" dur="1" fill="hold">
                                              <p:stCondLst>
                                                <p:cond delay="0"/>
                                              </p:stCondLst>
                                            </p:cTn>
                                            <p:tgtEl>
                                              <p:spTgt spid="23"/>
                                            </p:tgtEl>
                                            <p:attrNameLst>
                                              <p:attrName>style.visibility</p:attrName>
                                            </p:attrNameLst>
                                          </p:cBhvr>
                                          <p:to>
                                            <p:strVal val="visible"/>
                                          </p:to>
                                        </p:set>
                                        <p:animEffect transition="in" filter="wipe(left)">
                                          <p:cBhvr>
                                            <p:cTn id="11" dur="250"/>
                                            <p:tgtEl>
                                              <p:spTgt spid="23"/>
                                            </p:tgtEl>
                                          </p:cBhvr>
                                        </p:animEffect>
                                      </p:childTnLst>
                                    </p:cTn>
                                  </p:par>
                                  <p:par>
                                    <p:cTn id="12" presetID="10" presetClass="entr" presetSubtype="0" fill="hold" grpId="0" nodeType="withEffect">
                                      <p:stCondLst>
                                        <p:cond delay="750"/>
                                      </p:stCondLst>
                                      <p:childTnLst>
                                        <p:set>
                                          <p:cBhvr>
                                            <p:cTn id="13" dur="1" fill="hold">
                                              <p:stCondLst>
                                                <p:cond delay="0"/>
                                              </p:stCondLst>
                                            </p:cTn>
                                            <p:tgtEl>
                                              <p:spTgt spid="51"/>
                                            </p:tgtEl>
                                            <p:attrNameLst>
                                              <p:attrName>style.visibility</p:attrName>
                                            </p:attrNameLst>
                                          </p:cBhvr>
                                          <p:to>
                                            <p:strVal val="visible"/>
                                          </p:to>
                                        </p:set>
                                        <p:animEffect transition="in" filter="fade">
                                          <p:cBhvr>
                                            <p:cTn id="14" dur="1000"/>
                                            <p:tgtEl>
                                              <p:spTgt spid="51"/>
                                            </p:tgtEl>
                                          </p:cBhvr>
                                        </p:animEffect>
                                      </p:childTnLst>
                                    </p:cTn>
                                  </p:par>
                                  <p:par>
                                    <p:cTn id="15" presetID="8" presetClass="emph" presetSubtype="0" fill="hold" grpId="1" nodeType="withEffect">
                                      <p:stCondLst>
                                        <p:cond delay="0"/>
                                      </p:stCondLst>
                                      <p:childTnLst>
                                        <p:animRot by="21600000">
                                          <p:cBhvr>
                                            <p:cTn id="16" dur="10000" fill="hold"/>
                                            <p:tgtEl>
                                              <p:spTgt spid="51"/>
                                            </p:tgtEl>
                                            <p:attrNameLst>
                                              <p:attrName>r</p:attrName>
                                            </p:attrNameLst>
                                          </p:cBhvr>
                                        </p:animRot>
                                      </p:childTnLst>
                                    </p:cTn>
                                  </p:par>
                                  <p:par>
                                    <p:cTn id="17" presetID="64" presetClass="path" presetSubtype="0" accel="50000" decel="50000" fill="hold" grpId="2" nodeType="withEffect">
                                      <p:stCondLst>
                                        <p:cond delay="0"/>
                                      </p:stCondLst>
                                      <p:childTnLst>
                                        <p:animMotion origin="layout" path="M -1.25E-6 4.44444E-6 L -0.1263 0.07106 " pathEditMode="relative" rAng="0" ptsTypes="AA">
                                          <p:cBhvr>
                                            <p:cTn id="18" dur="10000" fill="hold"/>
                                            <p:tgtEl>
                                              <p:spTgt spid="51"/>
                                            </p:tgtEl>
                                            <p:attrNameLst>
                                              <p:attrName>ppt_x</p:attrName>
                                              <p:attrName>ppt_y</p:attrName>
                                            </p:attrNameLst>
                                          </p:cBhvr>
                                          <p:rCtr x="-6315" y="3542"/>
                                        </p:animMotion>
                                      </p:childTnLst>
                                    </p:cTn>
                                  </p:par>
                                  <p:par>
                                    <p:cTn id="19" presetID="10" presetClass="entr" presetSubtype="0" fill="hold" grpId="0" nodeType="withEffect">
                                      <p:stCondLst>
                                        <p:cond delay="125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1000"/>
                                            <p:tgtEl>
                                              <p:spTgt spid="50"/>
                                            </p:tgtEl>
                                          </p:cBhvr>
                                        </p:animEffect>
                                      </p:childTnLst>
                                    </p:cTn>
                                  </p:par>
                                  <p:par>
                                    <p:cTn id="22" presetID="8" presetClass="emph" presetSubtype="0" fill="hold" grpId="1" nodeType="withEffect">
                                      <p:stCondLst>
                                        <p:cond delay="0"/>
                                      </p:stCondLst>
                                      <p:childTnLst>
                                        <p:animRot by="21600000">
                                          <p:cBhvr>
                                            <p:cTn id="23" dur="10000" fill="hold"/>
                                            <p:tgtEl>
                                              <p:spTgt spid="50"/>
                                            </p:tgtEl>
                                            <p:attrNameLst>
                                              <p:attrName>r</p:attrName>
                                            </p:attrNameLst>
                                          </p:cBhvr>
                                        </p:animRot>
                                      </p:childTnLst>
                                    </p:cTn>
                                  </p:par>
                                  <p:par>
                                    <p:cTn id="24" presetID="64" presetClass="path" presetSubtype="0" accel="50000" decel="50000" fill="hold" grpId="2" nodeType="withEffect">
                                      <p:stCondLst>
                                        <p:cond delay="0"/>
                                      </p:stCondLst>
                                      <p:childTnLst>
                                        <p:animMotion origin="layout" path="M -1.66667E-6 -1.48148E-6 L -0.05325 -0.15347 " pathEditMode="relative" rAng="0" ptsTypes="AA">
                                          <p:cBhvr>
                                            <p:cTn id="25" dur="10000" fill="hold"/>
                                            <p:tgtEl>
                                              <p:spTgt spid="50"/>
                                            </p:tgtEl>
                                            <p:attrNameLst>
                                              <p:attrName>ppt_x</p:attrName>
                                              <p:attrName>ppt_y</p:attrName>
                                            </p:attrNameLst>
                                          </p:cBhvr>
                                          <p:rCtr x="-2669" y="-7685"/>
                                        </p:animMotion>
                                      </p:childTnLst>
                                    </p:cTn>
                                  </p:par>
                                  <p:par>
                                    <p:cTn id="26" presetID="10" presetClass="entr" presetSubtype="0" fill="hold" grpId="0" nodeType="withEffect">
                                      <p:stCondLst>
                                        <p:cond delay="125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8" presetClass="emph" presetSubtype="0" fill="hold" grpId="1" nodeType="withEffect">
                                      <p:stCondLst>
                                        <p:cond delay="0"/>
                                      </p:stCondLst>
                                      <p:childTnLst>
                                        <p:animRot by="21600000">
                                          <p:cBhvr>
                                            <p:cTn id="30" dur="10000" fill="hold"/>
                                            <p:tgtEl>
                                              <p:spTgt spid="49"/>
                                            </p:tgtEl>
                                            <p:attrNameLst>
                                              <p:attrName>r</p:attrName>
                                            </p:attrNameLst>
                                          </p:cBhvr>
                                        </p:animRot>
                                      </p:childTnLst>
                                    </p:cTn>
                                  </p:par>
                                  <p:par>
                                    <p:cTn id="31" presetID="64" presetClass="path" presetSubtype="0" accel="50000" decel="50000" fill="hold" grpId="2" nodeType="withEffect">
                                      <p:stCondLst>
                                        <p:cond delay="0"/>
                                      </p:stCondLst>
                                      <p:childTnLst>
                                        <p:animMotion origin="layout" path="M -1.66667E-6 -1.85185E-6 L -0.02109 0.11852 " pathEditMode="relative" rAng="0" ptsTypes="AA">
                                          <p:cBhvr>
                                            <p:cTn id="32" dur="10000" fill="hold"/>
                                            <p:tgtEl>
                                              <p:spTgt spid="49"/>
                                            </p:tgtEl>
                                            <p:attrNameLst>
                                              <p:attrName>ppt_x</p:attrName>
                                              <p:attrName>ppt_y</p:attrName>
                                            </p:attrNameLst>
                                          </p:cBhvr>
                                          <p:rCtr x="-1055" y="5926"/>
                                        </p:animMotion>
                                      </p:childTnLst>
                                    </p:cTn>
                                  </p:par>
                                  <p:par>
                                    <p:cTn id="33" presetID="10" presetClass="entr" presetSubtype="0" fill="hold" grpId="0" nodeType="withEffect">
                                      <p:stCondLst>
                                        <p:cond delay="125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1000"/>
                                            <p:tgtEl>
                                              <p:spTgt spid="54"/>
                                            </p:tgtEl>
                                          </p:cBhvr>
                                        </p:animEffect>
                                      </p:childTnLst>
                                    </p:cTn>
                                  </p:par>
                                  <p:par>
                                    <p:cTn id="36" presetID="8" presetClass="emph" presetSubtype="0" fill="hold" grpId="1" nodeType="withEffect">
                                      <p:stCondLst>
                                        <p:cond delay="0"/>
                                      </p:stCondLst>
                                      <p:childTnLst>
                                        <p:animRot by="21600000">
                                          <p:cBhvr>
                                            <p:cTn id="37" dur="10000" fill="hold"/>
                                            <p:tgtEl>
                                              <p:spTgt spid="54"/>
                                            </p:tgtEl>
                                            <p:attrNameLst>
                                              <p:attrName>r</p:attrName>
                                            </p:attrNameLst>
                                          </p:cBhvr>
                                        </p:animRot>
                                      </p:childTnLst>
                                    </p:cTn>
                                  </p:par>
                                  <p:par>
                                    <p:cTn id="38" presetID="64" presetClass="path" presetSubtype="0" accel="50000" decel="50000" fill="hold" grpId="2" nodeType="withEffect">
                                      <p:stCondLst>
                                        <p:cond delay="0"/>
                                      </p:stCondLst>
                                      <p:childTnLst>
                                        <p:animMotion origin="layout" path="M -4.16667E-7 3.7037E-7 L -0.02109 0.11852 " pathEditMode="relative" rAng="0" ptsTypes="AA">
                                          <p:cBhvr>
                                            <p:cTn id="39" dur="10000" fill="hold"/>
                                            <p:tgtEl>
                                              <p:spTgt spid="54"/>
                                            </p:tgtEl>
                                            <p:attrNameLst>
                                              <p:attrName>ppt_x</p:attrName>
                                              <p:attrName>ppt_y</p:attrName>
                                            </p:attrNameLst>
                                          </p:cBhvr>
                                          <p:rCtr x="-1055" y="5926"/>
                                        </p:animMotion>
                                      </p:childTnLst>
                                    </p:cTn>
                                  </p:par>
                                  <p:par>
                                    <p:cTn id="40" presetID="10" presetClass="entr" presetSubtype="0" repeatCount="indefinite" fill="hold" grpId="0"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1000"/>
                                            <p:tgtEl>
                                              <p:spTgt spid="56"/>
                                            </p:tgtEl>
                                          </p:cBhvr>
                                        </p:animEffect>
                                      </p:childTnLst>
                                    </p:cTn>
                                  </p:par>
                                  <p:par>
                                    <p:cTn id="43" presetID="10" presetClass="entr" presetSubtype="0" repeatCount="indefinite" fill="hold" grpId="0" nodeType="withEffect">
                                      <p:stCondLst>
                                        <p:cond delay="500"/>
                                      </p:stCondLst>
                                      <p:childTnLst>
                                        <p:set>
                                          <p:cBhvr>
                                            <p:cTn id="44" dur="1" fill="hold">
                                              <p:stCondLst>
                                                <p:cond delay="0"/>
                                              </p:stCondLst>
                                            </p:cTn>
                                            <p:tgtEl>
                                              <p:spTgt spid="55"/>
                                            </p:tgtEl>
                                            <p:attrNameLst>
                                              <p:attrName>style.visibility</p:attrName>
                                            </p:attrNameLst>
                                          </p:cBhvr>
                                          <p:to>
                                            <p:strVal val="visible"/>
                                          </p:to>
                                        </p:set>
                                        <p:animEffect transition="in" filter="fade">
                                          <p:cBhvr>
                                            <p:cTn id="45" dur="1000"/>
                                            <p:tgtEl>
                                              <p:spTgt spid="55"/>
                                            </p:tgtEl>
                                          </p:cBhvr>
                                        </p:animEffect>
                                      </p:childTnLst>
                                    </p:cTn>
                                  </p:par>
                                  <p:par>
                                    <p:cTn id="46" presetID="22" presetClass="entr" presetSubtype="8" fill="hold" grpId="0" nodeType="withEffect">
                                      <p:stCondLst>
                                        <p:cond delay="1000"/>
                                      </p:stCondLst>
                                      <p:childTnLst>
                                        <p:set>
                                          <p:cBhvr>
                                            <p:cTn id="47" dur="1" fill="hold">
                                              <p:stCondLst>
                                                <p:cond delay="0"/>
                                              </p:stCondLst>
                                            </p:cTn>
                                            <p:tgtEl>
                                              <p:spTgt spid="58"/>
                                            </p:tgtEl>
                                            <p:attrNameLst>
                                              <p:attrName>style.visibility</p:attrName>
                                            </p:attrNameLst>
                                          </p:cBhvr>
                                          <p:to>
                                            <p:strVal val="visible"/>
                                          </p:to>
                                        </p:set>
                                        <p:animEffect transition="in" filter="wipe(left)">
                                          <p:cBhvr>
                                            <p:cTn id="4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p:bldP spid="49" grpId="0" animBg="1"/>
          <p:bldP spid="49" grpId="1" animBg="1"/>
          <p:bldP spid="49" grpId="2" animBg="1"/>
          <p:bldP spid="50" grpId="0" animBg="1"/>
          <p:bldP spid="50" grpId="1" animBg="1"/>
          <p:bldP spid="50" grpId="2" animBg="1"/>
          <p:bldP spid="51" grpId="0" animBg="1"/>
          <p:bldP spid="51" grpId="1" animBg="1"/>
          <p:bldP spid="51" grpId="2" animBg="1"/>
          <p:bldP spid="54" grpId="0" animBg="1"/>
          <p:bldP spid="54" grpId="1" animBg="1"/>
          <p:bldP spid="54" grpId="2" animBg="1"/>
          <p:bldP spid="55" grpId="0" animBg="1"/>
          <p:bldP spid="56" grpId="0" animBg="1"/>
          <p:bldP spid="58"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1+#ppt_w/2"/>
                                              </p:val>
                                            </p:tav>
                                            <p:tav tm="100000">
                                              <p:val>
                                                <p:strVal val="#ppt_x"/>
                                              </p:val>
                                            </p:tav>
                                          </p:tavLst>
                                        </p:anim>
                                        <p:anim calcmode="lin" valueType="num">
                                          <p:cBhvr additive="base">
                                            <p:cTn id="8" dur="1500" fill="hold"/>
                                            <p:tgtEl>
                                              <p:spTgt spid="9"/>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2500"/>
                                      </p:stCondLst>
                                      <p:iterate type="lt">
                                        <p:tmPct val="5000"/>
                                      </p:iterate>
                                      <p:childTnLst>
                                        <p:set>
                                          <p:cBhvr>
                                            <p:cTn id="10" dur="1" fill="hold">
                                              <p:stCondLst>
                                                <p:cond delay="0"/>
                                              </p:stCondLst>
                                            </p:cTn>
                                            <p:tgtEl>
                                              <p:spTgt spid="23"/>
                                            </p:tgtEl>
                                            <p:attrNameLst>
                                              <p:attrName>style.visibility</p:attrName>
                                            </p:attrNameLst>
                                          </p:cBhvr>
                                          <p:to>
                                            <p:strVal val="visible"/>
                                          </p:to>
                                        </p:set>
                                        <p:animEffect transition="in" filter="wipe(left)">
                                          <p:cBhvr>
                                            <p:cTn id="11" dur="250"/>
                                            <p:tgtEl>
                                              <p:spTgt spid="23"/>
                                            </p:tgtEl>
                                          </p:cBhvr>
                                        </p:animEffect>
                                      </p:childTnLst>
                                    </p:cTn>
                                  </p:par>
                                  <p:par>
                                    <p:cTn id="12" presetID="10" presetClass="entr" presetSubtype="0" fill="hold" grpId="0" nodeType="withEffect">
                                      <p:stCondLst>
                                        <p:cond delay="750"/>
                                      </p:stCondLst>
                                      <p:childTnLst>
                                        <p:set>
                                          <p:cBhvr>
                                            <p:cTn id="13" dur="1" fill="hold">
                                              <p:stCondLst>
                                                <p:cond delay="0"/>
                                              </p:stCondLst>
                                            </p:cTn>
                                            <p:tgtEl>
                                              <p:spTgt spid="51"/>
                                            </p:tgtEl>
                                            <p:attrNameLst>
                                              <p:attrName>style.visibility</p:attrName>
                                            </p:attrNameLst>
                                          </p:cBhvr>
                                          <p:to>
                                            <p:strVal val="visible"/>
                                          </p:to>
                                        </p:set>
                                        <p:animEffect transition="in" filter="fade">
                                          <p:cBhvr>
                                            <p:cTn id="14" dur="1000"/>
                                            <p:tgtEl>
                                              <p:spTgt spid="51"/>
                                            </p:tgtEl>
                                          </p:cBhvr>
                                        </p:animEffect>
                                      </p:childTnLst>
                                    </p:cTn>
                                  </p:par>
                                  <p:par>
                                    <p:cTn id="15" presetID="8" presetClass="emph" presetSubtype="0" fill="hold" grpId="1" nodeType="withEffect">
                                      <p:stCondLst>
                                        <p:cond delay="0"/>
                                      </p:stCondLst>
                                      <p:childTnLst>
                                        <p:animRot by="21600000">
                                          <p:cBhvr>
                                            <p:cTn id="16" dur="10000" fill="hold"/>
                                            <p:tgtEl>
                                              <p:spTgt spid="51"/>
                                            </p:tgtEl>
                                            <p:attrNameLst>
                                              <p:attrName>r</p:attrName>
                                            </p:attrNameLst>
                                          </p:cBhvr>
                                        </p:animRot>
                                      </p:childTnLst>
                                    </p:cTn>
                                  </p:par>
                                  <p:par>
                                    <p:cTn id="17" presetID="64" presetClass="path" presetSubtype="0" accel="50000" decel="50000" fill="hold" grpId="2" nodeType="withEffect">
                                      <p:stCondLst>
                                        <p:cond delay="0"/>
                                      </p:stCondLst>
                                      <p:childTnLst>
                                        <p:animMotion origin="layout" path="M -1.25E-6 4.44444E-6 L -0.1263 0.07106 " pathEditMode="relative" rAng="0" ptsTypes="AA">
                                          <p:cBhvr>
                                            <p:cTn id="18" dur="10000" fill="hold"/>
                                            <p:tgtEl>
                                              <p:spTgt spid="51"/>
                                            </p:tgtEl>
                                            <p:attrNameLst>
                                              <p:attrName>ppt_x</p:attrName>
                                              <p:attrName>ppt_y</p:attrName>
                                            </p:attrNameLst>
                                          </p:cBhvr>
                                          <p:rCtr x="-6315" y="3542"/>
                                        </p:animMotion>
                                      </p:childTnLst>
                                    </p:cTn>
                                  </p:par>
                                  <p:par>
                                    <p:cTn id="19" presetID="10" presetClass="entr" presetSubtype="0" fill="hold" grpId="0" nodeType="withEffect">
                                      <p:stCondLst>
                                        <p:cond delay="125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1000"/>
                                            <p:tgtEl>
                                              <p:spTgt spid="50"/>
                                            </p:tgtEl>
                                          </p:cBhvr>
                                        </p:animEffect>
                                      </p:childTnLst>
                                    </p:cTn>
                                  </p:par>
                                  <p:par>
                                    <p:cTn id="22" presetID="8" presetClass="emph" presetSubtype="0" fill="hold" grpId="1" nodeType="withEffect">
                                      <p:stCondLst>
                                        <p:cond delay="0"/>
                                      </p:stCondLst>
                                      <p:childTnLst>
                                        <p:animRot by="21600000">
                                          <p:cBhvr>
                                            <p:cTn id="23" dur="10000" fill="hold"/>
                                            <p:tgtEl>
                                              <p:spTgt spid="50"/>
                                            </p:tgtEl>
                                            <p:attrNameLst>
                                              <p:attrName>r</p:attrName>
                                            </p:attrNameLst>
                                          </p:cBhvr>
                                        </p:animRot>
                                      </p:childTnLst>
                                    </p:cTn>
                                  </p:par>
                                  <p:par>
                                    <p:cTn id="24" presetID="64" presetClass="path" presetSubtype="0" accel="50000" decel="50000" fill="hold" grpId="2" nodeType="withEffect">
                                      <p:stCondLst>
                                        <p:cond delay="0"/>
                                      </p:stCondLst>
                                      <p:childTnLst>
                                        <p:animMotion origin="layout" path="M -1.66667E-6 -1.48148E-6 L -0.05325 -0.15347 " pathEditMode="relative" rAng="0" ptsTypes="AA">
                                          <p:cBhvr>
                                            <p:cTn id="25" dur="10000" fill="hold"/>
                                            <p:tgtEl>
                                              <p:spTgt spid="50"/>
                                            </p:tgtEl>
                                            <p:attrNameLst>
                                              <p:attrName>ppt_x</p:attrName>
                                              <p:attrName>ppt_y</p:attrName>
                                            </p:attrNameLst>
                                          </p:cBhvr>
                                          <p:rCtr x="-2669" y="-7685"/>
                                        </p:animMotion>
                                      </p:childTnLst>
                                    </p:cTn>
                                  </p:par>
                                  <p:par>
                                    <p:cTn id="26" presetID="10" presetClass="entr" presetSubtype="0" fill="hold" grpId="0" nodeType="withEffect">
                                      <p:stCondLst>
                                        <p:cond delay="125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childTnLst>
                                    </p:cTn>
                                  </p:par>
                                  <p:par>
                                    <p:cTn id="29" presetID="8" presetClass="emph" presetSubtype="0" fill="hold" grpId="1" nodeType="withEffect">
                                      <p:stCondLst>
                                        <p:cond delay="0"/>
                                      </p:stCondLst>
                                      <p:childTnLst>
                                        <p:animRot by="21600000">
                                          <p:cBhvr>
                                            <p:cTn id="30" dur="10000" fill="hold"/>
                                            <p:tgtEl>
                                              <p:spTgt spid="49"/>
                                            </p:tgtEl>
                                            <p:attrNameLst>
                                              <p:attrName>r</p:attrName>
                                            </p:attrNameLst>
                                          </p:cBhvr>
                                        </p:animRot>
                                      </p:childTnLst>
                                    </p:cTn>
                                  </p:par>
                                  <p:par>
                                    <p:cTn id="31" presetID="64" presetClass="path" presetSubtype="0" accel="50000" decel="50000" fill="hold" grpId="2" nodeType="withEffect">
                                      <p:stCondLst>
                                        <p:cond delay="0"/>
                                      </p:stCondLst>
                                      <p:childTnLst>
                                        <p:animMotion origin="layout" path="M -1.66667E-6 -1.85185E-6 L -0.02109 0.11852 " pathEditMode="relative" rAng="0" ptsTypes="AA">
                                          <p:cBhvr>
                                            <p:cTn id="32" dur="10000" fill="hold"/>
                                            <p:tgtEl>
                                              <p:spTgt spid="49"/>
                                            </p:tgtEl>
                                            <p:attrNameLst>
                                              <p:attrName>ppt_x</p:attrName>
                                              <p:attrName>ppt_y</p:attrName>
                                            </p:attrNameLst>
                                          </p:cBhvr>
                                          <p:rCtr x="-1055" y="5926"/>
                                        </p:animMotion>
                                      </p:childTnLst>
                                    </p:cTn>
                                  </p:par>
                                  <p:par>
                                    <p:cTn id="33" presetID="10" presetClass="entr" presetSubtype="0" fill="hold" grpId="0" nodeType="withEffect">
                                      <p:stCondLst>
                                        <p:cond delay="125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1000"/>
                                            <p:tgtEl>
                                              <p:spTgt spid="54"/>
                                            </p:tgtEl>
                                          </p:cBhvr>
                                        </p:animEffect>
                                      </p:childTnLst>
                                    </p:cTn>
                                  </p:par>
                                  <p:par>
                                    <p:cTn id="36" presetID="8" presetClass="emph" presetSubtype="0" fill="hold" grpId="1" nodeType="withEffect">
                                      <p:stCondLst>
                                        <p:cond delay="0"/>
                                      </p:stCondLst>
                                      <p:childTnLst>
                                        <p:animRot by="21600000">
                                          <p:cBhvr>
                                            <p:cTn id="37" dur="10000" fill="hold"/>
                                            <p:tgtEl>
                                              <p:spTgt spid="54"/>
                                            </p:tgtEl>
                                            <p:attrNameLst>
                                              <p:attrName>r</p:attrName>
                                            </p:attrNameLst>
                                          </p:cBhvr>
                                        </p:animRot>
                                      </p:childTnLst>
                                    </p:cTn>
                                  </p:par>
                                  <p:par>
                                    <p:cTn id="38" presetID="64" presetClass="path" presetSubtype="0" accel="50000" decel="50000" fill="hold" grpId="2" nodeType="withEffect">
                                      <p:stCondLst>
                                        <p:cond delay="0"/>
                                      </p:stCondLst>
                                      <p:childTnLst>
                                        <p:animMotion origin="layout" path="M -4.16667E-7 3.7037E-7 L -0.02109 0.11852 " pathEditMode="relative" rAng="0" ptsTypes="AA">
                                          <p:cBhvr>
                                            <p:cTn id="39" dur="10000" fill="hold"/>
                                            <p:tgtEl>
                                              <p:spTgt spid="54"/>
                                            </p:tgtEl>
                                            <p:attrNameLst>
                                              <p:attrName>ppt_x</p:attrName>
                                              <p:attrName>ppt_y</p:attrName>
                                            </p:attrNameLst>
                                          </p:cBhvr>
                                          <p:rCtr x="-1055" y="5926"/>
                                        </p:animMotion>
                                      </p:childTnLst>
                                    </p:cTn>
                                  </p:par>
                                  <p:par>
                                    <p:cTn id="40" presetID="10" presetClass="entr" presetSubtype="0" repeatCount="indefinite" fill="hold" grpId="0"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1000"/>
                                            <p:tgtEl>
                                              <p:spTgt spid="56"/>
                                            </p:tgtEl>
                                          </p:cBhvr>
                                        </p:animEffect>
                                      </p:childTnLst>
                                    </p:cTn>
                                  </p:par>
                                  <p:par>
                                    <p:cTn id="43" presetID="10" presetClass="entr" presetSubtype="0" repeatCount="indefinite" fill="hold" grpId="0" nodeType="withEffect">
                                      <p:stCondLst>
                                        <p:cond delay="500"/>
                                      </p:stCondLst>
                                      <p:childTnLst>
                                        <p:set>
                                          <p:cBhvr>
                                            <p:cTn id="44" dur="1" fill="hold">
                                              <p:stCondLst>
                                                <p:cond delay="0"/>
                                              </p:stCondLst>
                                            </p:cTn>
                                            <p:tgtEl>
                                              <p:spTgt spid="55"/>
                                            </p:tgtEl>
                                            <p:attrNameLst>
                                              <p:attrName>style.visibility</p:attrName>
                                            </p:attrNameLst>
                                          </p:cBhvr>
                                          <p:to>
                                            <p:strVal val="visible"/>
                                          </p:to>
                                        </p:set>
                                        <p:animEffect transition="in" filter="fade">
                                          <p:cBhvr>
                                            <p:cTn id="45" dur="1000"/>
                                            <p:tgtEl>
                                              <p:spTgt spid="55"/>
                                            </p:tgtEl>
                                          </p:cBhvr>
                                        </p:animEffect>
                                      </p:childTnLst>
                                    </p:cTn>
                                  </p:par>
                                  <p:par>
                                    <p:cTn id="46" presetID="22" presetClass="entr" presetSubtype="8" fill="hold" grpId="0" nodeType="withEffect">
                                      <p:stCondLst>
                                        <p:cond delay="1000"/>
                                      </p:stCondLst>
                                      <p:childTnLst>
                                        <p:set>
                                          <p:cBhvr>
                                            <p:cTn id="47" dur="1" fill="hold">
                                              <p:stCondLst>
                                                <p:cond delay="0"/>
                                              </p:stCondLst>
                                            </p:cTn>
                                            <p:tgtEl>
                                              <p:spTgt spid="58"/>
                                            </p:tgtEl>
                                            <p:attrNameLst>
                                              <p:attrName>style.visibility</p:attrName>
                                            </p:attrNameLst>
                                          </p:cBhvr>
                                          <p:to>
                                            <p:strVal val="visible"/>
                                          </p:to>
                                        </p:set>
                                        <p:animEffect transition="in" filter="wipe(left)">
                                          <p:cBhvr>
                                            <p:cTn id="4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p:bldP spid="49" grpId="0" animBg="1"/>
          <p:bldP spid="49" grpId="1" animBg="1"/>
          <p:bldP spid="49" grpId="2" animBg="1"/>
          <p:bldP spid="50" grpId="0" animBg="1"/>
          <p:bldP spid="50" grpId="1" animBg="1"/>
          <p:bldP spid="50" grpId="2" animBg="1"/>
          <p:bldP spid="51" grpId="0" animBg="1"/>
          <p:bldP spid="51" grpId="1" animBg="1"/>
          <p:bldP spid="51" grpId="2" animBg="1"/>
          <p:bldP spid="54" grpId="0" animBg="1"/>
          <p:bldP spid="54" grpId="1" animBg="1"/>
          <p:bldP spid="54" grpId="2" animBg="1"/>
          <p:bldP spid="55" grpId="0" animBg="1"/>
          <p:bldP spid="56" grpId="0" animBg="1"/>
          <p:bldP spid="58"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D942EE01-0D3B-FBD9-18EB-3BF6DCC610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75472" cy="6858000"/>
          </a:xfrm>
          <a:prstGeom prst="rect">
            <a:avLst/>
          </a:prstGeom>
        </p:spPr>
      </p:pic>
      <p:pic>
        <p:nvPicPr>
          <p:cNvPr id="11" name="Picture Placeholder 10">
            <a:extLst>
              <a:ext uri="{FF2B5EF4-FFF2-40B4-BE49-F238E27FC236}">
                <a16:creationId xmlns:a16="http://schemas.microsoft.com/office/drawing/2014/main" id="{EA61B951-3131-4583-A70F-25A5111AF06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1037" b="21037"/>
          <a:stretch/>
        </p:blipFill>
        <p:spPr>
          <a:xfrm>
            <a:off x="4419600" y="1581150"/>
            <a:ext cx="9563100" cy="3695700"/>
          </a:xfrm>
        </p:spPr>
      </p:pic>
      <p:sp>
        <p:nvSpPr>
          <p:cNvPr id="5" name="SHAPE">
            <a:extLst>
              <a:ext uri="{FF2B5EF4-FFF2-40B4-BE49-F238E27FC236}">
                <a16:creationId xmlns:a16="http://schemas.microsoft.com/office/drawing/2014/main" id="{5DFD3131-DE5B-4769-9CDD-65FDDDCA1522}"/>
              </a:ext>
            </a:extLst>
          </p:cNvPr>
          <p:cNvSpPr/>
          <p:nvPr/>
        </p:nvSpPr>
        <p:spPr>
          <a:xfrm>
            <a:off x="4194128" y="2601788"/>
            <a:ext cx="1447800" cy="14478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HAPE">
            <a:extLst>
              <a:ext uri="{FF2B5EF4-FFF2-40B4-BE49-F238E27FC236}">
                <a16:creationId xmlns:a16="http://schemas.microsoft.com/office/drawing/2014/main" id="{5390F963-2522-4723-AF1B-840115AC9FB2}"/>
              </a:ext>
            </a:extLst>
          </p:cNvPr>
          <p:cNvSpPr/>
          <p:nvPr/>
        </p:nvSpPr>
        <p:spPr>
          <a:xfrm>
            <a:off x="4222750" y="666750"/>
            <a:ext cx="1447800" cy="1447800"/>
          </a:xfrm>
          <a:prstGeom prst="roundRect">
            <a:avLst/>
          </a:prstGeom>
          <a:solidFill>
            <a:schemeClr val="accent4"/>
          </a:solidFill>
          <a:ln>
            <a:solidFill>
              <a:srgbClr val="BB03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HAPE">
            <a:extLst>
              <a:ext uri="{FF2B5EF4-FFF2-40B4-BE49-F238E27FC236}">
                <a16:creationId xmlns:a16="http://schemas.microsoft.com/office/drawing/2014/main" id="{8ECEF883-F021-49E0-A5C3-A9694B4D7162}"/>
              </a:ext>
            </a:extLst>
          </p:cNvPr>
          <p:cNvSpPr/>
          <p:nvPr/>
        </p:nvSpPr>
        <p:spPr>
          <a:xfrm>
            <a:off x="4222750" y="4438650"/>
            <a:ext cx="1447800" cy="1447800"/>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CON">
            <a:extLst>
              <a:ext uri="{FF2B5EF4-FFF2-40B4-BE49-F238E27FC236}">
                <a16:creationId xmlns:a16="http://schemas.microsoft.com/office/drawing/2014/main" id="{085FC3F4-2133-4E39-8A22-B3254C7C3ACE}"/>
              </a:ext>
            </a:extLst>
          </p:cNvPr>
          <p:cNvSpPr/>
          <p:nvPr/>
        </p:nvSpPr>
        <p:spPr>
          <a:xfrm>
            <a:off x="4633036" y="4802896"/>
            <a:ext cx="627228" cy="719308"/>
          </a:xfrm>
          <a:custGeom>
            <a:avLst/>
            <a:gdLst>
              <a:gd name="connsiteX0" fmla="*/ 1961776 w 2135246"/>
              <a:gd name="connsiteY0" fmla="*/ 1159915 h 2448710"/>
              <a:gd name="connsiteX1" fmla="*/ 1661269 w 2135246"/>
              <a:gd name="connsiteY1" fmla="*/ 1804313 h 2448710"/>
              <a:gd name="connsiteX2" fmla="*/ 1060255 w 2135246"/>
              <a:gd name="connsiteY2" fmla="*/ 2362791 h 2448710"/>
              <a:gd name="connsiteX3" fmla="*/ 459240 w 2135246"/>
              <a:gd name="connsiteY3" fmla="*/ 1804313 h 2448710"/>
              <a:gd name="connsiteX4" fmla="*/ 158733 w 2135246"/>
              <a:gd name="connsiteY4" fmla="*/ 1181395 h 2448710"/>
              <a:gd name="connsiteX5" fmla="*/ 72874 w 2135246"/>
              <a:gd name="connsiteY5" fmla="*/ 494038 h 2448710"/>
              <a:gd name="connsiteX6" fmla="*/ 1060255 w 2135246"/>
              <a:gd name="connsiteY6" fmla="*/ 85920 h 2448710"/>
              <a:gd name="connsiteX7" fmla="*/ 2069100 w 2135246"/>
              <a:gd name="connsiteY7" fmla="*/ 494038 h 2448710"/>
              <a:gd name="connsiteX8" fmla="*/ 1961776 w 2135246"/>
              <a:gd name="connsiteY8" fmla="*/ 1159915 h 2448710"/>
              <a:gd name="connsiteX9" fmla="*/ 1832987 w 2135246"/>
              <a:gd name="connsiteY9" fmla="*/ 902156 h 2448710"/>
              <a:gd name="connsiteX10" fmla="*/ 1790057 w 2135246"/>
              <a:gd name="connsiteY10" fmla="*/ 945116 h 2448710"/>
              <a:gd name="connsiteX11" fmla="*/ 1618339 w 2135246"/>
              <a:gd name="connsiteY11" fmla="*/ 1374715 h 2448710"/>
              <a:gd name="connsiteX12" fmla="*/ 1103184 w 2135246"/>
              <a:gd name="connsiteY12" fmla="*/ 2062072 h 2448710"/>
              <a:gd name="connsiteX13" fmla="*/ 1103184 w 2135246"/>
              <a:gd name="connsiteY13" fmla="*/ 1696913 h 2448710"/>
              <a:gd name="connsiteX14" fmla="*/ 1060255 w 2135246"/>
              <a:gd name="connsiteY14" fmla="*/ 1653953 h 2448710"/>
              <a:gd name="connsiteX15" fmla="*/ 1038790 w 2135246"/>
              <a:gd name="connsiteY15" fmla="*/ 1696913 h 2448710"/>
              <a:gd name="connsiteX16" fmla="*/ 1038790 w 2135246"/>
              <a:gd name="connsiteY16" fmla="*/ 2062072 h 2448710"/>
              <a:gd name="connsiteX17" fmla="*/ 759748 w 2135246"/>
              <a:gd name="connsiteY17" fmla="*/ 1825793 h 2448710"/>
              <a:gd name="connsiteX18" fmla="*/ 716818 w 2135246"/>
              <a:gd name="connsiteY18" fmla="*/ 1825793 h 2448710"/>
              <a:gd name="connsiteX19" fmla="*/ 716818 w 2135246"/>
              <a:gd name="connsiteY19" fmla="*/ 1868753 h 2448710"/>
              <a:gd name="connsiteX20" fmla="*/ 1038790 w 2135246"/>
              <a:gd name="connsiteY20" fmla="*/ 2169472 h 2448710"/>
              <a:gd name="connsiteX21" fmla="*/ 1038790 w 2135246"/>
              <a:gd name="connsiteY21" fmla="*/ 2190951 h 2448710"/>
              <a:gd name="connsiteX22" fmla="*/ 1060255 w 2135246"/>
              <a:gd name="connsiteY22" fmla="*/ 2190951 h 2448710"/>
              <a:gd name="connsiteX23" fmla="*/ 1060255 w 2135246"/>
              <a:gd name="connsiteY23" fmla="*/ 2190951 h 2448710"/>
              <a:gd name="connsiteX24" fmla="*/ 1060255 w 2135246"/>
              <a:gd name="connsiteY24" fmla="*/ 2190951 h 2448710"/>
              <a:gd name="connsiteX25" fmla="*/ 1060255 w 2135246"/>
              <a:gd name="connsiteY25" fmla="*/ 2190951 h 2448710"/>
              <a:gd name="connsiteX26" fmla="*/ 1060255 w 2135246"/>
              <a:gd name="connsiteY26" fmla="*/ 2190951 h 2448710"/>
              <a:gd name="connsiteX27" fmla="*/ 1081719 w 2135246"/>
              <a:gd name="connsiteY27" fmla="*/ 2190951 h 2448710"/>
              <a:gd name="connsiteX28" fmla="*/ 1081719 w 2135246"/>
              <a:gd name="connsiteY28" fmla="*/ 2190951 h 2448710"/>
              <a:gd name="connsiteX29" fmla="*/ 1081719 w 2135246"/>
              <a:gd name="connsiteY29" fmla="*/ 2190951 h 2448710"/>
              <a:gd name="connsiteX30" fmla="*/ 1081719 w 2135246"/>
              <a:gd name="connsiteY30" fmla="*/ 2190951 h 2448710"/>
              <a:gd name="connsiteX31" fmla="*/ 1081719 w 2135246"/>
              <a:gd name="connsiteY31" fmla="*/ 2190951 h 2448710"/>
              <a:gd name="connsiteX32" fmla="*/ 1081719 w 2135246"/>
              <a:gd name="connsiteY32" fmla="*/ 2190951 h 2448710"/>
              <a:gd name="connsiteX33" fmla="*/ 1081719 w 2135246"/>
              <a:gd name="connsiteY33" fmla="*/ 2190951 h 2448710"/>
              <a:gd name="connsiteX34" fmla="*/ 1081719 w 2135246"/>
              <a:gd name="connsiteY34" fmla="*/ 2169472 h 2448710"/>
              <a:gd name="connsiteX35" fmla="*/ 1682734 w 2135246"/>
              <a:gd name="connsiteY35" fmla="*/ 1417674 h 2448710"/>
              <a:gd name="connsiteX36" fmla="*/ 1854452 w 2135246"/>
              <a:gd name="connsiteY36" fmla="*/ 966596 h 2448710"/>
              <a:gd name="connsiteX37" fmla="*/ 1832987 w 2135246"/>
              <a:gd name="connsiteY37" fmla="*/ 902156 h 2448710"/>
              <a:gd name="connsiteX38" fmla="*/ 1038790 w 2135246"/>
              <a:gd name="connsiteY38" fmla="*/ 923636 h 2448710"/>
              <a:gd name="connsiteX39" fmla="*/ 1060255 w 2135246"/>
              <a:gd name="connsiteY39" fmla="*/ 945116 h 2448710"/>
              <a:gd name="connsiteX40" fmla="*/ 1103184 w 2135246"/>
              <a:gd name="connsiteY40" fmla="*/ 923636 h 2448710"/>
              <a:gd name="connsiteX41" fmla="*/ 1103184 w 2135246"/>
              <a:gd name="connsiteY41" fmla="*/ 386638 h 2448710"/>
              <a:gd name="connsiteX42" fmla="*/ 1124649 w 2135246"/>
              <a:gd name="connsiteY42" fmla="*/ 408118 h 2448710"/>
              <a:gd name="connsiteX43" fmla="*/ 1403691 w 2135246"/>
              <a:gd name="connsiteY43" fmla="*/ 536998 h 2448710"/>
              <a:gd name="connsiteX44" fmla="*/ 1425156 w 2135246"/>
              <a:gd name="connsiteY44" fmla="*/ 536998 h 2448710"/>
              <a:gd name="connsiteX45" fmla="*/ 1468086 w 2135246"/>
              <a:gd name="connsiteY45" fmla="*/ 515518 h 2448710"/>
              <a:gd name="connsiteX46" fmla="*/ 1446621 w 2135246"/>
              <a:gd name="connsiteY46" fmla="*/ 472558 h 2448710"/>
              <a:gd name="connsiteX47" fmla="*/ 1103184 w 2135246"/>
              <a:gd name="connsiteY47" fmla="*/ 279239 h 2448710"/>
              <a:gd name="connsiteX48" fmla="*/ 1103184 w 2135246"/>
              <a:gd name="connsiteY48" fmla="*/ 279239 h 2448710"/>
              <a:gd name="connsiteX49" fmla="*/ 1103184 w 2135246"/>
              <a:gd name="connsiteY49" fmla="*/ 279239 h 2448710"/>
              <a:gd name="connsiteX50" fmla="*/ 1103184 w 2135246"/>
              <a:gd name="connsiteY50" fmla="*/ 279239 h 2448710"/>
              <a:gd name="connsiteX51" fmla="*/ 1081719 w 2135246"/>
              <a:gd name="connsiteY51" fmla="*/ 279239 h 2448710"/>
              <a:gd name="connsiteX52" fmla="*/ 1081719 w 2135246"/>
              <a:gd name="connsiteY52" fmla="*/ 279239 h 2448710"/>
              <a:gd name="connsiteX53" fmla="*/ 1081719 w 2135246"/>
              <a:gd name="connsiteY53" fmla="*/ 257759 h 2448710"/>
              <a:gd name="connsiteX54" fmla="*/ 1081719 w 2135246"/>
              <a:gd name="connsiteY54" fmla="*/ 257759 h 2448710"/>
              <a:gd name="connsiteX55" fmla="*/ 1081719 w 2135246"/>
              <a:gd name="connsiteY55" fmla="*/ 257759 h 2448710"/>
              <a:gd name="connsiteX56" fmla="*/ 1081719 w 2135246"/>
              <a:gd name="connsiteY56" fmla="*/ 257759 h 2448710"/>
              <a:gd name="connsiteX57" fmla="*/ 1081719 w 2135246"/>
              <a:gd name="connsiteY57" fmla="*/ 257759 h 2448710"/>
              <a:gd name="connsiteX58" fmla="*/ 1060255 w 2135246"/>
              <a:gd name="connsiteY58" fmla="*/ 257759 h 2448710"/>
              <a:gd name="connsiteX59" fmla="*/ 1060255 w 2135246"/>
              <a:gd name="connsiteY59" fmla="*/ 257759 h 2448710"/>
              <a:gd name="connsiteX60" fmla="*/ 1060255 w 2135246"/>
              <a:gd name="connsiteY60" fmla="*/ 257759 h 2448710"/>
              <a:gd name="connsiteX61" fmla="*/ 1060255 w 2135246"/>
              <a:gd name="connsiteY61" fmla="*/ 257759 h 2448710"/>
              <a:gd name="connsiteX62" fmla="*/ 1060255 w 2135246"/>
              <a:gd name="connsiteY62" fmla="*/ 257759 h 2448710"/>
              <a:gd name="connsiteX63" fmla="*/ 1060255 w 2135246"/>
              <a:gd name="connsiteY63" fmla="*/ 257759 h 2448710"/>
              <a:gd name="connsiteX64" fmla="*/ 1038790 w 2135246"/>
              <a:gd name="connsiteY64" fmla="*/ 279239 h 2448710"/>
              <a:gd name="connsiteX65" fmla="*/ 1038790 w 2135246"/>
              <a:gd name="connsiteY65" fmla="*/ 279239 h 2448710"/>
              <a:gd name="connsiteX66" fmla="*/ 1038790 w 2135246"/>
              <a:gd name="connsiteY66" fmla="*/ 279239 h 2448710"/>
              <a:gd name="connsiteX67" fmla="*/ 1038790 w 2135246"/>
              <a:gd name="connsiteY67" fmla="*/ 279239 h 2448710"/>
              <a:gd name="connsiteX68" fmla="*/ 287522 w 2135246"/>
              <a:gd name="connsiteY68" fmla="*/ 622918 h 2448710"/>
              <a:gd name="connsiteX69" fmla="*/ 266057 w 2135246"/>
              <a:gd name="connsiteY69" fmla="*/ 665877 h 2448710"/>
              <a:gd name="connsiteX70" fmla="*/ 373381 w 2135246"/>
              <a:gd name="connsiteY70" fmla="*/ 1245835 h 2448710"/>
              <a:gd name="connsiteX71" fmla="*/ 416311 w 2135246"/>
              <a:gd name="connsiteY71" fmla="*/ 1267315 h 2448710"/>
              <a:gd name="connsiteX72" fmla="*/ 416311 w 2135246"/>
              <a:gd name="connsiteY72" fmla="*/ 1267315 h 2448710"/>
              <a:gd name="connsiteX73" fmla="*/ 437776 w 2135246"/>
              <a:gd name="connsiteY73" fmla="*/ 1202875 h 2448710"/>
              <a:gd name="connsiteX74" fmla="*/ 351917 w 2135246"/>
              <a:gd name="connsiteY74" fmla="*/ 708837 h 2448710"/>
              <a:gd name="connsiteX75" fmla="*/ 1038790 w 2135246"/>
              <a:gd name="connsiteY75" fmla="*/ 386638 h 2448710"/>
              <a:gd name="connsiteX76" fmla="*/ 1038790 w 2135246"/>
              <a:gd name="connsiteY76" fmla="*/ 923636 h 2448710"/>
              <a:gd name="connsiteX77" fmla="*/ 652424 w 2135246"/>
              <a:gd name="connsiteY77" fmla="*/ 1310275 h 2448710"/>
              <a:gd name="connsiteX78" fmla="*/ 802677 w 2135246"/>
              <a:gd name="connsiteY78" fmla="*/ 1460634 h 2448710"/>
              <a:gd name="connsiteX79" fmla="*/ 867071 w 2135246"/>
              <a:gd name="connsiteY79" fmla="*/ 1439154 h 2448710"/>
              <a:gd name="connsiteX80" fmla="*/ 1639804 w 2135246"/>
              <a:gd name="connsiteY80" fmla="*/ 665877 h 2448710"/>
              <a:gd name="connsiteX81" fmla="*/ 1725663 w 2135246"/>
              <a:gd name="connsiteY81" fmla="*/ 751797 h 2448710"/>
              <a:gd name="connsiteX82" fmla="*/ 845607 w 2135246"/>
              <a:gd name="connsiteY82" fmla="*/ 1653953 h 2448710"/>
              <a:gd name="connsiteX83" fmla="*/ 566564 w 2135246"/>
              <a:gd name="connsiteY83" fmla="*/ 1417674 h 2448710"/>
              <a:gd name="connsiteX84" fmla="*/ 652424 w 2135246"/>
              <a:gd name="connsiteY84" fmla="*/ 1310275 h 2448710"/>
              <a:gd name="connsiteX85" fmla="*/ 845607 w 2135246"/>
              <a:gd name="connsiteY85" fmla="*/ 1739873 h 2448710"/>
              <a:gd name="connsiteX86" fmla="*/ 867071 w 2135246"/>
              <a:gd name="connsiteY86" fmla="*/ 1718393 h 2448710"/>
              <a:gd name="connsiteX87" fmla="*/ 1790057 w 2135246"/>
              <a:gd name="connsiteY87" fmla="*/ 773277 h 2448710"/>
              <a:gd name="connsiteX88" fmla="*/ 1790057 w 2135246"/>
              <a:gd name="connsiteY88" fmla="*/ 730317 h 2448710"/>
              <a:gd name="connsiteX89" fmla="*/ 1661269 w 2135246"/>
              <a:gd name="connsiteY89" fmla="*/ 579958 h 2448710"/>
              <a:gd name="connsiteX90" fmla="*/ 1639804 w 2135246"/>
              <a:gd name="connsiteY90" fmla="*/ 579958 h 2448710"/>
              <a:gd name="connsiteX91" fmla="*/ 1596874 w 2135246"/>
              <a:gd name="connsiteY91" fmla="*/ 579958 h 2448710"/>
              <a:gd name="connsiteX92" fmla="*/ 824142 w 2135246"/>
              <a:gd name="connsiteY92" fmla="*/ 1374715 h 2448710"/>
              <a:gd name="connsiteX93" fmla="*/ 673888 w 2135246"/>
              <a:gd name="connsiteY93" fmla="*/ 1224355 h 2448710"/>
              <a:gd name="connsiteX94" fmla="*/ 652424 w 2135246"/>
              <a:gd name="connsiteY94" fmla="*/ 1224355 h 2448710"/>
              <a:gd name="connsiteX95" fmla="*/ 609494 w 2135246"/>
              <a:gd name="connsiteY95" fmla="*/ 1245835 h 2448710"/>
              <a:gd name="connsiteX96" fmla="*/ 480705 w 2135246"/>
              <a:gd name="connsiteY96" fmla="*/ 1396195 h 2448710"/>
              <a:gd name="connsiteX97" fmla="*/ 480705 w 2135246"/>
              <a:gd name="connsiteY97" fmla="*/ 1460634 h 2448710"/>
              <a:gd name="connsiteX98" fmla="*/ 802677 w 2135246"/>
              <a:gd name="connsiteY98" fmla="*/ 1739873 h 2448710"/>
              <a:gd name="connsiteX99" fmla="*/ 845607 w 2135246"/>
              <a:gd name="connsiteY99" fmla="*/ 1739873 h 2448710"/>
              <a:gd name="connsiteX100" fmla="*/ 2133494 w 2135246"/>
              <a:gd name="connsiteY100" fmla="*/ 451078 h 2448710"/>
              <a:gd name="connsiteX101" fmla="*/ 2112029 w 2135246"/>
              <a:gd name="connsiteY101" fmla="*/ 429598 h 2448710"/>
              <a:gd name="connsiteX102" fmla="*/ 1081719 w 2135246"/>
              <a:gd name="connsiteY102" fmla="*/ 0 h 2448710"/>
              <a:gd name="connsiteX103" fmla="*/ 1038790 w 2135246"/>
              <a:gd name="connsiteY103" fmla="*/ 0 h 2448710"/>
              <a:gd name="connsiteX104" fmla="*/ 29945 w 2135246"/>
              <a:gd name="connsiteY104" fmla="*/ 429598 h 2448710"/>
              <a:gd name="connsiteX105" fmla="*/ 8480 w 2135246"/>
              <a:gd name="connsiteY105" fmla="*/ 451078 h 2448710"/>
              <a:gd name="connsiteX106" fmla="*/ 72874 w 2135246"/>
              <a:gd name="connsiteY106" fmla="*/ 1181395 h 2448710"/>
              <a:gd name="connsiteX107" fmla="*/ 394846 w 2135246"/>
              <a:gd name="connsiteY107" fmla="*/ 1847273 h 2448710"/>
              <a:gd name="connsiteX108" fmla="*/ 1038790 w 2135246"/>
              <a:gd name="connsiteY108" fmla="*/ 2448710 h 2448710"/>
              <a:gd name="connsiteX109" fmla="*/ 1060255 w 2135246"/>
              <a:gd name="connsiteY109" fmla="*/ 2448710 h 2448710"/>
              <a:gd name="connsiteX110" fmla="*/ 1081719 w 2135246"/>
              <a:gd name="connsiteY110" fmla="*/ 2448710 h 2448710"/>
              <a:gd name="connsiteX111" fmla="*/ 1725663 w 2135246"/>
              <a:gd name="connsiteY111" fmla="*/ 1847273 h 2448710"/>
              <a:gd name="connsiteX112" fmla="*/ 2047635 w 2135246"/>
              <a:gd name="connsiteY112" fmla="*/ 1181395 h 2448710"/>
              <a:gd name="connsiteX113" fmla="*/ 2133494 w 2135246"/>
              <a:gd name="connsiteY113" fmla="*/ 451078 h 2448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135246" h="2448710">
                <a:moveTo>
                  <a:pt x="1961776" y="1159915"/>
                </a:moveTo>
                <a:cubicBezTo>
                  <a:pt x="1897381" y="1396195"/>
                  <a:pt x="1790057" y="1610994"/>
                  <a:pt x="1661269" y="1804313"/>
                </a:cubicBezTo>
                <a:cubicBezTo>
                  <a:pt x="1511015" y="2019112"/>
                  <a:pt x="1317832" y="2212431"/>
                  <a:pt x="1060255" y="2362791"/>
                </a:cubicBezTo>
                <a:cubicBezTo>
                  <a:pt x="824142" y="2212431"/>
                  <a:pt x="609494" y="2019112"/>
                  <a:pt x="459240" y="1804313"/>
                </a:cubicBezTo>
                <a:cubicBezTo>
                  <a:pt x="330452" y="1610994"/>
                  <a:pt x="223128" y="1396195"/>
                  <a:pt x="158733" y="1181395"/>
                </a:cubicBezTo>
                <a:cubicBezTo>
                  <a:pt x="72874" y="859197"/>
                  <a:pt x="72874" y="579958"/>
                  <a:pt x="72874" y="494038"/>
                </a:cubicBezTo>
                <a:cubicBezTo>
                  <a:pt x="480705" y="408118"/>
                  <a:pt x="952931" y="150359"/>
                  <a:pt x="1060255" y="85920"/>
                </a:cubicBezTo>
                <a:cubicBezTo>
                  <a:pt x="1167579" y="150359"/>
                  <a:pt x="1661269" y="408118"/>
                  <a:pt x="2069100" y="494038"/>
                </a:cubicBezTo>
                <a:cubicBezTo>
                  <a:pt x="2069100" y="579958"/>
                  <a:pt x="2069100" y="837717"/>
                  <a:pt x="1961776" y="1159915"/>
                </a:cubicBezTo>
                <a:close/>
                <a:moveTo>
                  <a:pt x="1832987" y="902156"/>
                </a:moveTo>
                <a:cubicBezTo>
                  <a:pt x="1811522" y="902156"/>
                  <a:pt x="1790057" y="923636"/>
                  <a:pt x="1790057" y="945116"/>
                </a:cubicBezTo>
                <a:cubicBezTo>
                  <a:pt x="1790057" y="945116"/>
                  <a:pt x="1747128" y="1138436"/>
                  <a:pt x="1618339" y="1374715"/>
                </a:cubicBezTo>
                <a:cubicBezTo>
                  <a:pt x="1532480" y="1589514"/>
                  <a:pt x="1360762" y="1868753"/>
                  <a:pt x="1103184" y="2062072"/>
                </a:cubicBezTo>
                <a:lnTo>
                  <a:pt x="1103184" y="1696913"/>
                </a:lnTo>
                <a:cubicBezTo>
                  <a:pt x="1103184" y="1675433"/>
                  <a:pt x="1081719" y="1653953"/>
                  <a:pt x="1060255" y="1653953"/>
                </a:cubicBezTo>
                <a:cubicBezTo>
                  <a:pt x="1038790" y="1653953"/>
                  <a:pt x="1038790" y="1675433"/>
                  <a:pt x="1038790" y="1696913"/>
                </a:cubicBezTo>
                <a:lnTo>
                  <a:pt x="1038790" y="2062072"/>
                </a:lnTo>
                <a:cubicBezTo>
                  <a:pt x="824142" y="1911712"/>
                  <a:pt x="759748" y="1825793"/>
                  <a:pt x="759748" y="1825793"/>
                </a:cubicBezTo>
                <a:cubicBezTo>
                  <a:pt x="759748" y="1804313"/>
                  <a:pt x="738283" y="1804313"/>
                  <a:pt x="716818" y="1825793"/>
                </a:cubicBezTo>
                <a:cubicBezTo>
                  <a:pt x="695353" y="1825793"/>
                  <a:pt x="695353" y="1847273"/>
                  <a:pt x="716818" y="1868753"/>
                </a:cubicBezTo>
                <a:cubicBezTo>
                  <a:pt x="716818" y="1868753"/>
                  <a:pt x="781212" y="1976152"/>
                  <a:pt x="1038790" y="2169472"/>
                </a:cubicBezTo>
                <a:cubicBezTo>
                  <a:pt x="1038790" y="2190951"/>
                  <a:pt x="1038790" y="2190951"/>
                  <a:pt x="1038790" y="2190951"/>
                </a:cubicBezTo>
                <a:lnTo>
                  <a:pt x="1060255" y="2190951"/>
                </a:lnTo>
                <a:cubicBezTo>
                  <a:pt x="1060255" y="2190951"/>
                  <a:pt x="1060255" y="2190951"/>
                  <a:pt x="1060255" y="2190951"/>
                </a:cubicBezTo>
                <a:lnTo>
                  <a:pt x="1060255" y="2190951"/>
                </a:lnTo>
                <a:cubicBezTo>
                  <a:pt x="1060255" y="2190951"/>
                  <a:pt x="1060255" y="2190951"/>
                  <a:pt x="1060255" y="2190951"/>
                </a:cubicBezTo>
                <a:lnTo>
                  <a:pt x="1060255" y="2190951"/>
                </a:lnTo>
                <a:cubicBezTo>
                  <a:pt x="1060255" y="2190951"/>
                  <a:pt x="1081719" y="2190951"/>
                  <a:pt x="1081719" y="2190951"/>
                </a:cubicBezTo>
                <a:lnTo>
                  <a:pt x="1081719" y="2190951"/>
                </a:lnTo>
                <a:cubicBezTo>
                  <a:pt x="1081719" y="2190951"/>
                  <a:pt x="1081719" y="2190951"/>
                  <a:pt x="1081719" y="2190951"/>
                </a:cubicBezTo>
                <a:lnTo>
                  <a:pt x="1081719" y="2190951"/>
                </a:lnTo>
                <a:lnTo>
                  <a:pt x="1081719" y="2190951"/>
                </a:lnTo>
                <a:lnTo>
                  <a:pt x="1081719" y="2190951"/>
                </a:lnTo>
                <a:cubicBezTo>
                  <a:pt x="1081719" y="2190951"/>
                  <a:pt x="1081719" y="2190951"/>
                  <a:pt x="1081719" y="2190951"/>
                </a:cubicBezTo>
                <a:lnTo>
                  <a:pt x="1081719" y="2169472"/>
                </a:lnTo>
                <a:cubicBezTo>
                  <a:pt x="1382226" y="1954672"/>
                  <a:pt x="1575410" y="1632474"/>
                  <a:pt x="1682734" y="1417674"/>
                </a:cubicBezTo>
                <a:cubicBezTo>
                  <a:pt x="1811522" y="1159915"/>
                  <a:pt x="1854452" y="966596"/>
                  <a:pt x="1854452" y="966596"/>
                </a:cubicBezTo>
                <a:cubicBezTo>
                  <a:pt x="1854452" y="945116"/>
                  <a:pt x="1854452" y="923636"/>
                  <a:pt x="1832987" y="902156"/>
                </a:cubicBezTo>
                <a:close/>
                <a:moveTo>
                  <a:pt x="1038790" y="923636"/>
                </a:moveTo>
                <a:cubicBezTo>
                  <a:pt x="1038790" y="945116"/>
                  <a:pt x="1038790" y="945116"/>
                  <a:pt x="1060255" y="945116"/>
                </a:cubicBezTo>
                <a:cubicBezTo>
                  <a:pt x="1081719" y="945116"/>
                  <a:pt x="1103184" y="945116"/>
                  <a:pt x="1103184" y="923636"/>
                </a:cubicBezTo>
                <a:lnTo>
                  <a:pt x="1103184" y="386638"/>
                </a:lnTo>
                <a:cubicBezTo>
                  <a:pt x="1103184" y="386638"/>
                  <a:pt x="1124649" y="386638"/>
                  <a:pt x="1124649" y="408118"/>
                </a:cubicBezTo>
                <a:cubicBezTo>
                  <a:pt x="1189043" y="451078"/>
                  <a:pt x="1296367" y="494038"/>
                  <a:pt x="1403691" y="536998"/>
                </a:cubicBezTo>
                <a:cubicBezTo>
                  <a:pt x="1425156" y="536998"/>
                  <a:pt x="1425156" y="536998"/>
                  <a:pt x="1425156" y="536998"/>
                </a:cubicBezTo>
                <a:cubicBezTo>
                  <a:pt x="1446621" y="536998"/>
                  <a:pt x="1446621" y="536998"/>
                  <a:pt x="1468086" y="515518"/>
                </a:cubicBezTo>
                <a:cubicBezTo>
                  <a:pt x="1468086" y="494038"/>
                  <a:pt x="1468086" y="472558"/>
                  <a:pt x="1446621" y="472558"/>
                </a:cubicBezTo>
                <a:cubicBezTo>
                  <a:pt x="1189043" y="386638"/>
                  <a:pt x="1103184" y="279239"/>
                  <a:pt x="1103184" y="279239"/>
                </a:cubicBezTo>
                <a:lnTo>
                  <a:pt x="1103184" y="279239"/>
                </a:lnTo>
                <a:cubicBezTo>
                  <a:pt x="1103184" y="279239"/>
                  <a:pt x="1103184" y="279239"/>
                  <a:pt x="1103184" y="279239"/>
                </a:cubicBezTo>
                <a:lnTo>
                  <a:pt x="1103184" y="279239"/>
                </a:lnTo>
                <a:cubicBezTo>
                  <a:pt x="1081719" y="279239"/>
                  <a:pt x="1081719" y="279239"/>
                  <a:pt x="1081719" y="279239"/>
                </a:cubicBezTo>
                <a:lnTo>
                  <a:pt x="1081719" y="279239"/>
                </a:lnTo>
                <a:lnTo>
                  <a:pt x="1081719" y="257759"/>
                </a:lnTo>
                <a:lnTo>
                  <a:pt x="1081719" y="257759"/>
                </a:lnTo>
                <a:lnTo>
                  <a:pt x="1081719" y="257759"/>
                </a:lnTo>
                <a:cubicBezTo>
                  <a:pt x="1081719" y="257759"/>
                  <a:pt x="1081719" y="257759"/>
                  <a:pt x="1081719" y="257759"/>
                </a:cubicBezTo>
                <a:lnTo>
                  <a:pt x="1081719" y="257759"/>
                </a:lnTo>
                <a:cubicBezTo>
                  <a:pt x="1060255" y="257759"/>
                  <a:pt x="1060255" y="257759"/>
                  <a:pt x="1060255" y="257759"/>
                </a:cubicBezTo>
                <a:lnTo>
                  <a:pt x="1060255" y="257759"/>
                </a:lnTo>
                <a:cubicBezTo>
                  <a:pt x="1060255" y="257759"/>
                  <a:pt x="1060255" y="257759"/>
                  <a:pt x="1060255" y="257759"/>
                </a:cubicBezTo>
                <a:lnTo>
                  <a:pt x="1060255" y="257759"/>
                </a:lnTo>
                <a:cubicBezTo>
                  <a:pt x="1060255" y="257759"/>
                  <a:pt x="1060255" y="257759"/>
                  <a:pt x="1060255" y="257759"/>
                </a:cubicBezTo>
                <a:lnTo>
                  <a:pt x="1060255" y="257759"/>
                </a:lnTo>
                <a:cubicBezTo>
                  <a:pt x="1038790" y="257759"/>
                  <a:pt x="1038790" y="279239"/>
                  <a:pt x="1038790" y="279239"/>
                </a:cubicBezTo>
                <a:lnTo>
                  <a:pt x="1038790" y="279239"/>
                </a:lnTo>
                <a:lnTo>
                  <a:pt x="1038790" y="279239"/>
                </a:lnTo>
                <a:lnTo>
                  <a:pt x="1038790" y="279239"/>
                </a:lnTo>
                <a:cubicBezTo>
                  <a:pt x="1038790" y="279239"/>
                  <a:pt x="716818" y="536998"/>
                  <a:pt x="287522" y="622918"/>
                </a:cubicBezTo>
                <a:cubicBezTo>
                  <a:pt x="287522" y="644397"/>
                  <a:pt x="266057" y="644397"/>
                  <a:pt x="266057" y="665877"/>
                </a:cubicBezTo>
                <a:cubicBezTo>
                  <a:pt x="266057" y="687357"/>
                  <a:pt x="266057" y="988076"/>
                  <a:pt x="373381" y="1245835"/>
                </a:cubicBezTo>
                <a:cubicBezTo>
                  <a:pt x="373381" y="1245835"/>
                  <a:pt x="394846" y="1267315"/>
                  <a:pt x="416311" y="1267315"/>
                </a:cubicBezTo>
                <a:cubicBezTo>
                  <a:pt x="416311" y="1267315"/>
                  <a:pt x="416311" y="1267315"/>
                  <a:pt x="416311" y="1267315"/>
                </a:cubicBezTo>
                <a:cubicBezTo>
                  <a:pt x="437776" y="1245835"/>
                  <a:pt x="459240" y="1224355"/>
                  <a:pt x="437776" y="1202875"/>
                </a:cubicBezTo>
                <a:cubicBezTo>
                  <a:pt x="351917" y="1009556"/>
                  <a:pt x="351917" y="773277"/>
                  <a:pt x="351917" y="708837"/>
                </a:cubicBezTo>
                <a:cubicBezTo>
                  <a:pt x="673888" y="622918"/>
                  <a:pt x="910001" y="451078"/>
                  <a:pt x="1038790" y="386638"/>
                </a:cubicBezTo>
                <a:lnTo>
                  <a:pt x="1038790" y="923636"/>
                </a:lnTo>
                <a:close/>
                <a:moveTo>
                  <a:pt x="652424" y="1310275"/>
                </a:moveTo>
                <a:lnTo>
                  <a:pt x="802677" y="1460634"/>
                </a:lnTo>
                <a:cubicBezTo>
                  <a:pt x="824142" y="1460634"/>
                  <a:pt x="845607" y="1460634"/>
                  <a:pt x="867071" y="1439154"/>
                </a:cubicBezTo>
                <a:lnTo>
                  <a:pt x="1639804" y="665877"/>
                </a:lnTo>
                <a:lnTo>
                  <a:pt x="1725663" y="751797"/>
                </a:lnTo>
                <a:lnTo>
                  <a:pt x="845607" y="1653953"/>
                </a:lnTo>
                <a:lnTo>
                  <a:pt x="566564" y="1417674"/>
                </a:lnTo>
                <a:lnTo>
                  <a:pt x="652424" y="1310275"/>
                </a:lnTo>
                <a:close/>
                <a:moveTo>
                  <a:pt x="845607" y="1739873"/>
                </a:moveTo>
                <a:cubicBezTo>
                  <a:pt x="845607" y="1739873"/>
                  <a:pt x="867071" y="1739873"/>
                  <a:pt x="867071" y="1718393"/>
                </a:cubicBezTo>
                <a:lnTo>
                  <a:pt x="1790057" y="773277"/>
                </a:lnTo>
                <a:cubicBezTo>
                  <a:pt x="1811522" y="751797"/>
                  <a:pt x="1811522" y="730317"/>
                  <a:pt x="1790057" y="730317"/>
                </a:cubicBezTo>
                <a:lnTo>
                  <a:pt x="1661269" y="579958"/>
                </a:lnTo>
                <a:cubicBezTo>
                  <a:pt x="1661269" y="579958"/>
                  <a:pt x="1639804" y="579958"/>
                  <a:pt x="1639804" y="579958"/>
                </a:cubicBezTo>
                <a:cubicBezTo>
                  <a:pt x="1618339" y="579958"/>
                  <a:pt x="1618339" y="579958"/>
                  <a:pt x="1596874" y="579958"/>
                </a:cubicBezTo>
                <a:lnTo>
                  <a:pt x="824142" y="1374715"/>
                </a:lnTo>
                <a:lnTo>
                  <a:pt x="673888" y="1224355"/>
                </a:lnTo>
                <a:cubicBezTo>
                  <a:pt x="673888" y="1224355"/>
                  <a:pt x="652424" y="1224355"/>
                  <a:pt x="652424" y="1224355"/>
                </a:cubicBezTo>
                <a:cubicBezTo>
                  <a:pt x="630959" y="1224355"/>
                  <a:pt x="630959" y="1224355"/>
                  <a:pt x="609494" y="1245835"/>
                </a:cubicBezTo>
                <a:lnTo>
                  <a:pt x="480705" y="1396195"/>
                </a:lnTo>
                <a:cubicBezTo>
                  <a:pt x="480705" y="1417674"/>
                  <a:pt x="480705" y="1439154"/>
                  <a:pt x="480705" y="1460634"/>
                </a:cubicBezTo>
                <a:lnTo>
                  <a:pt x="802677" y="1739873"/>
                </a:lnTo>
                <a:cubicBezTo>
                  <a:pt x="824142" y="1739873"/>
                  <a:pt x="824142" y="1739873"/>
                  <a:pt x="845607" y="1739873"/>
                </a:cubicBezTo>
                <a:close/>
                <a:moveTo>
                  <a:pt x="2133494" y="451078"/>
                </a:moveTo>
                <a:cubicBezTo>
                  <a:pt x="2133494" y="451078"/>
                  <a:pt x="2112029" y="429598"/>
                  <a:pt x="2112029" y="429598"/>
                </a:cubicBezTo>
                <a:cubicBezTo>
                  <a:pt x="1661269" y="343679"/>
                  <a:pt x="1081719" y="21480"/>
                  <a:pt x="1081719" y="0"/>
                </a:cubicBezTo>
                <a:cubicBezTo>
                  <a:pt x="1081719" y="0"/>
                  <a:pt x="1060255" y="0"/>
                  <a:pt x="1038790" y="0"/>
                </a:cubicBezTo>
                <a:cubicBezTo>
                  <a:pt x="1038790" y="21480"/>
                  <a:pt x="459240" y="343679"/>
                  <a:pt x="29945" y="429598"/>
                </a:cubicBezTo>
                <a:cubicBezTo>
                  <a:pt x="8480" y="429598"/>
                  <a:pt x="8480" y="451078"/>
                  <a:pt x="8480" y="451078"/>
                </a:cubicBezTo>
                <a:cubicBezTo>
                  <a:pt x="8480" y="472558"/>
                  <a:pt x="-34450" y="794757"/>
                  <a:pt x="72874" y="1181395"/>
                </a:cubicBezTo>
                <a:cubicBezTo>
                  <a:pt x="158733" y="1417674"/>
                  <a:pt x="244593" y="1653953"/>
                  <a:pt x="394846" y="1847273"/>
                </a:cubicBezTo>
                <a:cubicBezTo>
                  <a:pt x="566564" y="2083552"/>
                  <a:pt x="781212" y="2276871"/>
                  <a:pt x="1038790" y="2448710"/>
                </a:cubicBezTo>
                <a:cubicBezTo>
                  <a:pt x="1060255" y="2448710"/>
                  <a:pt x="1060255" y="2448710"/>
                  <a:pt x="1060255" y="2448710"/>
                </a:cubicBezTo>
                <a:cubicBezTo>
                  <a:pt x="1081719" y="2448710"/>
                  <a:pt x="1081719" y="2448710"/>
                  <a:pt x="1081719" y="2448710"/>
                </a:cubicBezTo>
                <a:cubicBezTo>
                  <a:pt x="1339297" y="2276871"/>
                  <a:pt x="1575410" y="2083552"/>
                  <a:pt x="1725663" y="1847273"/>
                </a:cubicBezTo>
                <a:cubicBezTo>
                  <a:pt x="1875917" y="1653953"/>
                  <a:pt x="1961776" y="1417674"/>
                  <a:pt x="2047635" y="1181395"/>
                </a:cubicBezTo>
                <a:cubicBezTo>
                  <a:pt x="2154959" y="794757"/>
                  <a:pt x="2133494" y="472558"/>
                  <a:pt x="2133494" y="451078"/>
                </a:cubicBezTo>
                <a:close/>
              </a:path>
            </a:pathLst>
          </a:custGeom>
          <a:solidFill>
            <a:schemeClr val="bg1"/>
          </a:solidFill>
          <a:ln w="21465" cap="flat">
            <a:noFill/>
            <a:prstDash val="solid"/>
            <a:miter/>
          </a:ln>
        </p:spPr>
        <p:txBody>
          <a:bodyPr rtlCol="0" anchor="ctr"/>
          <a:lstStyle/>
          <a:p>
            <a:endParaRPr lang="en-US"/>
          </a:p>
        </p:txBody>
      </p:sp>
      <p:sp>
        <p:nvSpPr>
          <p:cNvPr id="10" name="ICON">
            <a:extLst>
              <a:ext uri="{FF2B5EF4-FFF2-40B4-BE49-F238E27FC236}">
                <a16:creationId xmlns:a16="http://schemas.microsoft.com/office/drawing/2014/main" id="{E3ED5094-266D-4E9B-A0FA-CECF2D8A76EA}"/>
              </a:ext>
            </a:extLst>
          </p:cNvPr>
          <p:cNvSpPr/>
          <p:nvPr/>
        </p:nvSpPr>
        <p:spPr>
          <a:xfrm>
            <a:off x="4552570" y="936946"/>
            <a:ext cx="779843" cy="767907"/>
          </a:xfrm>
          <a:custGeom>
            <a:avLst/>
            <a:gdLst>
              <a:gd name="connsiteX0" fmla="*/ 2318197 w 2683098"/>
              <a:gd name="connsiteY0" fmla="*/ 859197 h 2642029"/>
              <a:gd name="connsiteX1" fmla="*/ 2511380 w 2683098"/>
              <a:gd name="connsiteY1" fmla="*/ 1052516 h 2642029"/>
              <a:gd name="connsiteX2" fmla="*/ 2318197 w 2683098"/>
              <a:gd name="connsiteY2" fmla="*/ 1245835 h 2642029"/>
              <a:gd name="connsiteX3" fmla="*/ 2146479 w 2683098"/>
              <a:gd name="connsiteY3" fmla="*/ 1052516 h 2642029"/>
              <a:gd name="connsiteX4" fmla="*/ 2318197 w 2683098"/>
              <a:gd name="connsiteY4" fmla="*/ 859197 h 2642029"/>
              <a:gd name="connsiteX5" fmla="*/ 1760113 w 2683098"/>
              <a:gd name="connsiteY5" fmla="*/ 601438 h 2642029"/>
              <a:gd name="connsiteX6" fmla="*/ 1803042 w 2683098"/>
              <a:gd name="connsiteY6" fmla="*/ 644397 h 2642029"/>
              <a:gd name="connsiteX7" fmla="*/ 1996225 w 2683098"/>
              <a:gd name="connsiteY7" fmla="*/ 687357 h 2642029"/>
              <a:gd name="connsiteX8" fmla="*/ 1996225 w 2683098"/>
              <a:gd name="connsiteY8" fmla="*/ 687357 h 2642029"/>
              <a:gd name="connsiteX9" fmla="*/ 2039155 w 2683098"/>
              <a:gd name="connsiteY9" fmla="*/ 665877 h 2642029"/>
              <a:gd name="connsiteX10" fmla="*/ 1996225 w 2683098"/>
              <a:gd name="connsiteY10" fmla="*/ 601438 h 2642029"/>
              <a:gd name="connsiteX11" fmla="*/ 1824507 w 2683098"/>
              <a:gd name="connsiteY11" fmla="*/ 579958 h 2642029"/>
              <a:gd name="connsiteX12" fmla="*/ 1760113 w 2683098"/>
              <a:gd name="connsiteY12" fmla="*/ 601438 h 2642029"/>
              <a:gd name="connsiteX13" fmla="*/ 1717183 w 2683098"/>
              <a:gd name="connsiteY13" fmla="*/ 236279 h 2642029"/>
              <a:gd name="connsiteX14" fmla="*/ 1738648 w 2683098"/>
              <a:gd name="connsiteY14" fmla="*/ 214799 h 2642029"/>
              <a:gd name="connsiteX15" fmla="*/ 1867437 w 2683098"/>
              <a:gd name="connsiteY15" fmla="*/ 64440 h 2642029"/>
              <a:gd name="connsiteX16" fmla="*/ 1867437 w 2683098"/>
              <a:gd name="connsiteY16" fmla="*/ 0 h 2642029"/>
              <a:gd name="connsiteX17" fmla="*/ 1803042 w 2683098"/>
              <a:gd name="connsiteY17" fmla="*/ 21480 h 2642029"/>
              <a:gd name="connsiteX18" fmla="*/ 1695718 w 2683098"/>
              <a:gd name="connsiteY18" fmla="*/ 150359 h 2642029"/>
              <a:gd name="connsiteX19" fmla="*/ 1695718 w 2683098"/>
              <a:gd name="connsiteY19" fmla="*/ 214799 h 2642029"/>
              <a:gd name="connsiteX20" fmla="*/ 1717183 w 2683098"/>
              <a:gd name="connsiteY20" fmla="*/ 236279 h 2642029"/>
              <a:gd name="connsiteX21" fmla="*/ 1738648 w 2683098"/>
              <a:gd name="connsiteY21" fmla="*/ 408118 h 2642029"/>
              <a:gd name="connsiteX22" fmla="*/ 1781578 w 2683098"/>
              <a:gd name="connsiteY22" fmla="*/ 429598 h 2642029"/>
              <a:gd name="connsiteX23" fmla="*/ 1781578 w 2683098"/>
              <a:gd name="connsiteY23" fmla="*/ 429598 h 2642029"/>
              <a:gd name="connsiteX24" fmla="*/ 1974761 w 2683098"/>
              <a:gd name="connsiteY24" fmla="*/ 386638 h 2642029"/>
              <a:gd name="connsiteX25" fmla="*/ 1996225 w 2683098"/>
              <a:gd name="connsiteY25" fmla="*/ 322199 h 2642029"/>
              <a:gd name="connsiteX26" fmla="*/ 1953296 w 2683098"/>
              <a:gd name="connsiteY26" fmla="*/ 300719 h 2642029"/>
              <a:gd name="connsiteX27" fmla="*/ 1760113 w 2683098"/>
              <a:gd name="connsiteY27" fmla="*/ 365159 h 2642029"/>
              <a:gd name="connsiteX28" fmla="*/ 1738648 w 2683098"/>
              <a:gd name="connsiteY28" fmla="*/ 408118 h 2642029"/>
              <a:gd name="connsiteX29" fmla="*/ 772732 w 2683098"/>
              <a:gd name="connsiteY29" fmla="*/ 622918 h 2642029"/>
              <a:gd name="connsiteX30" fmla="*/ 837127 w 2683098"/>
              <a:gd name="connsiteY30" fmla="*/ 579958 h 2642029"/>
              <a:gd name="connsiteX31" fmla="*/ 922986 w 2683098"/>
              <a:gd name="connsiteY31" fmla="*/ 558478 h 2642029"/>
              <a:gd name="connsiteX32" fmla="*/ 965916 w 2683098"/>
              <a:gd name="connsiteY32" fmla="*/ 708837 h 2642029"/>
              <a:gd name="connsiteX33" fmla="*/ 858592 w 2683098"/>
              <a:gd name="connsiteY33" fmla="*/ 730317 h 2642029"/>
              <a:gd name="connsiteX34" fmla="*/ 815662 w 2683098"/>
              <a:gd name="connsiteY34" fmla="*/ 730317 h 2642029"/>
              <a:gd name="connsiteX35" fmla="*/ 772732 w 2683098"/>
              <a:gd name="connsiteY35" fmla="*/ 687357 h 2642029"/>
              <a:gd name="connsiteX36" fmla="*/ 772732 w 2683098"/>
              <a:gd name="connsiteY36" fmla="*/ 622918 h 2642029"/>
              <a:gd name="connsiteX37" fmla="*/ 1609859 w 2683098"/>
              <a:gd name="connsiteY37" fmla="*/ 751797 h 2642029"/>
              <a:gd name="connsiteX38" fmla="*/ 1051775 w 2683098"/>
              <a:gd name="connsiteY38" fmla="*/ 708837 h 2642029"/>
              <a:gd name="connsiteX39" fmla="*/ 1008845 w 2683098"/>
              <a:gd name="connsiteY39" fmla="*/ 536998 h 2642029"/>
              <a:gd name="connsiteX40" fmla="*/ 1459606 w 2683098"/>
              <a:gd name="connsiteY40" fmla="*/ 193319 h 2642029"/>
              <a:gd name="connsiteX41" fmla="*/ 1609859 w 2683098"/>
              <a:gd name="connsiteY41" fmla="*/ 751797 h 2642029"/>
              <a:gd name="connsiteX42" fmla="*/ 772732 w 2683098"/>
              <a:gd name="connsiteY42" fmla="*/ 794757 h 2642029"/>
              <a:gd name="connsiteX43" fmla="*/ 858592 w 2683098"/>
              <a:gd name="connsiteY43" fmla="*/ 816237 h 2642029"/>
              <a:gd name="connsiteX44" fmla="*/ 880056 w 2683098"/>
              <a:gd name="connsiteY44" fmla="*/ 816237 h 2642029"/>
              <a:gd name="connsiteX45" fmla="*/ 987380 w 2683098"/>
              <a:gd name="connsiteY45" fmla="*/ 794757 h 2642029"/>
              <a:gd name="connsiteX46" fmla="*/ 1116169 w 2683098"/>
              <a:gd name="connsiteY46" fmla="*/ 966596 h 2642029"/>
              <a:gd name="connsiteX47" fmla="*/ 1137634 w 2683098"/>
              <a:gd name="connsiteY47" fmla="*/ 966596 h 2642029"/>
              <a:gd name="connsiteX48" fmla="*/ 1180563 w 2683098"/>
              <a:gd name="connsiteY48" fmla="*/ 945116 h 2642029"/>
              <a:gd name="connsiteX49" fmla="*/ 1159099 w 2683098"/>
              <a:gd name="connsiteY49" fmla="*/ 902156 h 2642029"/>
              <a:gd name="connsiteX50" fmla="*/ 1073239 w 2683098"/>
              <a:gd name="connsiteY50" fmla="*/ 794757 h 2642029"/>
              <a:gd name="connsiteX51" fmla="*/ 1652789 w 2683098"/>
              <a:gd name="connsiteY51" fmla="*/ 837717 h 2642029"/>
              <a:gd name="connsiteX52" fmla="*/ 1695718 w 2683098"/>
              <a:gd name="connsiteY52" fmla="*/ 816237 h 2642029"/>
              <a:gd name="connsiteX53" fmla="*/ 1695718 w 2683098"/>
              <a:gd name="connsiteY53" fmla="*/ 773277 h 2642029"/>
              <a:gd name="connsiteX54" fmla="*/ 1524000 w 2683098"/>
              <a:gd name="connsiteY54" fmla="*/ 128879 h 2642029"/>
              <a:gd name="connsiteX55" fmla="*/ 1502535 w 2683098"/>
              <a:gd name="connsiteY55" fmla="*/ 107400 h 2642029"/>
              <a:gd name="connsiteX56" fmla="*/ 1459606 w 2683098"/>
              <a:gd name="connsiteY56" fmla="*/ 107400 h 2642029"/>
              <a:gd name="connsiteX57" fmla="*/ 944451 w 2683098"/>
              <a:gd name="connsiteY57" fmla="*/ 472558 h 2642029"/>
              <a:gd name="connsiteX58" fmla="*/ 815662 w 2683098"/>
              <a:gd name="connsiteY58" fmla="*/ 515518 h 2642029"/>
              <a:gd name="connsiteX59" fmla="*/ 708338 w 2683098"/>
              <a:gd name="connsiteY59" fmla="*/ 579958 h 2642029"/>
              <a:gd name="connsiteX60" fmla="*/ 686873 w 2683098"/>
              <a:gd name="connsiteY60" fmla="*/ 708837 h 2642029"/>
              <a:gd name="connsiteX61" fmla="*/ 772732 w 2683098"/>
              <a:gd name="connsiteY61" fmla="*/ 794757 h 2642029"/>
              <a:gd name="connsiteX62" fmla="*/ 2189409 w 2683098"/>
              <a:gd name="connsiteY62" fmla="*/ 2019112 h 2642029"/>
              <a:gd name="connsiteX63" fmla="*/ 2275268 w 2683098"/>
              <a:gd name="connsiteY63" fmla="*/ 2019112 h 2642029"/>
              <a:gd name="connsiteX64" fmla="*/ 2468451 w 2683098"/>
              <a:gd name="connsiteY64" fmla="*/ 1847273 h 2642029"/>
              <a:gd name="connsiteX65" fmla="*/ 2468451 w 2683098"/>
              <a:gd name="connsiteY65" fmla="*/ 1847273 h 2642029"/>
              <a:gd name="connsiteX66" fmla="*/ 2489916 w 2683098"/>
              <a:gd name="connsiteY66" fmla="*/ 1503594 h 2642029"/>
              <a:gd name="connsiteX67" fmla="*/ 2446986 w 2683098"/>
              <a:gd name="connsiteY67" fmla="*/ 1439154 h 2642029"/>
              <a:gd name="connsiteX68" fmla="*/ 2404056 w 2683098"/>
              <a:gd name="connsiteY68" fmla="*/ 1482114 h 2642029"/>
              <a:gd name="connsiteX69" fmla="*/ 2382592 w 2683098"/>
              <a:gd name="connsiteY69" fmla="*/ 1847273 h 2642029"/>
              <a:gd name="connsiteX70" fmla="*/ 2275268 w 2683098"/>
              <a:gd name="connsiteY70" fmla="*/ 1933192 h 2642029"/>
              <a:gd name="connsiteX71" fmla="*/ 1824507 w 2683098"/>
              <a:gd name="connsiteY71" fmla="*/ 1933192 h 2642029"/>
              <a:gd name="connsiteX72" fmla="*/ 1781578 w 2683098"/>
              <a:gd name="connsiteY72" fmla="*/ 1890233 h 2642029"/>
              <a:gd name="connsiteX73" fmla="*/ 1824507 w 2683098"/>
              <a:gd name="connsiteY73" fmla="*/ 1847273 h 2642029"/>
              <a:gd name="connsiteX74" fmla="*/ 2232338 w 2683098"/>
              <a:gd name="connsiteY74" fmla="*/ 1847273 h 2642029"/>
              <a:gd name="connsiteX75" fmla="*/ 2275268 w 2683098"/>
              <a:gd name="connsiteY75" fmla="*/ 1804313 h 2642029"/>
              <a:gd name="connsiteX76" fmla="*/ 2296733 w 2683098"/>
              <a:gd name="connsiteY76" fmla="*/ 1610994 h 2642029"/>
              <a:gd name="connsiteX77" fmla="*/ 2253803 w 2683098"/>
              <a:gd name="connsiteY77" fmla="*/ 1568034 h 2642029"/>
              <a:gd name="connsiteX78" fmla="*/ 2210873 w 2683098"/>
              <a:gd name="connsiteY78" fmla="*/ 1610994 h 2642029"/>
              <a:gd name="connsiteX79" fmla="*/ 2189409 w 2683098"/>
              <a:gd name="connsiteY79" fmla="*/ 1761353 h 2642029"/>
              <a:gd name="connsiteX80" fmla="*/ 1824507 w 2683098"/>
              <a:gd name="connsiteY80" fmla="*/ 1761353 h 2642029"/>
              <a:gd name="connsiteX81" fmla="*/ 1695718 w 2683098"/>
              <a:gd name="connsiteY81" fmla="*/ 1890233 h 2642029"/>
              <a:gd name="connsiteX82" fmla="*/ 1824507 w 2683098"/>
              <a:gd name="connsiteY82" fmla="*/ 2019112 h 2642029"/>
              <a:gd name="connsiteX83" fmla="*/ 2082085 w 2683098"/>
              <a:gd name="connsiteY83" fmla="*/ 2019112 h 2642029"/>
              <a:gd name="connsiteX84" fmla="*/ 2446986 w 2683098"/>
              <a:gd name="connsiteY84" fmla="*/ 2448710 h 2642029"/>
              <a:gd name="connsiteX85" fmla="*/ 1931831 w 2683098"/>
              <a:gd name="connsiteY85" fmla="*/ 2448710 h 2642029"/>
              <a:gd name="connsiteX86" fmla="*/ 1888901 w 2683098"/>
              <a:gd name="connsiteY86" fmla="*/ 2491670 h 2642029"/>
              <a:gd name="connsiteX87" fmla="*/ 1931831 w 2683098"/>
              <a:gd name="connsiteY87" fmla="*/ 2534630 h 2642029"/>
              <a:gd name="connsiteX88" fmla="*/ 2532845 w 2683098"/>
              <a:gd name="connsiteY88" fmla="*/ 2534630 h 2642029"/>
              <a:gd name="connsiteX89" fmla="*/ 2554310 w 2683098"/>
              <a:gd name="connsiteY89" fmla="*/ 2513150 h 2642029"/>
              <a:gd name="connsiteX90" fmla="*/ 2554310 w 2683098"/>
              <a:gd name="connsiteY90" fmla="*/ 2470190 h 2642029"/>
              <a:gd name="connsiteX91" fmla="*/ 2189409 w 2683098"/>
              <a:gd name="connsiteY91" fmla="*/ 2019112 h 2642029"/>
              <a:gd name="connsiteX92" fmla="*/ 1330817 w 2683098"/>
              <a:gd name="connsiteY92" fmla="*/ 1589514 h 2642029"/>
              <a:gd name="connsiteX93" fmla="*/ 1524000 w 2683098"/>
              <a:gd name="connsiteY93" fmla="*/ 1782833 h 2642029"/>
              <a:gd name="connsiteX94" fmla="*/ 1330817 w 2683098"/>
              <a:gd name="connsiteY94" fmla="*/ 1954672 h 2642029"/>
              <a:gd name="connsiteX95" fmla="*/ 1159099 w 2683098"/>
              <a:gd name="connsiteY95" fmla="*/ 1782833 h 2642029"/>
              <a:gd name="connsiteX96" fmla="*/ 1330817 w 2683098"/>
              <a:gd name="connsiteY96" fmla="*/ 1589514 h 2642029"/>
              <a:gd name="connsiteX97" fmla="*/ 1738648 w 2683098"/>
              <a:gd name="connsiteY97" fmla="*/ 2298351 h 2642029"/>
              <a:gd name="connsiteX98" fmla="*/ 1481070 w 2683098"/>
              <a:gd name="connsiteY98" fmla="*/ 1997632 h 2642029"/>
              <a:gd name="connsiteX99" fmla="*/ 1609859 w 2683098"/>
              <a:gd name="connsiteY99" fmla="*/ 1782833 h 2642029"/>
              <a:gd name="connsiteX100" fmla="*/ 1330817 w 2683098"/>
              <a:gd name="connsiteY100" fmla="*/ 1503594 h 2642029"/>
              <a:gd name="connsiteX101" fmla="*/ 1073239 w 2683098"/>
              <a:gd name="connsiteY101" fmla="*/ 1782833 h 2642029"/>
              <a:gd name="connsiteX102" fmla="*/ 1202028 w 2683098"/>
              <a:gd name="connsiteY102" fmla="*/ 1997632 h 2642029"/>
              <a:gd name="connsiteX103" fmla="*/ 1094704 w 2683098"/>
              <a:gd name="connsiteY103" fmla="*/ 2062072 h 2642029"/>
              <a:gd name="connsiteX104" fmla="*/ 944451 w 2683098"/>
              <a:gd name="connsiteY104" fmla="*/ 2298351 h 2642029"/>
              <a:gd name="connsiteX105" fmla="*/ 880056 w 2683098"/>
              <a:gd name="connsiteY105" fmla="*/ 2599070 h 2642029"/>
              <a:gd name="connsiteX106" fmla="*/ 922986 w 2683098"/>
              <a:gd name="connsiteY106" fmla="*/ 2642030 h 2642029"/>
              <a:gd name="connsiteX107" fmla="*/ 922986 w 2683098"/>
              <a:gd name="connsiteY107" fmla="*/ 2642030 h 2642029"/>
              <a:gd name="connsiteX108" fmla="*/ 965916 w 2683098"/>
              <a:gd name="connsiteY108" fmla="*/ 2599070 h 2642029"/>
              <a:gd name="connsiteX109" fmla="*/ 1030310 w 2683098"/>
              <a:gd name="connsiteY109" fmla="*/ 2319831 h 2642029"/>
              <a:gd name="connsiteX110" fmla="*/ 1352282 w 2683098"/>
              <a:gd name="connsiteY110" fmla="*/ 2062072 h 2642029"/>
              <a:gd name="connsiteX111" fmla="*/ 1652789 w 2683098"/>
              <a:gd name="connsiteY111" fmla="*/ 2319831 h 2642029"/>
              <a:gd name="connsiteX112" fmla="*/ 1717183 w 2683098"/>
              <a:gd name="connsiteY112" fmla="*/ 2599070 h 2642029"/>
              <a:gd name="connsiteX113" fmla="*/ 1760113 w 2683098"/>
              <a:gd name="connsiteY113" fmla="*/ 2642030 h 2642029"/>
              <a:gd name="connsiteX114" fmla="*/ 1803042 w 2683098"/>
              <a:gd name="connsiteY114" fmla="*/ 2599070 h 2642029"/>
              <a:gd name="connsiteX115" fmla="*/ 1738648 w 2683098"/>
              <a:gd name="connsiteY115" fmla="*/ 2298351 h 2642029"/>
              <a:gd name="connsiteX116" fmla="*/ 343437 w 2683098"/>
              <a:gd name="connsiteY116" fmla="*/ 859197 h 2642029"/>
              <a:gd name="connsiteX117" fmla="*/ 536620 w 2683098"/>
              <a:gd name="connsiteY117" fmla="*/ 1052516 h 2642029"/>
              <a:gd name="connsiteX118" fmla="*/ 343437 w 2683098"/>
              <a:gd name="connsiteY118" fmla="*/ 1245835 h 2642029"/>
              <a:gd name="connsiteX119" fmla="*/ 171718 w 2683098"/>
              <a:gd name="connsiteY119" fmla="*/ 1052516 h 2642029"/>
              <a:gd name="connsiteX120" fmla="*/ 343437 w 2683098"/>
              <a:gd name="connsiteY120" fmla="*/ 859197 h 2642029"/>
              <a:gd name="connsiteX121" fmla="*/ 343437 w 2683098"/>
              <a:gd name="connsiteY121" fmla="*/ 1331755 h 2642029"/>
              <a:gd name="connsiteX122" fmla="*/ 579549 w 2683098"/>
              <a:gd name="connsiteY122" fmla="*/ 1503594 h 2642029"/>
              <a:gd name="connsiteX123" fmla="*/ 622479 w 2683098"/>
              <a:gd name="connsiteY123" fmla="*/ 1675433 h 2642029"/>
              <a:gd name="connsiteX124" fmla="*/ 665408 w 2683098"/>
              <a:gd name="connsiteY124" fmla="*/ 1718393 h 2642029"/>
              <a:gd name="connsiteX125" fmla="*/ 686873 w 2683098"/>
              <a:gd name="connsiteY125" fmla="*/ 1653953 h 2642029"/>
              <a:gd name="connsiteX126" fmla="*/ 643944 w 2683098"/>
              <a:gd name="connsiteY126" fmla="*/ 1482114 h 2642029"/>
              <a:gd name="connsiteX127" fmla="*/ 493690 w 2683098"/>
              <a:gd name="connsiteY127" fmla="*/ 1267315 h 2642029"/>
              <a:gd name="connsiteX128" fmla="*/ 622479 w 2683098"/>
              <a:gd name="connsiteY128" fmla="*/ 1052516 h 2642029"/>
              <a:gd name="connsiteX129" fmla="*/ 343437 w 2683098"/>
              <a:gd name="connsiteY129" fmla="*/ 773277 h 2642029"/>
              <a:gd name="connsiteX130" fmla="*/ 85859 w 2683098"/>
              <a:gd name="connsiteY130" fmla="*/ 1052516 h 2642029"/>
              <a:gd name="connsiteX131" fmla="*/ 214648 w 2683098"/>
              <a:gd name="connsiteY131" fmla="*/ 1267315 h 2642029"/>
              <a:gd name="connsiteX132" fmla="*/ 0 w 2683098"/>
              <a:gd name="connsiteY132" fmla="*/ 1589514 h 2642029"/>
              <a:gd name="connsiteX133" fmla="*/ 0 w 2683098"/>
              <a:gd name="connsiteY133" fmla="*/ 2298351 h 2642029"/>
              <a:gd name="connsiteX134" fmla="*/ 42930 w 2683098"/>
              <a:gd name="connsiteY134" fmla="*/ 2341311 h 2642029"/>
              <a:gd name="connsiteX135" fmla="*/ 85859 w 2683098"/>
              <a:gd name="connsiteY135" fmla="*/ 2298351 h 2642029"/>
              <a:gd name="connsiteX136" fmla="*/ 85859 w 2683098"/>
              <a:gd name="connsiteY136" fmla="*/ 1589514 h 2642029"/>
              <a:gd name="connsiteX137" fmla="*/ 343437 w 2683098"/>
              <a:gd name="connsiteY137" fmla="*/ 1331755 h 2642029"/>
              <a:gd name="connsiteX138" fmla="*/ 837127 w 2683098"/>
              <a:gd name="connsiteY138" fmla="*/ 2019112 h 2642029"/>
              <a:gd name="connsiteX139" fmla="*/ 965916 w 2683098"/>
              <a:gd name="connsiteY139" fmla="*/ 1890233 h 2642029"/>
              <a:gd name="connsiteX140" fmla="*/ 837127 w 2683098"/>
              <a:gd name="connsiteY140" fmla="*/ 1761353 h 2642029"/>
              <a:gd name="connsiteX141" fmla="*/ 493690 w 2683098"/>
              <a:gd name="connsiteY141" fmla="*/ 1761353 h 2642029"/>
              <a:gd name="connsiteX142" fmla="*/ 472225 w 2683098"/>
              <a:gd name="connsiteY142" fmla="*/ 1610994 h 2642029"/>
              <a:gd name="connsiteX143" fmla="*/ 429296 w 2683098"/>
              <a:gd name="connsiteY143" fmla="*/ 1568034 h 2642029"/>
              <a:gd name="connsiteX144" fmla="*/ 386366 w 2683098"/>
              <a:gd name="connsiteY144" fmla="*/ 1610994 h 2642029"/>
              <a:gd name="connsiteX145" fmla="*/ 407831 w 2683098"/>
              <a:gd name="connsiteY145" fmla="*/ 1804313 h 2642029"/>
              <a:gd name="connsiteX146" fmla="*/ 450761 w 2683098"/>
              <a:gd name="connsiteY146" fmla="*/ 1847273 h 2642029"/>
              <a:gd name="connsiteX147" fmla="*/ 837127 w 2683098"/>
              <a:gd name="connsiteY147" fmla="*/ 1847273 h 2642029"/>
              <a:gd name="connsiteX148" fmla="*/ 901521 w 2683098"/>
              <a:gd name="connsiteY148" fmla="*/ 1890233 h 2642029"/>
              <a:gd name="connsiteX149" fmla="*/ 837127 w 2683098"/>
              <a:gd name="connsiteY149" fmla="*/ 1933192 h 2642029"/>
              <a:gd name="connsiteX150" fmla="*/ 407831 w 2683098"/>
              <a:gd name="connsiteY150" fmla="*/ 1933192 h 2642029"/>
              <a:gd name="connsiteX151" fmla="*/ 300507 w 2683098"/>
              <a:gd name="connsiteY151" fmla="*/ 1847273 h 2642029"/>
              <a:gd name="connsiteX152" fmla="*/ 257577 w 2683098"/>
              <a:gd name="connsiteY152" fmla="*/ 1482114 h 2642029"/>
              <a:gd name="connsiteX153" fmla="*/ 214648 w 2683098"/>
              <a:gd name="connsiteY153" fmla="*/ 1439154 h 2642029"/>
              <a:gd name="connsiteX154" fmla="*/ 193183 w 2683098"/>
              <a:gd name="connsiteY154" fmla="*/ 1503594 h 2642029"/>
              <a:gd name="connsiteX155" fmla="*/ 214648 w 2683098"/>
              <a:gd name="connsiteY155" fmla="*/ 1847273 h 2642029"/>
              <a:gd name="connsiteX156" fmla="*/ 214648 w 2683098"/>
              <a:gd name="connsiteY156" fmla="*/ 1847273 h 2642029"/>
              <a:gd name="connsiteX157" fmla="*/ 407831 w 2683098"/>
              <a:gd name="connsiteY157" fmla="*/ 2019112 h 2642029"/>
              <a:gd name="connsiteX158" fmla="*/ 493690 w 2683098"/>
              <a:gd name="connsiteY158" fmla="*/ 2019112 h 2642029"/>
              <a:gd name="connsiteX159" fmla="*/ 107324 w 2683098"/>
              <a:gd name="connsiteY159" fmla="*/ 2470190 h 2642029"/>
              <a:gd name="connsiteX160" fmla="*/ 107324 w 2683098"/>
              <a:gd name="connsiteY160" fmla="*/ 2513150 h 2642029"/>
              <a:gd name="connsiteX161" fmla="*/ 150254 w 2683098"/>
              <a:gd name="connsiteY161" fmla="*/ 2534630 h 2642029"/>
              <a:gd name="connsiteX162" fmla="*/ 751268 w 2683098"/>
              <a:gd name="connsiteY162" fmla="*/ 2534630 h 2642029"/>
              <a:gd name="connsiteX163" fmla="*/ 794197 w 2683098"/>
              <a:gd name="connsiteY163" fmla="*/ 2491670 h 2642029"/>
              <a:gd name="connsiteX164" fmla="*/ 751268 w 2683098"/>
              <a:gd name="connsiteY164" fmla="*/ 2448710 h 2642029"/>
              <a:gd name="connsiteX165" fmla="*/ 236113 w 2683098"/>
              <a:gd name="connsiteY165" fmla="*/ 2448710 h 2642029"/>
              <a:gd name="connsiteX166" fmla="*/ 601014 w 2683098"/>
              <a:gd name="connsiteY166" fmla="*/ 2019112 h 2642029"/>
              <a:gd name="connsiteX167" fmla="*/ 837127 w 2683098"/>
              <a:gd name="connsiteY167" fmla="*/ 2019112 h 2642029"/>
              <a:gd name="connsiteX168" fmla="*/ 2468451 w 2683098"/>
              <a:gd name="connsiteY168" fmla="*/ 1267315 h 2642029"/>
              <a:gd name="connsiteX169" fmla="*/ 2597240 w 2683098"/>
              <a:gd name="connsiteY169" fmla="*/ 1052516 h 2642029"/>
              <a:gd name="connsiteX170" fmla="*/ 2318197 w 2683098"/>
              <a:gd name="connsiteY170" fmla="*/ 773277 h 2642029"/>
              <a:gd name="connsiteX171" fmla="*/ 2060620 w 2683098"/>
              <a:gd name="connsiteY171" fmla="*/ 1052516 h 2642029"/>
              <a:gd name="connsiteX172" fmla="*/ 2189409 w 2683098"/>
              <a:gd name="connsiteY172" fmla="*/ 1267315 h 2642029"/>
              <a:gd name="connsiteX173" fmla="*/ 2039155 w 2683098"/>
              <a:gd name="connsiteY173" fmla="*/ 1482114 h 2642029"/>
              <a:gd name="connsiteX174" fmla="*/ 1996225 w 2683098"/>
              <a:gd name="connsiteY174" fmla="*/ 1653953 h 2642029"/>
              <a:gd name="connsiteX175" fmla="*/ 2017690 w 2683098"/>
              <a:gd name="connsiteY175" fmla="*/ 1718393 h 2642029"/>
              <a:gd name="connsiteX176" fmla="*/ 2060620 w 2683098"/>
              <a:gd name="connsiteY176" fmla="*/ 1675433 h 2642029"/>
              <a:gd name="connsiteX177" fmla="*/ 2103549 w 2683098"/>
              <a:gd name="connsiteY177" fmla="*/ 1503594 h 2642029"/>
              <a:gd name="connsiteX178" fmla="*/ 2339662 w 2683098"/>
              <a:gd name="connsiteY178" fmla="*/ 1331755 h 2642029"/>
              <a:gd name="connsiteX179" fmla="*/ 2597240 w 2683098"/>
              <a:gd name="connsiteY179" fmla="*/ 1589514 h 2642029"/>
              <a:gd name="connsiteX180" fmla="*/ 2597240 w 2683098"/>
              <a:gd name="connsiteY180" fmla="*/ 2298351 h 2642029"/>
              <a:gd name="connsiteX181" fmla="*/ 2640169 w 2683098"/>
              <a:gd name="connsiteY181" fmla="*/ 2341311 h 2642029"/>
              <a:gd name="connsiteX182" fmla="*/ 2683099 w 2683098"/>
              <a:gd name="connsiteY182" fmla="*/ 2298351 h 2642029"/>
              <a:gd name="connsiteX183" fmla="*/ 2683099 w 2683098"/>
              <a:gd name="connsiteY183" fmla="*/ 1589514 h 2642029"/>
              <a:gd name="connsiteX184" fmla="*/ 2468451 w 2683098"/>
              <a:gd name="connsiteY184" fmla="*/ 1267315 h 264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2683098" h="2642029">
                <a:moveTo>
                  <a:pt x="2318197" y="859197"/>
                </a:moveTo>
                <a:cubicBezTo>
                  <a:pt x="2425521" y="859197"/>
                  <a:pt x="2511380" y="945116"/>
                  <a:pt x="2511380" y="1052516"/>
                </a:cubicBezTo>
                <a:cubicBezTo>
                  <a:pt x="2511380" y="1159915"/>
                  <a:pt x="2425521" y="1245835"/>
                  <a:pt x="2318197" y="1245835"/>
                </a:cubicBezTo>
                <a:cubicBezTo>
                  <a:pt x="2232338" y="1245835"/>
                  <a:pt x="2146479" y="1159915"/>
                  <a:pt x="2146479" y="1052516"/>
                </a:cubicBezTo>
                <a:cubicBezTo>
                  <a:pt x="2146479" y="945116"/>
                  <a:pt x="2232338" y="859197"/>
                  <a:pt x="2318197" y="859197"/>
                </a:cubicBezTo>
                <a:close/>
                <a:moveTo>
                  <a:pt x="1760113" y="601438"/>
                </a:moveTo>
                <a:cubicBezTo>
                  <a:pt x="1760113" y="622918"/>
                  <a:pt x="1781578" y="644397"/>
                  <a:pt x="1803042" y="644397"/>
                </a:cubicBezTo>
                <a:lnTo>
                  <a:pt x="1996225" y="687357"/>
                </a:lnTo>
                <a:cubicBezTo>
                  <a:pt x="1996225" y="687357"/>
                  <a:pt x="1996225" y="687357"/>
                  <a:pt x="1996225" y="687357"/>
                </a:cubicBezTo>
                <a:cubicBezTo>
                  <a:pt x="2017690" y="687357"/>
                  <a:pt x="2039155" y="665877"/>
                  <a:pt x="2039155" y="665877"/>
                </a:cubicBezTo>
                <a:cubicBezTo>
                  <a:pt x="2039155" y="622918"/>
                  <a:pt x="2039155" y="601438"/>
                  <a:pt x="1996225" y="601438"/>
                </a:cubicBezTo>
                <a:lnTo>
                  <a:pt x="1824507" y="579958"/>
                </a:lnTo>
                <a:cubicBezTo>
                  <a:pt x="1803042" y="558478"/>
                  <a:pt x="1781578" y="579958"/>
                  <a:pt x="1760113" y="601438"/>
                </a:cubicBezTo>
                <a:close/>
                <a:moveTo>
                  <a:pt x="1717183" y="236279"/>
                </a:moveTo>
                <a:cubicBezTo>
                  <a:pt x="1738648" y="236279"/>
                  <a:pt x="1738648" y="214799"/>
                  <a:pt x="1738648" y="214799"/>
                </a:cubicBezTo>
                <a:lnTo>
                  <a:pt x="1867437" y="64440"/>
                </a:lnTo>
                <a:cubicBezTo>
                  <a:pt x="1888901" y="42960"/>
                  <a:pt x="1888901" y="21480"/>
                  <a:pt x="1867437" y="0"/>
                </a:cubicBezTo>
                <a:cubicBezTo>
                  <a:pt x="1845972" y="0"/>
                  <a:pt x="1824507" y="0"/>
                  <a:pt x="1803042" y="21480"/>
                </a:cubicBezTo>
                <a:lnTo>
                  <a:pt x="1695718" y="150359"/>
                </a:lnTo>
                <a:cubicBezTo>
                  <a:pt x="1674254" y="171839"/>
                  <a:pt x="1674254" y="193319"/>
                  <a:pt x="1695718" y="214799"/>
                </a:cubicBezTo>
                <a:cubicBezTo>
                  <a:pt x="1695718" y="214799"/>
                  <a:pt x="1717183" y="236279"/>
                  <a:pt x="1717183" y="236279"/>
                </a:cubicBezTo>
                <a:close/>
                <a:moveTo>
                  <a:pt x="1738648" y="408118"/>
                </a:moveTo>
                <a:cubicBezTo>
                  <a:pt x="1738648" y="429598"/>
                  <a:pt x="1760113" y="429598"/>
                  <a:pt x="1781578" y="429598"/>
                </a:cubicBezTo>
                <a:cubicBezTo>
                  <a:pt x="1781578" y="429598"/>
                  <a:pt x="1781578" y="429598"/>
                  <a:pt x="1781578" y="429598"/>
                </a:cubicBezTo>
                <a:lnTo>
                  <a:pt x="1974761" y="386638"/>
                </a:lnTo>
                <a:cubicBezTo>
                  <a:pt x="1996225" y="365159"/>
                  <a:pt x="1996225" y="343679"/>
                  <a:pt x="1996225" y="322199"/>
                </a:cubicBezTo>
                <a:cubicBezTo>
                  <a:pt x="1996225" y="300719"/>
                  <a:pt x="1974761" y="300719"/>
                  <a:pt x="1953296" y="300719"/>
                </a:cubicBezTo>
                <a:lnTo>
                  <a:pt x="1760113" y="365159"/>
                </a:lnTo>
                <a:cubicBezTo>
                  <a:pt x="1738648" y="365159"/>
                  <a:pt x="1738648" y="386638"/>
                  <a:pt x="1738648" y="408118"/>
                </a:cubicBezTo>
                <a:close/>
                <a:moveTo>
                  <a:pt x="772732" y="622918"/>
                </a:moveTo>
                <a:cubicBezTo>
                  <a:pt x="794197" y="601438"/>
                  <a:pt x="815662" y="601438"/>
                  <a:pt x="837127" y="579958"/>
                </a:cubicBezTo>
                <a:lnTo>
                  <a:pt x="922986" y="558478"/>
                </a:lnTo>
                <a:lnTo>
                  <a:pt x="965916" y="708837"/>
                </a:lnTo>
                <a:lnTo>
                  <a:pt x="858592" y="730317"/>
                </a:lnTo>
                <a:cubicBezTo>
                  <a:pt x="858592" y="751797"/>
                  <a:pt x="837127" y="751797"/>
                  <a:pt x="815662" y="730317"/>
                </a:cubicBezTo>
                <a:cubicBezTo>
                  <a:pt x="794197" y="730317"/>
                  <a:pt x="772732" y="708837"/>
                  <a:pt x="772732" y="687357"/>
                </a:cubicBezTo>
                <a:cubicBezTo>
                  <a:pt x="772732" y="665877"/>
                  <a:pt x="772732" y="644397"/>
                  <a:pt x="772732" y="622918"/>
                </a:cubicBezTo>
                <a:close/>
                <a:moveTo>
                  <a:pt x="1609859" y="751797"/>
                </a:moveTo>
                <a:lnTo>
                  <a:pt x="1051775" y="708837"/>
                </a:lnTo>
                <a:lnTo>
                  <a:pt x="1008845" y="536998"/>
                </a:lnTo>
                <a:lnTo>
                  <a:pt x="1459606" y="193319"/>
                </a:lnTo>
                <a:lnTo>
                  <a:pt x="1609859" y="751797"/>
                </a:lnTo>
                <a:close/>
                <a:moveTo>
                  <a:pt x="772732" y="794757"/>
                </a:moveTo>
                <a:cubicBezTo>
                  <a:pt x="794197" y="816237"/>
                  <a:pt x="815662" y="816237"/>
                  <a:pt x="858592" y="816237"/>
                </a:cubicBezTo>
                <a:cubicBezTo>
                  <a:pt x="858592" y="816237"/>
                  <a:pt x="880056" y="816237"/>
                  <a:pt x="880056" y="816237"/>
                </a:cubicBezTo>
                <a:lnTo>
                  <a:pt x="987380" y="794757"/>
                </a:lnTo>
                <a:cubicBezTo>
                  <a:pt x="1008845" y="837717"/>
                  <a:pt x="1030310" y="902156"/>
                  <a:pt x="1116169" y="966596"/>
                </a:cubicBezTo>
                <a:cubicBezTo>
                  <a:pt x="1116169" y="966596"/>
                  <a:pt x="1137634" y="966596"/>
                  <a:pt x="1137634" y="966596"/>
                </a:cubicBezTo>
                <a:cubicBezTo>
                  <a:pt x="1159099" y="966596"/>
                  <a:pt x="1159099" y="966596"/>
                  <a:pt x="1180563" y="945116"/>
                </a:cubicBezTo>
                <a:cubicBezTo>
                  <a:pt x="1180563" y="945116"/>
                  <a:pt x="1180563" y="902156"/>
                  <a:pt x="1159099" y="902156"/>
                </a:cubicBezTo>
                <a:cubicBezTo>
                  <a:pt x="1116169" y="859197"/>
                  <a:pt x="1073239" y="816237"/>
                  <a:pt x="1073239" y="794757"/>
                </a:cubicBezTo>
                <a:lnTo>
                  <a:pt x="1652789" y="837717"/>
                </a:lnTo>
                <a:cubicBezTo>
                  <a:pt x="1674254" y="837717"/>
                  <a:pt x="1695718" y="837717"/>
                  <a:pt x="1695718" y="816237"/>
                </a:cubicBezTo>
                <a:cubicBezTo>
                  <a:pt x="1695718" y="816237"/>
                  <a:pt x="1717183" y="794757"/>
                  <a:pt x="1695718" y="773277"/>
                </a:cubicBezTo>
                <a:lnTo>
                  <a:pt x="1524000" y="128879"/>
                </a:lnTo>
                <a:cubicBezTo>
                  <a:pt x="1524000" y="107400"/>
                  <a:pt x="1502535" y="107400"/>
                  <a:pt x="1502535" y="107400"/>
                </a:cubicBezTo>
                <a:cubicBezTo>
                  <a:pt x="1481070" y="85920"/>
                  <a:pt x="1481070" y="85920"/>
                  <a:pt x="1459606" y="107400"/>
                </a:cubicBezTo>
                <a:lnTo>
                  <a:pt x="944451" y="472558"/>
                </a:lnTo>
                <a:lnTo>
                  <a:pt x="815662" y="515518"/>
                </a:lnTo>
                <a:cubicBezTo>
                  <a:pt x="772732" y="515518"/>
                  <a:pt x="729803" y="558478"/>
                  <a:pt x="708338" y="579958"/>
                </a:cubicBezTo>
                <a:cubicBezTo>
                  <a:pt x="686873" y="622918"/>
                  <a:pt x="686873" y="665877"/>
                  <a:pt x="686873" y="708837"/>
                </a:cubicBezTo>
                <a:cubicBezTo>
                  <a:pt x="708338" y="751797"/>
                  <a:pt x="729803" y="773277"/>
                  <a:pt x="772732" y="794757"/>
                </a:cubicBezTo>
                <a:close/>
                <a:moveTo>
                  <a:pt x="2189409" y="2019112"/>
                </a:moveTo>
                <a:lnTo>
                  <a:pt x="2275268" y="2019112"/>
                </a:lnTo>
                <a:cubicBezTo>
                  <a:pt x="2382592" y="2019112"/>
                  <a:pt x="2468451" y="1954672"/>
                  <a:pt x="2468451" y="1847273"/>
                </a:cubicBezTo>
                <a:lnTo>
                  <a:pt x="2468451" y="1847273"/>
                </a:lnTo>
                <a:lnTo>
                  <a:pt x="2489916" y="1503594"/>
                </a:lnTo>
                <a:cubicBezTo>
                  <a:pt x="2489916" y="1460634"/>
                  <a:pt x="2468451" y="1460634"/>
                  <a:pt x="2446986" y="1439154"/>
                </a:cubicBezTo>
                <a:cubicBezTo>
                  <a:pt x="2425521" y="1439154"/>
                  <a:pt x="2404056" y="1460634"/>
                  <a:pt x="2404056" y="1482114"/>
                </a:cubicBezTo>
                <a:lnTo>
                  <a:pt x="2382592" y="1847273"/>
                </a:lnTo>
                <a:cubicBezTo>
                  <a:pt x="2382592" y="1890233"/>
                  <a:pt x="2339662" y="1933192"/>
                  <a:pt x="2275268" y="1933192"/>
                </a:cubicBezTo>
                <a:lnTo>
                  <a:pt x="1824507" y="1933192"/>
                </a:lnTo>
                <a:cubicBezTo>
                  <a:pt x="1803042" y="1933192"/>
                  <a:pt x="1781578" y="1911712"/>
                  <a:pt x="1781578" y="1890233"/>
                </a:cubicBezTo>
                <a:cubicBezTo>
                  <a:pt x="1781578" y="1868753"/>
                  <a:pt x="1803042" y="1847273"/>
                  <a:pt x="1824507" y="1847273"/>
                </a:cubicBezTo>
                <a:lnTo>
                  <a:pt x="2232338" y="1847273"/>
                </a:lnTo>
                <a:cubicBezTo>
                  <a:pt x="2253803" y="1847273"/>
                  <a:pt x="2275268" y="1825793"/>
                  <a:pt x="2275268" y="1804313"/>
                </a:cubicBezTo>
                <a:lnTo>
                  <a:pt x="2296733" y="1610994"/>
                </a:lnTo>
                <a:cubicBezTo>
                  <a:pt x="2296733" y="1589514"/>
                  <a:pt x="2275268" y="1568034"/>
                  <a:pt x="2253803" y="1568034"/>
                </a:cubicBezTo>
                <a:cubicBezTo>
                  <a:pt x="2232338" y="1568034"/>
                  <a:pt x="2210873" y="1589514"/>
                  <a:pt x="2210873" y="1610994"/>
                </a:cubicBezTo>
                <a:lnTo>
                  <a:pt x="2189409" y="1761353"/>
                </a:lnTo>
                <a:lnTo>
                  <a:pt x="1824507" y="1761353"/>
                </a:lnTo>
                <a:cubicBezTo>
                  <a:pt x="1760113" y="1761353"/>
                  <a:pt x="1695718" y="1825793"/>
                  <a:pt x="1695718" y="1890233"/>
                </a:cubicBezTo>
                <a:cubicBezTo>
                  <a:pt x="1695718" y="1954672"/>
                  <a:pt x="1760113" y="2019112"/>
                  <a:pt x="1824507" y="2019112"/>
                </a:cubicBezTo>
                <a:lnTo>
                  <a:pt x="2082085" y="2019112"/>
                </a:lnTo>
                <a:lnTo>
                  <a:pt x="2446986" y="2448710"/>
                </a:lnTo>
                <a:lnTo>
                  <a:pt x="1931831" y="2448710"/>
                </a:lnTo>
                <a:cubicBezTo>
                  <a:pt x="1910366" y="2448710"/>
                  <a:pt x="1888901" y="2470190"/>
                  <a:pt x="1888901" y="2491670"/>
                </a:cubicBezTo>
                <a:cubicBezTo>
                  <a:pt x="1888901" y="2513150"/>
                  <a:pt x="1910366" y="2534630"/>
                  <a:pt x="1931831" y="2534630"/>
                </a:cubicBezTo>
                <a:lnTo>
                  <a:pt x="2532845" y="2534630"/>
                </a:lnTo>
                <a:cubicBezTo>
                  <a:pt x="2554310" y="2534630"/>
                  <a:pt x="2554310" y="2513150"/>
                  <a:pt x="2554310" y="2513150"/>
                </a:cubicBezTo>
                <a:cubicBezTo>
                  <a:pt x="2575775" y="2491670"/>
                  <a:pt x="2575775" y="2470190"/>
                  <a:pt x="2554310" y="2470190"/>
                </a:cubicBezTo>
                <a:lnTo>
                  <a:pt x="2189409" y="2019112"/>
                </a:lnTo>
                <a:close/>
                <a:moveTo>
                  <a:pt x="1330817" y="1589514"/>
                </a:moveTo>
                <a:cubicBezTo>
                  <a:pt x="1438141" y="1589514"/>
                  <a:pt x="1524000" y="1675433"/>
                  <a:pt x="1524000" y="1782833"/>
                </a:cubicBezTo>
                <a:cubicBezTo>
                  <a:pt x="1524000" y="1868753"/>
                  <a:pt x="1438141" y="1954672"/>
                  <a:pt x="1330817" y="1954672"/>
                </a:cubicBezTo>
                <a:cubicBezTo>
                  <a:pt x="1244958" y="1954672"/>
                  <a:pt x="1159099" y="1868753"/>
                  <a:pt x="1159099" y="1782833"/>
                </a:cubicBezTo>
                <a:cubicBezTo>
                  <a:pt x="1159099" y="1675433"/>
                  <a:pt x="1244958" y="1589514"/>
                  <a:pt x="1330817" y="1589514"/>
                </a:cubicBezTo>
                <a:close/>
                <a:moveTo>
                  <a:pt x="1738648" y="2298351"/>
                </a:moveTo>
                <a:cubicBezTo>
                  <a:pt x="1717183" y="2169472"/>
                  <a:pt x="1609859" y="2040592"/>
                  <a:pt x="1481070" y="1997632"/>
                </a:cubicBezTo>
                <a:cubicBezTo>
                  <a:pt x="1566930" y="1954672"/>
                  <a:pt x="1609859" y="1868753"/>
                  <a:pt x="1609859" y="1782833"/>
                </a:cubicBezTo>
                <a:cubicBezTo>
                  <a:pt x="1609859" y="1632474"/>
                  <a:pt x="1481070" y="1503594"/>
                  <a:pt x="1330817" y="1503594"/>
                </a:cubicBezTo>
                <a:cubicBezTo>
                  <a:pt x="1180563" y="1503594"/>
                  <a:pt x="1073239" y="1632474"/>
                  <a:pt x="1073239" y="1782833"/>
                </a:cubicBezTo>
                <a:cubicBezTo>
                  <a:pt x="1073239" y="1868753"/>
                  <a:pt x="1116169" y="1954672"/>
                  <a:pt x="1202028" y="1997632"/>
                </a:cubicBezTo>
                <a:cubicBezTo>
                  <a:pt x="1159099" y="2019112"/>
                  <a:pt x="1116169" y="2040592"/>
                  <a:pt x="1094704" y="2062072"/>
                </a:cubicBezTo>
                <a:cubicBezTo>
                  <a:pt x="1008845" y="2126512"/>
                  <a:pt x="965916" y="2212431"/>
                  <a:pt x="944451" y="2298351"/>
                </a:cubicBezTo>
                <a:lnTo>
                  <a:pt x="880056" y="2599070"/>
                </a:lnTo>
                <a:cubicBezTo>
                  <a:pt x="880056" y="2620550"/>
                  <a:pt x="901521" y="2642030"/>
                  <a:pt x="922986" y="2642030"/>
                </a:cubicBezTo>
                <a:cubicBezTo>
                  <a:pt x="922986" y="2642030"/>
                  <a:pt x="922986" y="2642030"/>
                  <a:pt x="922986" y="2642030"/>
                </a:cubicBezTo>
                <a:cubicBezTo>
                  <a:pt x="944451" y="2642030"/>
                  <a:pt x="965916" y="2620550"/>
                  <a:pt x="965916" y="2599070"/>
                </a:cubicBezTo>
                <a:lnTo>
                  <a:pt x="1030310" y="2319831"/>
                </a:lnTo>
                <a:cubicBezTo>
                  <a:pt x="1051775" y="2169472"/>
                  <a:pt x="1180563" y="2062072"/>
                  <a:pt x="1352282" y="2062072"/>
                </a:cubicBezTo>
                <a:cubicBezTo>
                  <a:pt x="1502535" y="2062072"/>
                  <a:pt x="1631324" y="2169472"/>
                  <a:pt x="1652789" y="2319831"/>
                </a:cubicBezTo>
                <a:lnTo>
                  <a:pt x="1717183" y="2599070"/>
                </a:lnTo>
                <a:cubicBezTo>
                  <a:pt x="1717183" y="2620550"/>
                  <a:pt x="1738648" y="2642030"/>
                  <a:pt x="1760113" y="2642030"/>
                </a:cubicBezTo>
                <a:cubicBezTo>
                  <a:pt x="1781578" y="2642030"/>
                  <a:pt x="1803042" y="2620550"/>
                  <a:pt x="1803042" y="2599070"/>
                </a:cubicBezTo>
                <a:lnTo>
                  <a:pt x="1738648" y="2298351"/>
                </a:lnTo>
                <a:close/>
                <a:moveTo>
                  <a:pt x="343437" y="859197"/>
                </a:moveTo>
                <a:cubicBezTo>
                  <a:pt x="450761" y="859197"/>
                  <a:pt x="536620" y="945116"/>
                  <a:pt x="536620" y="1052516"/>
                </a:cubicBezTo>
                <a:cubicBezTo>
                  <a:pt x="536620" y="1159915"/>
                  <a:pt x="450761" y="1245835"/>
                  <a:pt x="343437" y="1245835"/>
                </a:cubicBezTo>
                <a:cubicBezTo>
                  <a:pt x="257577" y="1245835"/>
                  <a:pt x="171718" y="1159915"/>
                  <a:pt x="171718" y="1052516"/>
                </a:cubicBezTo>
                <a:cubicBezTo>
                  <a:pt x="171718" y="945116"/>
                  <a:pt x="257577" y="859197"/>
                  <a:pt x="343437" y="859197"/>
                </a:cubicBezTo>
                <a:close/>
                <a:moveTo>
                  <a:pt x="343437" y="1331755"/>
                </a:moveTo>
                <a:cubicBezTo>
                  <a:pt x="450761" y="1331755"/>
                  <a:pt x="536620" y="1396195"/>
                  <a:pt x="579549" y="1503594"/>
                </a:cubicBezTo>
                <a:lnTo>
                  <a:pt x="622479" y="1675433"/>
                </a:lnTo>
                <a:cubicBezTo>
                  <a:pt x="622479" y="1696913"/>
                  <a:pt x="643944" y="1718393"/>
                  <a:pt x="665408" y="1718393"/>
                </a:cubicBezTo>
                <a:cubicBezTo>
                  <a:pt x="686873" y="1696913"/>
                  <a:pt x="708338" y="1675433"/>
                  <a:pt x="686873" y="1653953"/>
                </a:cubicBezTo>
                <a:lnTo>
                  <a:pt x="643944" y="1482114"/>
                </a:lnTo>
                <a:cubicBezTo>
                  <a:pt x="622479" y="1396195"/>
                  <a:pt x="579549" y="1310275"/>
                  <a:pt x="493690" y="1267315"/>
                </a:cubicBezTo>
                <a:cubicBezTo>
                  <a:pt x="579549" y="1224355"/>
                  <a:pt x="622479" y="1138436"/>
                  <a:pt x="622479" y="1052516"/>
                </a:cubicBezTo>
                <a:cubicBezTo>
                  <a:pt x="622479" y="902156"/>
                  <a:pt x="493690" y="773277"/>
                  <a:pt x="343437" y="773277"/>
                </a:cubicBezTo>
                <a:cubicBezTo>
                  <a:pt x="193183" y="773277"/>
                  <a:pt x="85859" y="902156"/>
                  <a:pt x="85859" y="1052516"/>
                </a:cubicBezTo>
                <a:cubicBezTo>
                  <a:pt x="85859" y="1138436"/>
                  <a:pt x="128789" y="1224355"/>
                  <a:pt x="214648" y="1267315"/>
                </a:cubicBezTo>
                <a:cubicBezTo>
                  <a:pt x="85859" y="1331755"/>
                  <a:pt x="0" y="1439154"/>
                  <a:pt x="0" y="1589514"/>
                </a:cubicBezTo>
                <a:lnTo>
                  <a:pt x="0" y="2298351"/>
                </a:lnTo>
                <a:cubicBezTo>
                  <a:pt x="0" y="2319831"/>
                  <a:pt x="21465" y="2341311"/>
                  <a:pt x="42930" y="2341311"/>
                </a:cubicBezTo>
                <a:cubicBezTo>
                  <a:pt x="64394" y="2341311"/>
                  <a:pt x="85859" y="2319831"/>
                  <a:pt x="85859" y="2298351"/>
                </a:cubicBezTo>
                <a:lnTo>
                  <a:pt x="85859" y="1589514"/>
                </a:lnTo>
                <a:cubicBezTo>
                  <a:pt x="85859" y="1439154"/>
                  <a:pt x="214648" y="1331755"/>
                  <a:pt x="343437" y="1331755"/>
                </a:cubicBezTo>
                <a:close/>
                <a:moveTo>
                  <a:pt x="837127" y="2019112"/>
                </a:moveTo>
                <a:cubicBezTo>
                  <a:pt x="922986" y="2019112"/>
                  <a:pt x="965916" y="1954672"/>
                  <a:pt x="965916" y="1890233"/>
                </a:cubicBezTo>
                <a:cubicBezTo>
                  <a:pt x="965916" y="1825793"/>
                  <a:pt x="922986" y="1761353"/>
                  <a:pt x="837127" y="1761353"/>
                </a:cubicBezTo>
                <a:lnTo>
                  <a:pt x="493690" y="1761353"/>
                </a:lnTo>
                <a:lnTo>
                  <a:pt x="472225" y="1610994"/>
                </a:lnTo>
                <a:cubicBezTo>
                  <a:pt x="472225" y="1589514"/>
                  <a:pt x="450761" y="1568034"/>
                  <a:pt x="429296" y="1568034"/>
                </a:cubicBezTo>
                <a:cubicBezTo>
                  <a:pt x="407831" y="1568034"/>
                  <a:pt x="386366" y="1589514"/>
                  <a:pt x="386366" y="1610994"/>
                </a:cubicBezTo>
                <a:lnTo>
                  <a:pt x="407831" y="1804313"/>
                </a:lnTo>
                <a:cubicBezTo>
                  <a:pt x="407831" y="1825793"/>
                  <a:pt x="429296" y="1847273"/>
                  <a:pt x="450761" y="1847273"/>
                </a:cubicBezTo>
                <a:lnTo>
                  <a:pt x="837127" y="1847273"/>
                </a:lnTo>
                <a:cubicBezTo>
                  <a:pt x="880056" y="1847273"/>
                  <a:pt x="901521" y="1868753"/>
                  <a:pt x="901521" y="1890233"/>
                </a:cubicBezTo>
                <a:cubicBezTo>
                  <a:pt x="901521" y="1911712"/>
                  <a:pt x="880056" y="1933192"/>
                  <a:pt x="837127" y="1933192"/>
                </a:cubicBezTo>
                <a:lnTo>
                  <a:pt x="407831" y="1933192"/>
                </a:lnTo>
                <a:cubicBezTo>
                  <a:pt x="343437" y="1933192"/>
                  <a:pt x="300507" y="1890233"/>
                  <a:pt x="300507" y="1847273"/>
                </a:cubicBezTo>
                <a:lnTo>
                  <a:pt x="257577" y="1482114"/>
                </a:lnTo>
                <a:cubicBezTo>
                  <a:pt x="257577" y="1460634"/>
                  <a:pt x="236113" y="1439154"/>
                  <a:pt x="214648" y="1439154"/>
                </a:cubicBezTo>
                <a:cubicBezTo>
                  <a:pt x="193183" y="1460634"/>
                  <a:pt x="193183" y="1460634"/>
                  <a:pt x="193183" y="1503594"/>
                </a:cubicBezTo>
                <a:lnTo>
                  <a:pt x="214648" y="1847273"/>
                </a:lnTo>
                <a:lnTo>
                  <a:pt x="214648" y="1847273"/>
                </a:lnTo>
                <a:cubicBezTo>
                  <a:pt x="214648" y="1954672"/>
                  <a:pt x="300507" y="2019112"/>
                  <a:pt x="407831" y="2019112"/>
                </a:cubicBezTo>
                <a:lnTo>
                  <a:pt x="493690" y="2019112"/>
                </a:lnTo>
                <a:lnTo>
                  <a:pt x="107324" y="2470190"/>
                </a:lnTo>
                <a:cubicBezTo>
                  <a:pt x="107324" y="2470190"/>
                  <a:pt x="107324" y="2491670"/>
                  <a:pt x="107324" y="2513150"/>
                </a:cubicBezTo>
                <a:cubicBezTo>
                  <a:pt x="107324" y="2513150"/>
                  <a:pt x="128789" y="2534630"/>
                  <a:pt x="150254" y="2534630"/>
                </a:cubicBezTo>
                <a:lnTo>
                  <a:pt x="751268" y="2534630"/>
                </a:lnTo>
                <a:cubicBezTo>
                  <a:pt x="772732" y="2534630"/>
                  <a:pt x="794197" y="2513150"/>
                  <a:pt x="794197" y="2491670"/>
                </a:cubicBezTo>
                <a:cubicBezTo>
                  <a:pt x="794197" y="2470190"/>
                  <a:pt x="772732" y="2448710"/>
                  <a:pt x="751268" y="2448710"/>
                </a:cubicBezTo>
                <a:lnTo>
                  <a:pt x="236113" y="2448710"/>
                </a:lnTo>
                <a:lnTo>
                  <a:pt x="601014" y="2019112"/>
                </a:lnTo>
                <a:lnTo>
                  <a:pt x="837127" y="2019112"/>
                </a:lnTo>
                <a:close/>
                <a:moveTo>
                  <a:pt x="2468451" y="1267315"/>
                </a:moveTo>
                <a:cubicBezTo>
                  <a:pt x="2554310" y="1224355"/>
                  <a:pt x="2597240" y="1138436"/>
                  <a:pt x="2597240" y="1052516"/>
                </a:cubicBezTo>
                <a:cubicBezTo>
                  <a:pt x="2597240" y="902156"/>
                  <a:pt x="2468451" y="773277"/>
                  <a:pt x="2318197" y="773277"/>
                </a:cubicBezTo>
                <a:cubicBezTo>
                  <a:pt x="2189409" y="773277"/>
                  <a:pt x="2060620" y="902156"/>
                  <a:pt x="2060620" y="1052516"/>
                </a:cubicBezTo>
                <a:cubicBezTo>
                  <a:pt x="2060620" y="1138436"/>
                  <a:pt x="2103549" y="1224355"/>
                  <a:pt x="2189409" y="1267315"/>
                </a:cubicBezTo>
                <a:cubicBezTo>
                  <a:pt x="2103549" y="1310275"/>
                  <a:pt x="2060620" y="1396195"/>
                  <a:pt x="2039155" y="1482114"/>
                </a:cubicBezTo>
                <a:lnTo>
                  <a:pt x="1996225" y="1653953"/>
                </a:lnTo>
                <a:cubicBezTo>
                  <a:pt x="1974761" y="1675433"/>
                  <a:pt x="1996225" y="1696913"/>
                  <a:pt x="2017690" y="1718393"/>
                </a:cubicBezTo>
                <a:cubicBezTo>
                  <a:pt x="2039155" y="1718393"/>
                  <a:pt x="2060620" y="1696913"/>
                  <a:pt x="2060620" y="1675433"/>
                </a:cubicBezTo>
                <a:lnTo>
                  <a:pt x="2103549" y="1503594"/>
                </a:lnTo>
                <a:cubicBezTo>
                  <a:pt x="2125014" y="1396195"/>
                  <a:pt x="2232338" y="1331755"/>
                  <a:pt x="2339662" y="1331755"/>
                </a:cubicBezTo>
                <a:cubicBezTo>
                  <a:pt x="2468451" y="1331755"/>
                  <a:pt x="2597240" y="1439154"/>
                  <a:pt x="2597240" y="1589514"/>
                </a:cubicBezTo>
                <a:lnTo>
                  <a:pt x="2597240" y="2298351"/>
                </a:lnTo>
                <a:cubicBezTo>
                  <a:pt x="2597240" y="2319831"/>
                  <a:pt x="2618704" y="2341311"/>
                  <a:pt x="2640169" y="2341311"/>
                </a:cubicBezTo>
                <a:cubicBezTo>
                  <a:pt x="2661634" y="2341311"/>
                  <a:pt x="2683099" y="2319831"/>
                  <a:pt x="2683099" y="2298351"/>
                </a:cubicBezTo>
                <a:lnTo>
                  <a:pt x="2683099" y="1589514"/>
                </a:lnTo>
                <a:cubicBezTo>
                  <a:pt x="2683099" y="1439154"/>
                  <a:pt x="2597240" y="1331755"/>
                  <a:pt x="2468451" y="1267315"/>
                </a:cubicBezTo>
                <a:close/>
              </a:path>
            </a:pathLst>
          </a:custGeom>
          <a:solidFill>
            <a:schemeClr val="bg1"/>
          </a:solidFill>
          <a:ln w="21465" cap="flat">
            <a:noFill/>
            <a:prstDash val="solid"/>
            <a:miter/>
          </a:ln>
        </p:spPr>
        <p:txBody>
          <a:bodyPr rtlCol="0" anchor="ctr"/>
          <a:lstStyle/>
          <a:p>
            <a:endParaRPr lang="en-US" dirty="0"/>
          </a:p>
        </p:txBody>
      </p:sp>
      <p:sp>
        <p:nvSpPr>
          <p:cNvPr id="14" name="ICON">
            <a:extLst>
              <a:ext uri="{FF2B5EF4-FFF2-40B4-BE49-F238E27FC236}">
                <a16:creationId xmlns:a16="http://schemas.microsoft.com/office/drawing/2014/main" id="{4C411D2F-A4CB-4ACD-A637-4B970253F5A7}"/>
              </a:ext>
            </a:extLst>
          </p:cNvPr>
          <p:cNvSpPr/>
          <p:nvPr/>
        </p:nvSpPr>
        <p:spPr>
          <a:xfrm>
            <a:off x="777805" y="5061501"/>
            <a:ext cx="237342" cy="237342"/>
          </a:xfrm>
          <a:custGeom>
            <a:avLst/>
            <a:gdLst>
              <a:gd name="connsiteX0" fmla="*/ 150734 w 237342"/>
              <a:gd name="connsiteY0" fmla="*/ 88113 h 237342"/>
              <a:gd name="connsiteX1" fmla="*/ 150563 w 237342"/>
              <a:gd name="connsiteY1" fmla="*/ 88118 h 237342"/>
              <a:gd name="connsiteX2" fmla="*/ 150392 w 237342"/>
              <a:gd name="connsiteY2" fmla="*/ 88129 h 237342"/>
              <a:gd name="connsiteX3" fmla="*/ 150221 w 237342"/>
              <a:gd name="connsiteY3" fmla="*/ 88149 h 237342"/>
              <a:gd name="connsiteX4" fmla="*/ 150050 w 237342"/>
              <a:gd name="connsiteY4" fmla="*/ 88175 h 237342"/>
              <a:gd name="connsiteX5" fmla="*/ 149884 w 237342"/>
              <a:gd name="connsiteY5" fmla="*/ 88211 h 237342"/>
              <a:gd name="connsiteX6" fmla="*/ 149719 w 237342"/>
              <a:gd name="connsiteY6" fmla="*/ 88252 h 237342"/>
              <a:gd name="connsiteX7" fmla="*/ 149553 w 237342"/>
              <a:gd name="connsiteY7" fmla="*/ 88298 h 237342"/>
              <a:gd name="connsiteX8" fmla="*/ 149393 w 237342"/>
              <a:gd name="connsiteY8" fmla="*/ 88355 h 237342"/>
              <a:gd name="connsiteX9" fmla="*/ 149233 w 237342"/>
              <a:gd name="connsiteY9" fmla="*/ 88422 h 237342"/>
              <a:gd name="connsiteX10" fmla="*/ 149079 w 237342"/>
              <a:gd name="connsiteY10" fmla="*/ 88499 h 237342"/>
              <a:gd name="connsiteX11" fmla="*/ 148925 w 237342"/>
              <a:gd name="connsiteY11" fmla="*/ 88576 h 237342"/>
              <a:gd name="connsiteX12" fmla="*/ 148770 w 237342"/>
              <a:gd name="connsiteY12" fmla="*/ 88664 h 237342"/>
              <a:gd name="connsiteX13" fmla="*/ 148627 w 237342"/>
              <a:gd name="connsiteY13" fmla="*/ 88757 h 237342"/>
              <a:gd name="connsiteX14" fmla="*/ 148489 w 237342"/>
              <a:gd name="connsiteY14" fmla="*/ 88860 h 237342"/>
              <a:gd name="connsiteX15" fmla="*/ 148351 w 237342"/>
              <a:gd name="connsiteY15" fmla="*/ 88968 h 237342"/>
              <a:gd name="connsiteX16" fmla="*/ 148219 w 237342"/>
              <a:gd name="connsiteY16" fmla="*/ 89091 h 237342"/>
              <a:gd name="connsiteX17" fmla="*/ 108639 w 237342"/>
              <a:gd name="connsiteY17" fmla="*/ 126121 h 237342"/>
              <a:gd name="connsiteX18" fmla="*/ 108501 w 237342"/>
              <a:gd name="connsiteY18" fmla="*/ 126234 h 237342"/>
              <a:gd name="connsiteX19" fmla="*/ 108369 w 237342"/>
              <a:gd name="connsiteY19" fmla="*/ 126342 h 237342"/>
              <a:gd name="connsiteX20" fmla="*/ 108225 w 237342"/>
              <a:gd name="connsiteY20" fmla="*/ 126450 h 237342"/>
              <a:gd name="connsiteX21" fmla="*/ 108082 w 237342"/>
              <a:gd name="connsiteY21" fmla="*/ 126543 h 237342"/>
              <a:gd name="connsiteX22" fmla="*/ 107933 w 237342"/>
              <a:gd name="connsiteY22" fmla="*/ 126630 h 237342"/>
              <a:gd name="connsiteX23" fmla="*/ 107779 w 237342"/>
              <a:gd name="connsiteY23" fmla="*/ 126713 h 237342"/>
              <a:gd name="connsiteX24" fmla="*/ 107619 w 237342"/>
              <a:gd name="connsiteY24" fmla="*/ 126785 h 237342"/>
              <a:gd name="connsiteX25" fmla="*/ 107464 w 237342"/>
              <a:gd name="connsiteY25" fmla="*/ 126847 h 237342"/>
              <a:gd name="connsiteX26" fmla="*/ 107304 w 237342"/>
              <a:gd name="connsiteY26" fmla="*/ 126903 h 237342"/>
              <a:gd name="connsiteX27" fmla="*/ 107133 w 237342"/>
              <a:gd name="connsiteY27" fmla="*/ 126950 h 237342"/>
              <a:gd name="connsiteX28" fmla="*/ 106968 w 237342"/>
              <a:gd name="connsiteY28" fmla="*/ 126991 h 237342"/>
              <a:gd name="connsiteX29" fmla="*/ 106802 w 237342"/>
              <a:gd name="connsiteY29" fmla="*/ 127027 h 237342"/>
              <a:gd name="connsiteX30" fmla="*/ 106637 w 237342"/>
              <a:gd name="connsiteY30" fmla="*/ 127058 h 237342"/>
              <a:gd name="connsiteX31" fmla="*/ 106460 w 237342"/>
              <a:gd name="connsiteY31" fmla="*/ 127078 h 237342"/>
              <a:gd name="connsiteX32" fmla="*/ 106289 w 237342"/>
              <a:gd name="connsiteY32" fmla="*/ 127089 h 237342"/>
              <a:gd name="connsiteX33" fmla="*/ 106124 w 237342"/>
              <a:gd name="connsiteY33" fmla="*/ 127094 h 237342"/>
              <a:gd name="connsiteX34" fmla="*/ 105953 w 237342"/>
              <a:gd name="connsiteY34" fmla="*/ 127089 h 237342"/>
              <a:gd name="connsiteX35" fmla="*/ 105776 w 237342"/>
              <a:gd name="connsiteY35" fmla="*/ 127078 h 237342"/>
              <a:gd name="connsiteX36" fmla="*/ 105611 w 237342"/>
              <a:gd name="connsiteY36" fmla="*/ 127058 h 237342"/>
              <a:gd name="connsiteX37" fmla="*/ 105440 w 237342"/>
              <a:gd name="connsiteY37" fmla="*/ 127027 h 237342"/>
              <a:gd name="connsiteX38" fmla="*/ 105274 w 237342"/>
              <a:gd name="connsiteY38" fmla="*/ 126996 h 237342"/>
              <a:gd name="connsiteX39" fmla="*/ 105103 w 237342"/>
              <a:gd name="connsiteY39" fmla="*/ 126955 h 237342"/>
              <a:gd name="connsiteX40" fmla="*/ 104944 w 237342"/>
              <a:gd name="connsiteY40" fmla="*/ 126903 h 237342"/>
              <a:gd name="connsiteX41" fmla="*/ 104784 w 237342"/>
              <a:gd name="connsiteY41" fmla="*/ 126847 h 237342"/>
              <a:gd name="connsiteX42" fmla="*/ 104624 w 237342"/>
              <a:gd name="connsiteY42" fmla="*/ 126785 h 237342"/>
              <a:gd name="connsiteX43" fmla="*/ 104469 w 237342"/>
              <a:gd name="connsiteY43" fmla="*/ 126713 h 237342"/>
              <a:gd name="connsiteX44" fmla="*/ 104309 w 237342"/>
              <a:gd name="connsiteY44" fmla="*/ 126636 h 237342"/>
              <a:gd name="connsiteX45" fmla="*/ 104160 w 237342"/>
              <a:gd name="connsiteY45" fmla="*/ 126548 h 237342"/>
              <a:gd name="connsiteX46" fmla="*/ 104017 w 237342"/>
              <a:gd name="connsiteY46" fmla="*/ 126455 h 237342"/>
              <a:gd name="connsiteX47" fmla="*/ 103879 w 237342"/>
              <a:gd name="connsiteY47" fmla="*/ 126347 h 237342"/>
              <a:gd name="connsiteX48" fmla="*/ 103741 w 237342"/>
              <a:gd name="connsiteY48" fmla="*/ 126239 h 237342"/>
              <a:gd name="connsiteX49" fmla="*/ 103603 w 237342"/>
              <a:gd name="connsiteY49" fmla="*/ 126126 h 237342"/>
              <a:gd name="connsiteX50" fmla="*/ 89163 w 237342"/>
              <a:gd name="connsiteY50" fmla="*/ 112669 h 237342"/>
              <a:gd name="connsiteX51" fmla="*/ 89026 w 237342"/>
              <a:gd name="connsiteY51" fmla="*/ 112556 h 237342"/>
              <a:gd name="connsiteX52" fmla="*/ 88893 w 237342"/>
              <a:gd name="connsiteY52" fmla="*/ 112448 h 237342"/>
              <a:gd name="connsiteX53" fmla="*/ 88750 w 237342"/>
              <a:gd name="connsiteY53" fmla="*/ 112345 h 237342"/>
              <a:gd name="connsiteX54" fmla="*/ 88606 w 237342"/>
              <a:gd name="connsiteY54" fmla="*/ 112252 h 237342"/>
              <a:gd name="connsiteX55" fmla="*/ 88457 w 237342"/>
              <a:gd name="connsiteY55" fmla="*/ 112159 h 237342"/>
              <a:gd name="connsiteX56" fmla="*/ 88303 w 237342"/>
              <a:gd name="connsiteY56" fmla="*/ 112082 h 237342"/>
              <a:gd name="connsiteX57" fmla="*/ 88143 w 237342"/>
              <a:gd name="connsiteY57" fmla="*/ 112010 h 237342"/>
              <a:gd name="connsiteX58" fmla="*/ 87989 w 237342"/>
              <a:gd name="connsiteY58" fmla="*/ 111948 h 237342"/>
              <a:gd name="connsiteX59" fmla="*/ 87829 w 237342"/>
              <a:gd name="connsiteY59" fmla="*/ 111892 h 237342"/>
              <a:gd name="connsiteX60" fmla="*/ 87658 w 237342"/>
              <a:gd name="connsiteY60" fmla="*/ 111840 h 237342"/>
              <a:gd name="connsiteX61" fmla="*/ 87492 w 237342"/>
              <a:gd name="connsiteY61" fmla="*/ 111799 h 237342"/>
              <a:gd name="connsiteX62" fmla="*/ 87327 w 237342"/>
              <a:gd name="connsiteY62" fmla="*/ 111768 h 237342"/>
              <a:gd name="connsiteX63" fmla="*/ 87156 w 237342"/>
              <a:gd name="connsiteY63" fmla="*/ 111742 h 237342"/>
              <a:gd name="connsiteX64" fmla="*/ 86985 w 237342"/>
              <a:gd name="connsiteY64" fmla="*/ 111722 h 237342"/>
              <a:gd name="connsiteX65" fmla="*/ 86814 w 237342"/>
              <a:gd name="connsiteY65" fmla="*/ 111712 h 237342"/>
              <a:gd name="connsiteX66" fmla="*/ 86643 w 237342"/>
              <a:gd name="connsiteY66" fmla="*/ 111706 h 237342"/>
              <a:gd name="connsiteX67" fmla="*/ 86477 w 237342"/>
              <a:gd name="connsiteY67" fmla="*/ 111712 h 237342"/>
              <a:gd name="connsiteX68" fmla="*/ 86301 w 237342"/>
              <a:gd name="connsiteY68" fmla="*/ 111722 h 237342"/>
              <a:gd name="connsiteX69" fmla="*/ 86130 w 237342"/>
              <a:gd name="connsiteY69" fmla="*/ 111742 h 237342"/>
              <a:gd name="connsiteX70" fmla="*/ 85964 w 237342"/>
              <a:gd name="connsiteY70" fmla="*/ 111768 h 237342"/>
              <a:gd name="connsiteX71" fmla="*/ 85799 w 237342"/>
              <a:gd name="connsiteY71" fmla="*/ 111799 h 237342"/>
              <a:gd name="connsiteX72" fmla="*/ 85628 w 237342"/>
              <a:gd name="connsiteY72" fmla="*/ 111840 h 237342"/>
              <a:gd name="connsiteX73" fmla="*/ 85463 w 237342"/>
              <a:gd name="connsiteY73" fmla="*/ 111892 h 237342"/>
              <a:gd name="connsiteX74" fmla="*/ 85303 w 237342"/>
              <a:gd name="connsiteY74" fmla="*/ 111948 h 237342"/>
              <a:gd name="connsiteX75" fmla="*/ 85143 w 237342"/>
              <a:gd name="connsiteY75" fmla="*/ 112010 h 237342"/>
              <a:gd name="connsiteX76" fmla="*/ 84988 w 237342"/>
              <a:gd name="connsiteY76" fmla="*/ 112082 h 237342"/>
              <a:gd name="connsiteX77" fmla="*/ 84834 w 237342"/>
              <a:gd name="connsiteY77" fmla="*/ 112159 h 237342"/>
              <a:gd name="connsiteX78" fmla="*/ 84685 w 237342"/>
              <a:gd name="connsiteY78" fmla="*/ 112252 h 237342"/>
              <a:gd name="connsiteX79" fmla="*/ 84541 w 237342"/>
              <a:gd name="connsiteY79" fmla="*/ 112345 h 237342"/>
              <a:gd name="connsiteX80" fmla="*/ 84398 w 237342"/>
              <a:gd name="connsiteY80" fmla="*/ 112448 h 237342"/>
              <a:gd name="connsiteX81" fmla="*/ 84255 w 237342"/>
              <a:gd name="connsiteY81" fmla="*/ 112556 h 237342"/>
              <a:gd name="connsiteX82" fmla="*/ 84128 w 237342"/>
              <a:gd name="connsiteY82" fmla="*/ 112674 h 237342"/>
              <a:gd name="connsiteX83" fmla="*/ 75231 w 237342"/>
              <a:gd name="connsiteY83" fmla="*/ 120978 h 237342"/>
              <a:gd name="connsiteX84" fmla="*/ 75104 w 237342"/>
              <a:gd name="connsiteY84" fmla="*/ 121101 h 237342"/>
              <a:gd name="connsiteX85" fmla="*/ 74988 w 237342"/>
              <a:gd name="connsiteY85" fmla="*/ 121225 h 237342"/>
              <a:gd name="connsiteX86" fmla="*/ 74884 w 237342"/>
              <a:gd name="connsiteY86" fmla="*/ 121364 h 237342"/>
              <a:gd name="connsiteX87" fmla="*/ 74779 w 237342"/>
              <a:gd name="connsiteY87" fmla="*/ 121498 h 237342"/>
              <a:gd name="connsiteX88" fmla="*/ 74691 w 237342"/>
              <a:gd name="connsiteY88" fmla="*/ 121637 h 237342"/>
              <a:gd name="connsiteX89" fmla="*/ 74602 w 237342"/>
              <a:gd name="connsiteY89" fmla="*/ 121776 h 237342"/>
              <a:gd name="connsiteX90" fmla="*/ 74520 w 237342"/>
              <a:gd name="connsiteY90" fmla="*/ 121930 h 237342"/>
              <a:gd name="connsiteX91" fmla="*/ 74453 w 237342"/>
              <a:gd name="connsiteY91" fmla="*/ 122074 h 237342"/>
              <a:gd name="connsiteX92" fmla="*/ 74393 w 237342"/>
              <a:gd name="connsiteY92" fmla="*/ 122224 h 237342"/>
              <a:gd name="connsiteX93" fmla="*/ 74338 w 237342"/>
              <a:gd name="connsiteY93" fmla="*/ 122378 h 237342"/>
              <a:gd name="connsiteX94" fmla="*/ 74294 w 237342"/>
              <a:gd name="connsiteY94" fmla="*/ 122538 h 237342"/>
              <a:gd name="connsiteX95" fmla="*/ 74260 w 237342"/>
              <a:gd name="connsiteY95" fmla="*/ 122692 h 237342"/>
              <a:gd name="connsiteX96" fmla="*/ 74233 w 237342"/>
              <a:gd name="connsiteY96" fmla="*/ 122847 h 237342"/>
              <a:gd name="connsiteX97" fmla="*/ 74211 w 237342"/>
              <a:gd name="connsiteY97" fmla="*/ 123006 h 237342"/>
              <a:gd name="connsiteX98" fmla="*/ 74200 w 237342"/>
              <a:gd name="connsiteY98" fmla="*/ 123166 h 237342"/>
              <a:gd name="connsiteX99" fmla="*/ 74194 w 237342"/>
              <a:gd name="connsiteY99" fmla="*/ 123331 h 237342"/>
              <a:gd name="connsiteX100" fmla="*/ 74200 w 237342"/>
              <a:gd name="connsiteY100" fmla="*/ 123485 h 237342"/>
              <a:gd name="connsiteX101" fmla="*/ 74211 w 237342"/>
              <a:gd name="connsiteY101" fmla="*/ 123645 h 237342"/>
              <a:gd name="connsiteX102" fmla="*/ 74227 w 237342"/>
              <a:gd name="connsiteY102" fmla="*/ 123804 h 237342"/>
              <a:gd name="connsiteX103" fmla="*/ 74260 w 237342"/>
              <a:gd name="connsiteY103" fmla="*/ 123964 h 237342"/>
              <a:gd name="connsiteX104" fmla="*/ 74294 w 237342"/>
              <a:gd name="connsiteY104" fmla="*/ 124118 h 237342"/>
              <a:gd name="connsiteX105" fmla="*/ 74338 w 237342"/>
              <a:gd name="connsiteY105" fmla="*/ 124273 h 237342"/>
              <a:gd name="connsiteX106" fmla="*/ 74387 w 237342"/>
              <a:gd name="connsiteY106" fmla="*/ 124427 h 237342"/>
              <a:gd name="connsiteX107" fmla="*/ 74448 w 237342"/>
              <a:gd name="connsiteY107" fmla="*/ 124582 h 237342"/>
              <a:gd name="connsiteX108" fmla="*/ 74520 w 237342"/>
              <a:gd name="connsiteY108" fmla="*/ 124731 h 237342"/>
              <a:gd name="connsiteX109" fmla="*/ 74602 w 237342"/>
              <a:gd name="connsiteY109" fmla="*/ 124875 h 237342"/>
              <a:gd name="connsiteX110" fmla="*/ 74685 w 237342"/>
              <a:gd name="connsiteY110" fmla="*/ 125014 h 237342"/>
              <a:gd name="connsiteX111" fmla="*/ 74779 w 237342"/>
              <a:gd name="connsiteY111" fmla="*/ 125158 h 237342"/>
              <a:gd name="connsiteX112" fmla="*/ 74878 w 237342"/>
              <a:gd name="connsiteY112" fmla="*/ 125297 h 237342"/>
              <a:gd name="connsiteX113" fmla="*/ 74983 w 237342"/>
              <a:gd name="connsiteY113" fmla="*/ 125426 h 237342"/>
              <a:gd name="connsiteX114" fmla="*/ 75099 w 237342"/>
              <a:gd name="connsiteY114" fmla="*/ 125554 h 237342"/>
              <a:gd name="connsiteX115" fmla="*/ 75226 w 237342"/>
              <a:gd name="connsiteY115" fmla="*/ 125678 h 237342"/>
              <a:gd name="connsiteX116" fmla="*/ 97834 w 237342"/>
              <a:gd name="connsiteY116" fmla="*/ 146872 h 237342"/>
              <a:gd name="connsiteX117" fmla="*/ 97966 w 237342"/>
              <a:gd name="connsiteY117" fmla="*/ 147001 h 237342"/>
              <a:gd name="connsiteX118" fmla="*/ 98104 w 237342"/>
              <a:gd name="connsiteY118" fmla="*/ 147119 h 237342"/>
              <a:gd name="connsiteX119" fmla="*/ 98259 w 237342"/>
              <a:gd name="connsiteY119" fmla="*/ 147233 h 237342"/>
              <a:gd name="connsiteX120" fmla="*/ 98408 w 237342"/>
              <a:gd name="connsiteY120" fmla="*/ 147346 h 237342"/>
              <a:gd name="connsiteX121" fmla="*/ 98568 w 237342"/>
              <a:gd name="connsiteY121" fmla="*/ 147459 h 237342"/>
              <a:gd name="connsiteX122" fmla="*/ 98733 w 237342"/>
              <a:gd name="connsiteY122" fmla="*/ 147572 h 237342"/>
              <a:gd name="connsiteX123" fmla="*/ 98909 w 237342"/>
              <a:gd name="connsiteY123" fmla="*/ 147686 h 237342"/>
              <a:gd name="connsiteX124" fmla="*/ 99086 w 237342"/>
              <a:gd name="connsiteY124" fmla="*/ 147789 h 237342"/>
              <a:gd name="connsiteX125" fmla="*/ 99268 w 237342"/>
              <a:gd name="connsiteY125" fmla="*/ 147892 h 237342"/>
              <a:gd name="connsiteX126" fmla="*/ 99456 w 237342"/>
              <a:gd name="connsiteY126" fmla="*/ 147995 h 237342"/>
              <a:gd name="connsiteX127" fmla="*/ 99649 w 237342"/>
              <a:gd name="connsiteY127" fmla="*/ 148092 h 237342"/>
              <a:gd name="connsiteX128" fmla="*/ 99842 w 237342"/>
              <a:gd name="connsiteY128" fmla="*/ 148185 h 237342"/>
              <a:gd name="connsiteX129" fmla="*/ 100040 w 237342"/>
              <a:gd name="connsiteY129" fmla="*/ 148283 h 237342"/>
              <a:gd name="connsiteX130" fmla="*/ 100239 w 237342"/>
              <a:gd name="connsiteY130" fmla="*/ 148370 h 237342"/>
              <a:gd name="connsiteX131" fmla="*/ 100448 w 237342"/>
              <a:gd name="connsiteY131" fmla="*/ 148458 h 237342"/>
              <a:gd name="connsiteX132" fmla="*/ 100647 w 237342"/>
              <a:gd name="connsiteY132" fmla="*/ 148540 h 237342"/>
              <a:gd name="connsiteX133" fmla="*/ 100856 w 237342"/>
              <a:gd name="connsiteY133" fmla="*/ 148618 h 237342"/>
              <a:gd name="connsiteX134" fmla="*/ 101066 w 237342"/>
              <a:gd name="connsiteY134" fmla="*/ 148690 h 237342"/>
              <a:gd name="connsiteX135" fmla="*/ 101276 w 237342"/>
              <a:gd name="connsiteY135" fmla="*/ 148757 h 237342"/>
              <a:gd name="connsiteX136" fmla="*/ 101485 w 237342"/>
              <a:gd name="connsiteY136" fmla="*/ 148823 h 237342"/>
              <a:gd name="connsiteX137" fmla="*/ 101695 w 237342"/>
              <a:gd name="connsiteY137" fmla="*/ 148885 h 237342"/>
              <a:gd name="connsiteX138" fmla="*/ 101904 w 237342"/>
              <a:gd name="connsiteY138" fmla="*/ 148947 h 237342"/>
              <a:gd name="connsiteX139" fmla="*/ 102114 w 237342"/>
              <a:gd name="connsiteY139" fmla="*/ 148998 h 237342"/>
              <a:gd name="connsiteX140" fmla="*/ 102318 w 237342"/>
              <a:gd name="connsiteY140" fmla="*/ 149045 h 237342"/>
              <a:gd name="connsiteX141" fmla="*/ 102528 w 237342"/>
              <a:gd name="connsiteY141" fmla="*/ 149086 h 237342"/>
              <a:gd name="connsiteX142" fmla="*/ 102732 w 237342"/>
              <a:gd name="connsiteY142" fmla="*/ 149122 h 237342"/>
              <a:gd name="connsiteX143" fmla="*/ 102930 w 237342"/>
              <a:gd name="connsiteY143" fmla="*/ 149158 h 237342"/>
              <a:gd name="connsiteX144" fmla="*/ 103134 w 237342"/>
              <a:gd name="connsiteY144" fmla="*/ 149184 h 237342"/>
              <a:gd name="connsiteX145" fmla="*/ 103333 w 237342"/>
              <a:gd name="connsiteY145" fmla="*/ 149204 h 237342"/>
              <a:gd name="connsiteX146" fmla="*/ 103526 w 237342"/>
              <a:gd name="connsiteY146" fmla="*/ 149220 h 237342"/>
              <a:gd name="connsiteX147" fmla="*/ 103714 w 237342"/>
              <a:gd name="connsiteY147" fmla="*/ 149225 h 237342"/>
              <a:gd name="connsiteX148" fmla="*/ 103901 w 237342"/>
              <a:gd name="connsiteY148" fmla="*/ 149230 h 237342"/>
              <a:gd name="connsiteX149" fmla="*/ 108049 w 237342"/>
              <a:gd name="connsiteY149" fmla="*/ 149230 h 237342"/>
              <a:gd name="connsiteX150" fmla="*/ 108231 w 237342"/>
              <a:gd name="connsiteY150" fmla="*/ 149225 h 237342"/>
              <a:gd name="connsiteX151" fmla="*/ 108418 w 237342"/>
              <a:gd name="connsiteY151" fmla="*/ 149220 h 237342"/>
              <a:gd name="connsiteX152" fmla="*/ 108617 w 237342"/>
              <a:gd name="connsiteY152" fmla="*/ 149204 h 237342"/>
              <a:gd name="connsiteX153" fmla="*/ 108815 w 237342"/>
              <a:gd name="connsiteY153" fmla="*/ 149184 h 237342"/>
              <a:gd name="connsiteX154" fmla="*/ 109014 w 237342"/>
              <a:gd name="connsiteY154" fmla="*/ 149158 h 237342"/>
              <a:gd name="connsiteX155" fmla="*/ 109213 w 237342"/>
              <a:gd name="connsiteY155" fmla="*/ 149127 h 237342"/>
              <a:gd name="connsiteX156" fmla="*/ 109422 w 237342"/>
              <a:gd name="connsiteY156" fmla="*/ 149086 h 237342"/>
              <a:gd name="connsiteX157" fmla="*/ 109626 w 237342"/>
              <a:gd name="connsiteY157" fmla="*/ 149045 h 237342"/>
              <a:gd name="connsiteX158" fmla="*/ 109830 w 237342"/>
              <a:gd name="connsiteY158" fmla="*/ 148998 h 237342"/>
              <a:gd name="connsiteX159" fmla="*/ 110045 w 237342"/>
              <a:gd name="connsiteY159" fmla="*/ 148947 h 237342"/>
              <a:gd name="connsiteX160" fmla="*/ 110255 w 237342"/>
              <a:gd name="connsiteY160" fmla="*/ 148885 h 237342"/>
              <a:gd name="connsiteX161" fmla="*/ 110465 w 237342"/>
              <a:gd name="connsiteY161" fmla="*/ 148823 h 237342"/>
              <a:gd name="connsiteX162" fmla="*/ 110669 w 237342"/>
              <a:gd name="connsiteY162" fmla="*/ 148762 h 237342"/>
              <a:gd name="connsiteX163" fmla="*/ 110884 w 237342"/>
              <a:gd name="connsiteY163" fmla="*/ 148690 h 237342"/>
              <a:gd name="connsiteX164" fmla="*/ 111088 w 237342"/>
              <a:gd name="connsiteY164" fmla="*/ 148618 h 237342"/>
              <a:gd name="connsiteX165" fmla="*/ 111297 w 237342"/>
              <a:gd name="connsiteY165" fmla="*/ 148540 h 237342"/>
              <a:gd name="connsiteX166" fmla="*/ 111507 w 237342"/>
              <a:gd name="connsiteY166" fmla="*/ 148458 h 237342"/>
              <a:gd name="connsiteX167" fmla="*/ 111706 w 237342"/>
              <a:gd name="connsiteY167" fmla="*/ 148376 h 237342"/>
              <a:gd name="connsiteX168" fmla="*/ 111904 w 237342"/>
              <a:gd name="connsiteY168" fmla="*/ 148283 h 237342"/>
              <a:gd name="connsiteX169" fmla="*/ 112108 w 237342"/>
              <a:gd name="connsiteY169" fmla="*/ 148190 h 237342"/>
              <a:gd name="connsiteX170" fmla="*/ 112301 w 237342"/>
              <a:gd name="connsiteY170" fmla="*/ 148092 h 237342"/>
              <a:gd name="connsiteX171" fmla="*/ 112489 w 237342"/>
              <a:gd name="connsiteY171" fmla="*/ 147995 h 237342"/>
              <a:gd name="connsiteX172" fmla="*/ 112676 w 237342"/>
              <a:gd name="connsiteY172" fmla="*/ 147897 h 237342"/>
              <a:gd name="connsiteX173" fmla="*/ 112864 w 237342"/>
              <a:gd name="connsiteY173" fmla="*/ 147794 h 237342"/>
              <a:gd name="connsiteX174" fmla="*/ 113040 w 237342"/>
              <a:gd name="connsiteY174" fmla="*/ 147686 h 237342"/>
              <a:gd name="connsiteX175" fmla="*/ 113211 w 237342"/>
              <a:gd name="connsiteY175" fmla="*/ 147572 h 237342"/>
              <a:gd name="connsiteX176" fmla="*/ 113377 w 237342"/>
              <a:gd name="connsiteY176" fmla="*/ 147464 h 237342"/>
              <a:gd name="connsiteX177" fmla="*/ 113542 w 237342"/>
              <a:gd name="connsiteY177" fmla="*/ 147351 h 237342"/>
              <a:gd name="connsiteX178" fmla="*/ 113697 w 237342"/>
              <a:gd name="connsiteY178" fmla="*/ 147238 h 237342"/>
              <a:gd name="connsiteX179" fmla="*/ 113840 w 237342"/>
              <a:gd name="connsiteY179" fmla="*/ 147119 h 237342"/>
              <a:gd name="connsiteX180" fmla="*/ 113984 w 237342"/>
              <a:gd name="connsiteY180" fmla="*/ 147001 h 237342"/>
              <a:gd name="connsiteX181" fmla="*/ 114116 w 237342"/>
              <a:gd name="connsiteY181" fmla="*/ 146877 h 237342"/>
              <a:gd name="connsiteX182" fmla="*/ 162118 w 237342"/>
              <a:gd name="connsiteY182" fmla="*/ 101972 h 237342"/>
              <a:gd name="connsiteX183" fmla="*/ 162245 w 237342"/>
              <a:gd name="connsiteY183" fmla="*/ 101843 h 237342"/>
              <a:gd name="connsiteX184" fmla="*/ 162361 w 237342"/>
              <a:gd name="connsiteY184" fmla="*/ 101714 h 237342"/>
              <a:gd name="connsiteX185" fmla="*/ 162465 w 237342"/>
              <a:gd name="connsiteY185" fmla="*/ 101585 h 237342"/>
              <a:gd name="connsiteX186" fmla="*/ 162570 w 237342"/>
              <a:gd name="connsiteY186" fmla="*/ 101452 h 237342"/>
              <a:gd name="connsiteX187" fmla="*/ 162658 w 237342"/>
              <a:gd name="connsiteY187" fmla="*/ 101313 h 237342"/>
              <a:gd name="connsiteX188" fmla="*/ 162747 w 237342"/>
              <a:gd name="connsiteY188" fmla="*/ 101163 h 237342"/>
              <a:gd name="connsiteX189" fmla="*/ 162824 w 237342"/>
              <a:gd name="connsiteY189" fmla="*/ 101019 h 237342"/>
              <a:gd name="connsiteX190" fmla="*/ 162896 w 237342"/>
              <a:gd name="connsiteY190" fmla="*/ 100870 h 237342"/>
              <a:gd name="connsiteX191" fmla="*/ 162956 w 237342"/>
              <a:gd name="connsiteY191" fmla="*/ 100721 h 237342"/>
              <a:gd name="connsiteX192" fmla="*/ 163006 w 237342"/>
              <a:gd name="connsiteY192" fmla="*/ 100566 h 237342"/>
              <a:gd name="connsiteX193" fmla="*/ 163050 w 237342"/>
              <a:gd name="connsiteY193" fmla="*/ 100412 h 237342"/>
              <a:gd name="connsiteX194" fmla="*/ 163089 w 237342"/>
              <a:gd name="connsiteY194" fmla="*/ 100257 h 237342"/>
              <a:gd name="connsiteX195" fmla="*/ 163116 w 237342"/>
              <a:gd name="connsiteY195" fmla="*/ 100098 h 237342"/>
              <a:gd name="connsiteX196" fmla="*/ 163133 w 237342"/>
              <a:gd name="connsiteY196" fmla="*/ 99938 h 237342"/>
              <a:gd name="connsiteX197" fmla="*/ 163144 w 237342"/>
              <a:gd name="connsiteY197" fmla="*/ 99778 h 237342"/>
              <a:gd name="connsiteX198" fmla="*/ 163149 w 237342"/>
              <a:gd name="connsiteY198" fmla="*/ 99624 h 237342"/>
              <a:gd name="connsiteX199" fmla="*/ 163144 w 237342"/>
              <a:gd name="connsiteY199" fmla="*/ 99464 h 237342"/>
              <a:gd name="connsiteX200" fmla="*/ 163133 w 237342"/>
              <a:gd name="connsiteY200" fmla="*/ 99300 h 237342"/>
              <a:gd name="connsiteX201" fmla="*/ 163111 w 237342"/>
              <a:gd name="connsiteY201" fmla="*/ 99145 h 237342"/>
              <a:gd name="connsiteX202" fmla="*/ 163083 w 237342"/>
              <a:gd name="connsiteY202" fmla="*/ 98986 h 237342"/>
              <a:gd name="connsiteX203" fmla="*/ 163044 w 237342"/>
              <a:gd name="connsiteY203" fmla="*/ 98831 h 237342"/>
              <a:gd name="connsiteX204" fmla="*/ 163000 w 237342"/>
              <a:gd name="connsiteY204" fmla="*/ 98672 h 237342"/>
              <a:gd name="connsiteX205" fmla="*/ 162951 w 237342"/>
              <a:gd name="connsiteY205" fmla="*/ 98522 h 237342"/>
              <a:gd name="connsiteX206" fmla="*/ 162890 w 237342"/>
              <a:gd name="connsiteY206" fmla="*/ 98373 h 237342"/>
              <a:gd name="connsiteX207" fmla="*/ 162818 w 237342"/>
              <a:gd name="connsiteY207" fmla="*/ 98224 h 237342"/>
              <a:gd name="connsiteX208" fmla="*/ 162736 w 237342"/>
              <a:gd name="connsiteY208" fmla="*/ 98074 h 237342"/>
              <a:gd name="connsiteX209" fmla="*/ 162653 w 237342"/>
              <a:gd name="connsiteY209" fmla="*/ 97936 h 237342"/>
              <a:gd name="connsiteX210" fmla="*/ 162559 w 237342"/>
              <a:gd name="connsiteY210" fmla="*/ 97797 h 237342"/>
              <a:gd name="connsiteX211" fmla="*/ 162460 w 237342"/>
              <a:gd name="connsiteY211" fmla="*/ 97663 h 237342"/>
              <a:gd name="connsiteX212" fmla="*/ 162349 w 237342"/>
              <a:gd name="connsiteY212" fmla="*/ 97529 h 237342"/>
              <a:gd name="connsiteX213" fmla="*/ 162234 w 237342"/>
              <a:gd name="connsiteY213" fmla="*/ 97400 h 237342"/>
              <a:gd name="connsiteX214" fmla="*/ 162101 w 237342"/>
              <a:gd name="connsiteY214" fmla="*/ 97277 h 237342"/>
              <a:gd name="connsiteX215" fmla="*/ 153254 w 237342"/>
              <a:gd name="connsiteY215" fmla="*/ 89071 h 237342"/>
              <a:gd name="connsiteX216" fmla="*/ 153122 w 237342"/>
              <a:gd name="connsiteY216" fmla="*/ 88957 h 237342"/>
              <a:gd name="connsiteX217" fmla="*/ 152984 w 237342"/>
              <a:gd name="connsiteY217" fmla="*/ 88849 h 237342"/>
              <a:gd name="connsiteX218" fmla="*/ 152841 w 237342"/>
              <a:gd name="connsiteY218" fmla="*/ 88746 h 237342"/>
              <a:gd name="connsiteX219" fmla="*/ 152697 w 237342"/>
              <a:gd name="connsiteY219" fmla="*/ 88654 h 237342"/>
              <a:gd name="connsiteX220" fmla="*/ 152548 w 237342"/>
              <a:gd name="connsiteY220" fmla="*/ 88566 h 237342"/>
              <a:gd name="connsiteX221" fmla="*/ 152394 w 237342"/>
              <a:gd name="connsiteY221" fmla="*/ 88489 h 237342"/>
              <a:gd name="connsiteX222" fmla="*/ 152234 w 237342"/>
              <a:gd name="connsiteY222" fmla="*/ 88412 h 237342"/>
              <a:gd name="connsiteX223" fmla="*/ 152074 w 237342"/>
              <a:gd name="connsiteY223" fmla="*/ 88350 h 237342"/>
              <a:gd name="connsiteX224" fmla="*/ 151914 w 237342"/>
              <a:gd name="connsiteY224" fmla="*/ 88293 h 237342"/>
              <a:gd name="connsiteX225" fmla="*/ 151754 w 237342"/>
              <a:gd name="connsiteY225" fmla="*/ 88247 h 237342"/>
              <a:gd name="connsiteX226" fmla="*/ 151583 w 237342"/>
              <a:gd name="connsiteY226" fmla="*/ 88206 h 237342"/>
              <a:gd name="connsiteX227" fmla="*/ 151412 w 237342"/>
              <a:gd name="connsiteY227" fmla="*/ 88170 h 237342"/>
              <a:gd name="connsiteX228" fmla="*/ 151247 w 237342"/>
              <a:gd name="connsiteY228" fmla="*/ 88144 h 237342"/>
              <a:gd name="connsiteX229" fmla="*/ 151076 w 237342"/>
              <a:gd name="connsiteY229" fmla="*/ 88129 h 237342"/>
              <a:gd name="connsiteX230" fmla="*/ 150905 w 237342"/>
              <a:gd name="connsiteY230" fmla="*/ 88118 h 237342"/>
              <a:gd name="connsiteX231" fmla="*/ 118671 w 237342"/>
              <a:gd name="connsiteY231" fmla="*/ 0 h 237342"/>
              <a:gd name="connsiteX232" fmla="*/ 237342 w 237342"/>
              <a:gd name="connsiteY232" fmla="*/ 118671 h 237342"/>
              <a:gd name="connsiteX233" fmla="*/ 118671 w 237342"/>
              <a:gd name="connsiteY233" fmla="*/ 237342 h 237342"/>
              <a:gd name="connsiteX234" fmla="*/ 0 w 237342"/>
              <a:gd name="connsiteY234" fmla="*/ 118671 h 237342"/>
              <a:gd name="connsiteX235" fmla="*/ 118671 w 237342"/>
              <a:gd name="connsiteY235" fmla="*/ 0 h 23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237342" h="237342">
                <a:moveTo>
                  <a:pt x="150734" y="88113"/>
                </a:moveTo>
                <a:lnTo>
                  <a:pt x="150563" y="88118"/>
                </a:lnTo>
                <a:lnTo>
                  <a:pt x="150392" y="88129"/>
                </a:lnTo>
                <a:lnTo>
                  <a:pt x="150221" y="88149"/>
                </a:lnTo>
                <a:lnTo>
                  <a:pt x="150050" y="88175"/>
                </a:lnTo>
                <a:lnTo>
                  <a:pt x="149884" y="88211"/>
                </a:lnTo>
                <a:lnTo>
                  <a:pt x="149719" y="88252"/>
                </a:lnTo>
                <a:lnTo>
                  <a:pt x="149553" y="88298"/>
                </a:lnTo>
                <a:lnTo>
                  <a:pt x="149393" y="88355"/>
                </a:lnTo>
                <a:lnTo>
                  <a:pt x="149233" y="88422"/>
                </a:lnTo>
                <a:lnTo>
                  <a:pt x="149079" y="88499"/>
                </a:lnTo>
                <a:lnTo>
                  <a:pt x="148925" y="88576"/>
                </a:lnTo>
                <a:lnTo>
                  <a:pt x="148770" y="88664"/>
                </a:lnTo>
                <a:lnTo>
                  <a:pt x="148627" y="88757"/>
                </a:lnTo>
                <a:lnTo>
                  <a:pt x="148489" y="88860"/>
                </a:lnTo>
                <a:lnTo>
                  <a:pt x="148351" y="88968"/>
                </a:lnTo>
                <a:lnTo>
                  <a:pt x="148219" y="89091"/>
                </a:lnTo>
                <a:lnTo>
                  <a:pt x="108639" y="126121"/>
                </a:lnTo>
                <a:lnTo>
                  <a:pt x="108501" y="126234"/>
                </a:lnTo>
                <a:lnTo>
                  <a:pt x="108369" y="126342"/>
                </a:lnTo>
                <a:lnTo>
                  <a:pt x="108225" y="126450"/>
                </a:lnTo>
                <a:lnTo>
                  <a:pt x="108082" y="126543"/>
                </a:lnTo>
                <a:lnTo>
                  <a:pt x="107933" y="126630"/>
                </a:lnTo>
                <a:lnTo>
                  <a:pt x="107779" y="126713"/>
                </a:lnTo>
                <a:lnTo>
                  <a:pt x="107619" y="126785"/>
                </a:lnTo>
                <a:lnTo>
                  <a:pt x="107464" y="126847"/>
                </a:lnTo>
                <a:lnTo>
                  <a:pt x="107304" y="126903"/>
                </a:lnTo>
                <a:lnTo>
                  <a:pt x="107133" y="126950"/>
                </a:lnTo>
                <a:lnTo>
                  <a:pt x="106968" y="126991"/>
                </a:lnTo>
                <a:lnTo>
                  <a:pt x="106802" y="127027"/>
                </a:lnTo>
                <a:lnTo>
                  <a:pt x="106637" y="127058"/>
                </a:lnTo>
                <a:lnTo>
                  <a:pt x="106460" y="127078"/>
                </a:lnTo>
                <a:lnTo>
                  <a:pt x="106289" y="127089"/>
                </a:lnTo>
                <a:lnTo>
                  <a:pt x="106124" y="127094"/>
                </a:lnTo>
                <a:lnTo>
                  <a:pt x="105953" y="127089"/>
                </a:lnTo>
                <a:lnTo>
                  <a:pt x="105776" y="127078"/>
                </a:lnTo>
                <a:lnTo>
                  <a:pt x="105611" y="127058"/>
                </a:lnTo>
                <a:lnTo>
                  <a:pt x="105440" y="127027"/>
                </a:lnTo>
                <a:lnTo>
                  <a:pt x="105274" y="126996"/>
                </a:lnTo>
                <a:lnTo>
                  <a:pt x="105103" y="126955"/>
                </a:lnTo>
                <a:lnTo>
                  <a:pt x="104944" y="126903"/>
                </a:lnTo>
                <a:lnTo>
                  <a:pt x="104784" y="126847"/>
                </a:lnTo>
                <a:lnTo>
                  <a:pt x="104624" y="126785"/>
                </a:lnTo>
                <a:lnTo>
                  <a:pt x="104469" y="126713"/>
                </a:lnTo>
                <a:lnTo>
                  <a:pt x="104309" y="126636"/>
                </a:lnTo>
                <a:lnTo>
                  <a:pt x="104160" y="126548"/>
                </a:lnTo>
                <a:lnTo>
                  <a:pt x="104017" y="126455"/>
                </a:lnTo>
                <a:lnTo>
                  <a:pt x="103879" y="126347"/>
                </a:lnTo>
                <a:lnTo>
                  <a:pt x="103741" y="126239"/>
                </a:lnTo>
                <a:lnTo>
                  <a:pt x="103603" y="126126"/>
                </a:lnTo>
                <a:lnTo>
                  <a:pt x="89163" y="112669"/>
                </a:lnTo>
                <a:lnTo>
                  <a:pt x="89026" y="112556"/>
                </a:lnTo>
                <a:lnTo>
                  <a:pt x="88893" y="112448"/>
                </a:lnTo>
                <a:lnTo>
                  <a:pt x="88750" y="112345"/>
                </a:lnTo>
                <a:lnTo>
                  <a:pt x="88606" y="112252"/>
                </a:lnTo>
                <a:lnTo>
                  <a:pt x="88457" y="112159"/>
                </a:lnTo>
                <a:lnTo>
                  <a:pt x="88303" y="112082"/>
                </a:lnTo>
                <a:lnTo>
                  <a:pt x="88143" y="112010"/>
                </a:lnTo>
                <a:lnTo>
                  <a:pt x="87989" y="111948"/>
                </a:lnTo>
                <a:lnTo>
                  <a:pt x="87829" y="111892"/>
                </a:lnTo>
                <a:lnTo>
                  <a:pt x="87658" y="111840"/>
                </a:lnTo>
                <a:lnTo>
                  <a:pt x="87492" y="111799"/>
                </a:lnTo>
                <a:lnTo>
                  <a:pt x="87327" y="111768"/>
                </a:lnTo>
                <a:lnTo>
                  <a:pt x="87156" y="111742"/>
                </a:lnTo>
                <a:lnTo>
                  <a:pt x="86985" y="111722"/>
                </a:lnTo>
                <a:lnTo>
                  <a:pt x="86814" y="111712"/>
                </a:lnTo>
                <a:lnTo>
                  <a:pt x="86643" y="111706"/>
                </a:lnTo>
                <a:lnTo>
                  <a:pt x="86477" y="111712"/>
                </a:lnTo>
                <a:lnTo>
                  <a:pt x="86301" y="111722"/>
                </a:lnTo>
                <a:lnTo>
                  <a:pt x="86130" y="111742"/>
                </a:lnTo>
                <a:lnTo>
                  <a:pt x="85964" y="111768"/>
                </a:lnTo>
                <a:lnTo>
                  <a:pt x="85799" y="111799"/>
                </a:lnTo>
                <a:lnTo>
                  <a:pt x="85628" y="111840"/>
                </a:lnTo>
                <a:lnTo>
                  <a:pt x="85463" y="111892"/>
                </a:lnTo>
                <a:lnTo>
                  <a:pt x="85303" y="111948"/>
                </a:lnTo>
                <a:lnTo>
                  <a:pt x="85143" y="112010"/>
                </a:lnTo>
                <a:lnTo>
                  <a:pt x="84988" y="112082"/>
                </a:lnTo>
                <a:lnTo>
                  <a:pt x="84834" y="112159"/>
                </a:lnTo>
                <a:lnTo>
                  <a:pt x="84685" y="112252"/>
                </a:lnTo>
                <a:lnTo>
                  <a:pt x="84541" y="112345"/>
                </a:lnTo>
                <a:lnTo>
                  <a:pt x="84398" y="112448"/>
                </a:lnTo>
                <a:lnTo>
                  <a:pt x="84255" y="112556"/>
                </a:lnTo>
                <a:lnTo>
                  <a:pt x="84128" y="112674"/>
                </a:lnTo>
                <a:lnTo>
                  <a:pt x="75231" y="120978"/>
                </a:lnTo>
                <a:lnTo>
                  <a:pt x="75104" y="121101"/>
                </a:lnTo>
                <a:lnTo>
                  <a:pt x="74988" y="121225"/>
                </a:lnTo>
                <a:lnTo>
                  <a:pt x="74884" y="121364"/>
                </a:lnTo>
                <a:lnTo>
                  <a:pt x="74779" y="121498"/>
                </a:lnTo>
                <a:lnTo>
                  <a:pt x="74691" y="121637"/>
                </a:lnTo>
                <a:lnTo>
                  <a:pt x="74602" y="121776"/>
                </a:lnTo>
                <a:lnTo>
                  <a:pt x="74520" y="121930"/>
                </a:lnTo>
                <a:lnTo>
                  <a:pt x="74453" y="122074"/>
                </a:lnTo>
                <a:lnTo>
                  <a:pt x="74393" y="122224"/>
                </a:lnTo>
                <a:lnTo>
                  <a:pt x="74338" y="122378"/>
                </a:lnTo>
                <a:lnTo>
                  <a:pt x="74294" y="122538"/>
                </a:lnTo>
                <a:lnTo>
                  <a:pt x="74260" y="122692"/>
                </a:lnTo>
                <a:lnTo>
                  <a:pt x="74233" y="122847"/>
                </a:lnTo>
                <a:lnTo>
                  <a:pt x="74211" y="123006"/>
                </a:lnTo>
                <a:lnTo>
                  <a:pt x="74200" y="123166"/>
                </a:lnTo>
                <a:lnTo>
                  <a:pt x="74194" y="123331"/>
                </a:lnTo>
                <a:lnTo>
                  <a:pt x="74200" y="123485"/>
                </a:lnTo>
                <a:lnTo>
                  <a:pt x="74211" y="123645"/>
                </a:lnTo>
                <a:lnTo>
                  <a:pt x="74227" y="123804"/>
                </a:lnTo>
                <a:lnTo>
                  <a:pt x="74260" y="123964"/>
                </a:lnTo>
                <a:lnTo>
                  <a:pt x="74294" y="124118"/>
                </a:lnTo>
                <a:lnTo>
                  <a:pt x="74338" y="124273"/>
                </a:lnTo>
                <a:lnTo>
                  <a:pt x="74387" y="124427"/>
                </a:lnTo>
                <a:lnTo>
                  <a:pt x="74448" y="124582"/>
                </a:lnTo>
                <a:lnTo>
                  <a:pt x="74520" y="124731"/>
                </a:lnTo>
                <a:lnTo>
                  <a:pt x="74602" y="124875"/>
                </a:lnTo>
                <a:lnTo>
                  <a:pt x="74685" y="125014"/>
                </a:lnTo>
                <a:lnTo>
                  <a:pt x="74779" y="125158"/>
                </a:lnTo>
                <a:lnTo>
                  <a:pt x="74878" y="125297"/>
                </a:lnTo>
                <a:lnTo>
                  <a:pt x="74983" y="125426"/>
                </a:lnTo>
                <a:lnTo>
                  <a:pt x="75099" y="125554"/>
                </a:lnTo>
                <a:lnTo>
                  <a:pt x="75226" y="125678"/>
                </a:lnTo>
                <a:lnTo>
                  <a:pt x="97834" y="146872"/>
                </a:lnTo>
                <a:lnTo>
                  <a:pt x="97966" y="147001"/>
                </a:lnTo>
                <a:lnTo>
                  <a:pt x="98104" y="147119"/>
                </a:lnTo>
                <a:lnTo>
                  <a:pt x="98259" y="147233"/>
                </a:lnTo>
                <a:lnTo>
                  <a:pt x="98408" y="147346"/>
                </a:lnTo>
                <a:lnTo>
                  <a:pt x="98568" y="147459"/>
                </a:lnTo>
                <a:lnTo>
                  <a:pt x="98733" y="147572"/>
                </a:lnTo>
                <a:lnTo>
                  <a:pt x="98909" y="147686"/>
                </a:lnTo>
                <a:lnTo>
                  <a:pt x="99086" y="147789"/>
                </a:lnTo>
                <a:lnTo>
                  <a:pt x="99268" y="147892"/>
                </a:lnTo>
                <a:lnTo>
                  <a:pt x="99456" y="147995"/>
                </a:lnTo>
                <a:lnTo>
                  <a:pt x="99649" y="148092"/>
                </a:lnTo>
                <a:lnTo>
                  <a:pt x="99842" y="148185"/>
                </a:lnTo>
                <a:lnTo>
                  <a:pt x="100040" y="148283"/>
                </a:lnTo>
                <a:lnTo>
                  <a:pt x="100239" y="148370"/>
                </a:lnTo>
                <a:lnTo>
                  <a:pt x="100448" y="148458"/>
                </a:lnTo>
                <a:lnTo>
                  <a:pt x="100647" y="148540"/>
                </a:lnTo>
                <a:lnTo>
                  <a:pt x="100856" y="148618"/>
                </a:lnTo>
                <a:lnTo>
                  <a:pt x="101066" y="148690"/>
                </a:lnTo>
                <a:lnTo>
                  <a:pt x="101276" y="148757"/>
                </a:lnTo>
                <a:lnTo>
                  <a:pt x="101485" y="148823"/>
                </a:lnTo>
                <a:lnTo>
                  <a:pt x="101695" y="148885"/>
                </a:lnTo>
                <a:lnTo>
                  <a:pt x="101904" y="148947"/>
                </a:lnTo>
                <a:lnTo>
                  <a:pt x="102114" y="148998"/>
                </a:lnTo>
                <a:lnTo>
                  <a:pt x="102318" y="149045"/>
                </a:lnTo>
                <a:lnTo>
                  <a:pt x="102528" y="149086"/>
                </a:lnTo>
                <a:lnTo>
                  <a:pt x="102732" y="149122"/>
                </a:lnTo>
                <a:lnTo>
                  <a:pt x="102930" y="149158"/>
                </a:lnTo>
                <a:lnTo>
                  <a:pt x="103134" y="149184"/>
                </a:lnTo>
                <a:lnTo>
                  <a:pt x="103333" y="149204"/>
                </a:lnTo>
                <a:lnTo>
                  <a:pt x="103526" y="149220"/>
                </a:lnTo>
                <a:lnTo>
                  <a:pt x="103714" y="149225"/>
                </a:lnTo>
                <a:lnTo>
                  <a:pt x="103901" y="149230"/>
                </a:lnTo>
                <a:lnTo>
                  <a:pt x="108049" y="149230"/>
                </a:lnTo>
                <a:lnTo>
                  <a:pt x="108231" y="149225"/>
                </a:lnTo>
                <a:lnTo>
                  <a:pt x="108418" y="149220"/>
                </a:lnTo>
                <a:lnTo>
                  <a:pt x="108617" y="149204"/>
                </a:lnTo>
                <a:lnTo>
                  <a:pt x="108815" y="149184"/>
                </a:lnTo>
                <a:lnTo>
                  <a:pt x="109014" y="149158"/>
                </a:lnTo>
                <a:lnTo>
                  <a:pt x="109213" y="149127"/>
                </a:lnTo>
                <a:lnTo>
                  <a:pt x="109422" y="149086"/>
                </a:lnTo>
                <a:lnTo>
                  <a:pt x="109626" y="149045"/>
                </a:lnTo>
                <a:lnTo>
                  <a:pt x="109830" y="148998"/>
                </a:lnTo>
                <a:lnTo>
                  <a:pt x="110045" y="148947"/>
                </a:lnTo>
                <a:lnTo>
                  <a:pt x="110255" y="148885"/>
                </a:lnTo>
                <a:lnTo>
                  <a:pt x="110465" y="148823"/>
                </a:lnTo>
                <a:lnTo>
                  <a:pt x="110669" y="148762"/>
                </a:lnTo>
                <a:lnTo>
                  <a:pt x="110884" y="148690"/>
                </a:lnTo>
                <a:lnTo>
                  <a:pt x="111088" y="148618"/>
                </a:lnTo>
                <a:lnTo>
                  <a:pt x="111297" y="148540"/>
                </a:lnTo>
                <a:lnTo>
                  <a:pt x="111507" y="148458"/>
                </a:lnTo>
                <a:lnTo>
                  <a:pt x="111706" y="148376"/>
                </a:lnTo>
                <a:lnTo>
                  <a:pt x="111904" y="148283"/>
                </a:lnTo>
                <a:lnTo>
                  <a:pt x="112108" y="148190"/>
                </a:lnTo>
                <a:lnTo>
                  <a:pt x="112301" y="148092"/>
                </a:lnTo>
                <a:lnTo>
                  <a:pt x="112489" y="147995"/>
                </a:lnTo>
                <a:lnTo>
                  <a:pt x="112676" y="147897"/>
                </a:lnTo>
                <a:lnTo>
                  <a:pt x="112864" y="147794"/>
                </a:lnTo>
                <a:lnTo>
                  <a:pt x="113040" y="147686"/>
                </a:lnTo>
                <a:lnTo>
                  <a:pt x="113211" y="147572"/>
                </a:lnTo>
                <a:lnTo>
                  <a:pt x="113377" y="147464"/>
                </a:lnTo>
                <a:lnTo>
                  <a:pt x="113542" y="147351"/>
                </a:lnTo>
                <a:lnTo>
                  <a:pt x="113697" y="147238"/>
                </a:lnTo>
                <a:lnTo>
                  <a:pt x="113840" y="147119"/>
                </a:lnTo>
                <a:lnTo>
                  <a:pt x="113984" y="147001"/>
                </a:lnTo>
                <a:lnTo>
                  <a:pt x="114116" y="146877"/>
                </a:lnTo>
                <a:lnTo>
                  <a:pt x="162118" y="101972"/>
                </a:lnTo>
                <a:lnTo>
                  <a:pt x="162245" y="101843"/>
                </a:lnTo>
                <a:lnTo>
                  <a:pt x="162361" y="101714"/>
                </a:lnTo>
                <a:lnTo>
                  <a:pt x="162465" y="101585"/>
                </a:lnTo>
                <a:lnTo>
                  <a:pt x="162570" y="101452"/>
                </a:lnTo>
                <a:lnTo>
                  <a:pt x="162658" y="101313"/>
                </a:lnTo>
                <a:lnTo>
                  <a:pt x="162747" y="101163"/>
                </a:lnTo>
                <a:lnTo>
                  <a:pt x="162824" y="101019"/>
                </a:lnTo>
                <a:lnTo>
                  <a:pt x="162896" y="100870"/>
                </a:lnTo>
                <a:lnTo>
                  <a:pt x="162956" y="100721"/>
                </a:lnTo>
                <a:lnTo>
                  <a:pt x="163006" y="100566"/>
                </a:lnTo>
                <a:lnTo>
                  <a:pt x="163050" y="100412"/>
                </a:lnTo>
                <a:lnTo>
                  <a:pt x="163089" y="100257"/>
                </a:lnTo>
                <a:lnTo>
                  <a:pt x="163116" y="100098"/>
                </a:lnTo>
                <a:lnTo>
                  <a:pt x="163133" y="99938"/>
                </a:lnTo>
                <a:lnTo>
                  <a:pt x="163144" y="99778"/>
                </a:lnTo>
                <a:lnTo>
                  <a:pt x="163149" y="99624"/>
                </a:lnTo>
                <a:lnTo>
                  <a:pt x="163144" y="99464"/>
                </a:lnTo>
                <a:lnTo>
                  <a:pt x="163133" y="99300"/>
                </a:lnTo>
                <a:lnTo>
                  <a:pt x="163111" y="99145"/>
                </a:lnTo>
                <a:lnTo>
                  <a:pt x="163083" y="98986"/>
                </a:lnTo>
                <a:lnTo>
                  <a:pt x="163044" y="98831"/>
                </a:lnTo>
                <a:lnTo>
                  <a:pt x="163000" y="98672"/>
                </a:lnTo>
                <a:lnTo>
                  <a:pt x="162951" y="98522"/>
                </a:lnTo>
                <a:lnTo>
                  <a:pt x="162890" y="98373"/>
                </a:lnTo>
                <a:lnTo>
                  <a:pt x="162818" y="98224"/>
                </a:lnTo>
                <a:lnTo>
                  <a:pt x="162736" y="98074"/>
                </a:lnTo>
                <a:lnTo>
                  <a:pt x="162653" y="97936"/>
                </a:lnTo>
                <a:lnTo>
                  <a:pt x="162559" y="97797"/>
                </a:lnTo>
                <a:lnTo>
                  <a:pt x="162460" y="97663"/>
                </a:lnTo>
                <a:lnTo>
                  <a:pt x="162349" y="97529"/>
                </a:lnTo>
                <a:lnTo>
                  <a:pt x="162234" y="97400"/>
                </a:lnTo>
                <a:lnTo>
                  <a:pt x="162101" y="97277"/>
                </a:lnTo>
                <a:lnTo>
                  <a:pt x="153254" y="89071"/>
                </a:lnTo>
                <a:lnTo>
                  <a:pt x="153122" y="88957"/>
                </a:lnTo>
                <a:lnTo>
                  <a:pt x="152984" y="88849"/>
                </a:lnTo>
                <a:lnTo>
                  <a:pt x="152841" y="88746"/>
                </a:lnTo>
                <a:lnTo>
                  <a:pt x="152697" y="88654"/>
                </a:lnTo>
                <a:lnTo>
                  <a:pt x="152548" y="88566"/>
                </a:lnTo>
                <a:lnTo>
                  <a:pt x="152394" y="88489"/>
                </a:lnTo>
                <a:lnTo>
                  <a:pt x="152234" y="88412"/>
                </a:lnTo>
                <a:lnTo>
                  <a:pt x="152074" y="88350"/>
                </a:lnTo>
                <a:lnTo>
                  <a:pt x="151914" y="88293"/>
                </a:lnTo>
                <a:lnTo>
                  <a:pt x="151754" y="88247"/>
                </a:lnTo>
                <a:lnTo>
                  <a:pt x="151583" y="88206"/>
                </a:lnTo>
                <a:lnTo>
                  <a:pt x="151412" y="88170"/>
                </a:lnTo>
                <a:lnTo>
                  <a:pt x="151247" y="88144"/>
                </a:lnTo>
                <a:lnTo>
                  <a:pt x="151076" y="88129"/>
                </a:lnTo>
                <a:lnTo>
                  <a:pt x="150905" y="88118"/>
                </a:lnTo>
                <a:close/>
                <a:moveTo>
                  <a:pt x="118671" y="0"/>
                </a:moveTo>
                <a:cubicBezTo>
                  <a:pt x="184211" y="0"/>
                  <a:pt x="237342" y="53131"/>
                  <a:pt x="237342" y="118671"/>
                </a:cubicBezTo>
                <a:cubicBezTo>
                  <a:pt x="237342" y="184211"/>
                  <a:pt x="184211" y="237342"/>
                  <a:pt x="118671" y="237342"/>
                </a:cubicBezTo>
                <a:cubicBezTo>
                  <a:pt x="53131" y="237342"/>
                  <a:pt x="0" y="184211"/>
                  <a:pt x="0" y="118671"/>
                </a:cubicBezTo>
                <a:cubicBezTo>
                  <a:pt x="0" y="53131"/>
                  <a:pt x="53131" y="0"/>
                  <a:pt x="11867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b="1">
              <a:solidFill>
                <a:schemeClr val="bg1"/>
              </a:solidFill>
              <a:latin typeface="Caviar Dreams" panose="020B0402020204020504" pitchFamily="34" charset="0"/>
              <a:ea typeface="Open Sans Light" panose="020B0306030504020204" pitchFamily="34" charset="0"/>
              <a:cs typeface="Open Sans Light" panose="020B0306030504020204" pitchFamily="34" charset="0"/>
            </a:endParaRPr>
          </a:p>
        </p:txBody>
      </p:sp>
      <p:sp>
        <p:nvSpPr>
          <p:cNvPr id="15" name="TEXT">
            <a:extLst>
              <a:ext uri="{FF2B5EF4-FFF2-40B4-BE49-F238E27FC236}">
                <a16:creationId xmlns:a16="http://schemas.microsoft.com/office/drawing/2014/main" id="{D0D7FC06-3183-4466-B620-C8D163E9F2F4}"/>
              </a:ext>
            </a:extLst>
          </p:cNvPr>
          <p:cNvSpPr/>
          <p:nvPr/>
        </p:nvSpPr>
        <p:spPr>
          <a:xfrm>
            <a:off x="1152450" y="4988758"/>
            <a:ext cx="1876595" cy="320024"/>
          </a:xfrm>
          <a:prstGeom prst="rect">
            <a:avLst/>
          </a:prstGeom>
        </p:spPr>
        <p:txBody>
          <a:bodyPr wrap="square">
            <a:spAutoFit/>
          </a:bodyPr>
          <a:lstStyle/>
          <a:p>
            <a:pPr>
              <a:lnSpc>
                <a:spcPct val="150000"/>
              </a:lnSpc>
            </a:pPr>
            <a:r>
              <a:rPr lang="it-IT" sz="1100" b="1" dirty="0">
                <a:solidFill>
                  <a:schemeClr val="bg1"/>
                </a:solidFill>
                <a:latin typeface="Caviar Dreams" panose="020B0402020204020504" pitchFamily="34" charset="0"/>
                <a:ea typeface="Open Sans" panose="020B0606030504020204" pitchFamily="34" charset="0"/>
                <a:cs typeface="Poppins" panose="00000500000000000000" pitchFamily="2" charset="0"/>
              </a:rPr>
              <a:t>PROTESTAN</a:t>
            </a:r>
            <a:r>
              <a:rPr lang="it-IT" sz="1100" b="1" dirty="0">
                <a:solidFill>
                  <a:schemeClr val="tx1">
                    <a:lumMod val="85000"/>
                    <a:lumOff val="15000"/>
                  </a:schemeClr>
                </a:solidFill>
                <a:latin typeface="Caviar Dreams" panose="020B0402020204020504" pitchFamily="34" charset="0"/>
                <a:ea typeface="Open Sans" panose="020B0606030504020204" pitchFamily="34" charset="0"/>
                <a:cs typeface="Poppins" panose="00000500000000000000" pitchFamily="2" charset="0"/>
              </a:rPr>
              <a:t>TE</a:t>
            </a:r>
            <a:endParaRPr lang="en-US" sz="1100" b="1" dirty="0">
              <a:solidFill>
                <a:schemeClr val="tx1">
                  <a:lumMod val="85000"/>
                  <a:lumOff val="15000"/>
                </a:schemeClr>
              </a:solidFill>
              <a:latin typeface="Caviar Dreams" panose="020B0402020204020504" pitchFamily="34" charset="0"/>
              <a:ea typeface="Open Sans" panose="020B0606030504020204" pitchFamily="34" charset="0"/>
              <a:cs typeface="Poppins" panose="00000500000000000000" pitchFamily="2" charset="0"/>
            </a:endParaRPr>
          </a:p>
        </p:txBody>
      </p:sp>
      <p:sp>
        <p:nvSpPr>
          <p:cNvPr id="23" name="ICON">
            <a:extLst>
              <a:ext uri="{FF2B5EF4-FFF2-40B4-BE49-F238E27FC236}">
                <a16:creationId xmlns:a16="http://schemas.microsoft.com/office/drawing/2014/main" id="{B9AFD421-1DD7-4432-988D-B6CAB295FAC2}"/>
              </a:ext>
            </a:extLst>
          </p:cNvPr>
          <p:cNvSpPr/>
          <p:nvPr/>
        </p:nvSpPr>
        <p:spPr>
          <a:xfrm>
            <a:off x="777805" y="4299456"/>
            <a:ext cx="237342" cy="237342"/>
          </a:xfrm>
          <a:custGeom>
            <a:avLst/>
            <a:gdLst>
              <a:gd name="connsiteX0" fmla="*/ 150734 w 237342"/>
              <a:gd name="connsiteY0" fmla="*/ 88113 h 237342"/>
              <a:gd name="connsiteX1" fmla="*/ 150563 w 237342"/>
              <a:gd name="connsiteY1" fmla="*/ 88118 h 237342"/>
              <a:gd name="connsiteX2" fmla="*/ 150392 w 237342"/>
              <a:gd name="connsiteY2" fmla="*/ 88129 h 237342"/>
              <a:gd name="connsiteX3" fmla="*/ 150221 w 237342"/>
              <a:gd name="connsiteY3" fmla="*/ 88149 h 237342"/>
              <a:gd name="connsiteX4" fmla="*/ 150050 w 237342"/>
              <a:gd name="connsiteY4" fmla="*/ 88175 h 237342"/>
              <a:gd name="connsiteX5" fmla="*/ 149884 w 237342"/>
              <a:gd name="connsiteY5" fmla="*/ 88211 h 237342"/>
              <a:gd name="connsiteX6" fmla="*/ 149719 w 237342"/>
              <a:gd name="connsiteY6" fmla="*/ 88252 h 237342"/>
              <a:gd name="connsiteX7" fmla="*/ 149553 w 237342"/>
              <a:gd name="connsiteY7" fmla="*/ 88298 h 237342"/>
              <a:gd name="connsiteX8" fmla="*/ 149393 w 237342"/>
              <a:gd name="connsiteY8" fmla="*/ 88355 h 237342"/>
              <a:gd name="connsiteX9" fmla="*/ 149233 w 237342"/>
              <a:gd name="connsiteY9" fmla="*/ 88422 h 237342"/>
              <a:gd name="connsiteX10" fmla="*/ 149079 w 237342"/>
              <a:gd name="connsiteY10" fmla="*/ 88499 h 237342"/>
              <a:gd name="connsiteX11" fmla="*/ 148925 w 237342"/>
              <a:gd name="connsiteY11" fmla="*/ 88576 h 237342"/>
              <a:gd name="connsiteX12" fmla="*/ 148770 w 237342"/>
              <a:gd name="connsiteY12" fmla="*/ 88664 h 237342"/>
              <a:gd name="connsiteX13" fmla="*/ 148627 w 237342"/>
              <a:gd name="connsiteY13" fmla="*/ 88757 h 237342"/>
              <a:gd name="connsiteX14" fmla="*/ 148489 w 237342"/>
              <a:gd name="connsiteY14" fmla="*/ 88860 h 237342"/>
              <a:gd name="connsiteX15" fmla="*/ 148351 w 237342"/>
              <a:gd name="connsiteY15" fmla="*/ 88968 h 237342"/>
              <a:gd name="connsiteX16" fmla="*/ 148219 w 237342"/>
              <a:gd name="connsiteY16" fmla="*/ 89091 h 237342"/>
              <a:gd name="connsiteX17" fmla="*/ 108639 w 237342"/>
              <a:gd name="connsiteY17" fmla="*/ 126121 h 237342"/>
              <a:gd name="connsiteX18" fmla="*/ 108501 w 237342"/>
              <a:gd name="connsiteY18" fmla="*/ 126234 h 237342"/>
              <a:gd name="connsiteX19" fmla="*/ 108369 w 237342"/>
              <a:gd name="connsiteY19" fmla="*/ 126342 h 237342"/>
              <a:gd name="connsiteX20" fmla="*/ 108225 w 237342"/>
              <a:gd name="connsiteY20" fmla="*/ 126450 h 237342"/>
              <a:gd name="connsiteX21" fmla="*/ 108082 w 237342"/>
              <a:gd name="connsiteY21" fmla="*/ 126543 h 237342"/>
              <a:gd name="connsiteX22" fmla="*/ 107933 w 237342"/>
              <a:gd name="connsiteY22" fmla="*/ 126630 h 237342"/>
              <a:gd name="connsiteX23" fmla="*/ 107779 w 237342"/>
              <a:gd name="connsiteY23" fmla="*/ 126713 h 237342"/>
              <a:gd name="connsiteX24" fmla="*/ 107619 w 237342"/>
              <a:gd name="connsiteY24" fmla="*/ 126785 h 237342"/>
              <a:gd name="connsiteX25" fmla="*/ 107464 w 237342"/>
              <a:gd name="connsiteY25" fmla="*/ 126847 h 237342"/>
              <a:gd name="connsiteX26" fmla="*/ 107304 w 237342"/>
              <a:gd name="connsiteY26" fmla="*/ 126903 h 237342"/>
              <a:gd name="connsiteX27" fmla="*/ 107133 w 237342"/>
              <a:gd name="connsiteY27" fmla="*/ 126950 h 237342"/>
              <a:gd name="connsiteX28" fmla="*/ 106968 w 237342"/>
              <a:gd name="connsiteY28" fmla="*/ 126991 h 237342"/>
              <a:gd name="connsiteX29" fmla="*/ 106802 w 237342"/>
              <a:gd name="connsiteY29" fmla="*/ 127027 h 237342"/>
              <a:gd name="connsiteX30" fmla="*/ 106637 w 237342"/>
              <a:gd name="connsiteY30" fmla="*/ 127058 h 237342"/>
              <a:gd name="connsiteX31" fmla="*/ 106460 w 237342"/>
              <a:gd name="connsiteY31" fmla="*/ 127078 h 237342"/>
              <a:gd name="connsiteX32" fmla="*/ 106289 w 237342"/>
              <a:gd name="connsiteY32" fmla="*/ 127089 h 237342"/>
              <a:gd name="connsiteX33" fmla="*/ 106124 w 237342"/>
              <a:gd name="connsiteY33" fmla="*/ 127094 h 237342"/>
              <a:gd name="connsiteX34" fmla="*/ 105953 w 237342"/>
              <a:gd name="connsiteY34" fmla="*/ 127089 h 237342"/>
              <a:gd name="connsiteX35" fmla="*/ 105776 w 237342"/>
              <a:gd name="connsiteY35" fmla="*/ 127078 h 237342"/>
              <a:gd name="connsiteX36" fmla="*/ 105611 w 237342"/>
              <a:gd name="connsiteY36" fmla="*/ 127058 h 237342"/>
              <a:gd name="connsiteX37" fmla="*/ 105440 w 237342"/>
              <a:gd name="connsiteY37" fmla="*/ 127027 h 237342"/>
              <a:gd name="connsiteX38" fmla="*/ 105274 w 237342"/>
              <a:gd name="connsiteY38" fmla="*/ 126996 h 237342"/>
              <a:gd name="connsiteX39" fmla="*/ 105103 w 237342"/>
              <a:gd name="connsiteY39" fmla="*/ 126955 h 237342"/>
              <a:gd name="connsiteX40" fmla="*/ 104944 w 237342"/>
              <a:gd name="connsiteY40" fmla="*/ 126903 h 237342"/>
              <a:gd name="connsiteX41" fmla="*/ 104784 w 237342"/>
              <a:gd name="connsiteY41" fmla="*/ 126847 h 237342"/>
              <a:gd name="connsiteX42" fmla="*/ 104624 w 237342"/>
              <a:gd name="connsiteY42" fmla="*/ 126785 h 237342"/>
              <a:gd name="connsiteX43" fmla="*/ 104469 w 237342"/>
              <a:gd name="connsiteY43" fmla="*/ 126713 h 237342"/>
              <a:gd name="connsiteX44" fmla="*/ 104309 w 237342"/>
              <a:gd name="connsiteY44" fmla="*/ 126636 h 237342"/>
              <a:gd name="connsiteX45" fmla="*/ 104160 w 237342"/>
              <a:gd name="connsiteY45" fmla="*/ 126548 h 237342"/>
              <a:gd name="connsiteX46" fmla="*/ 104017 w 237342"/>
              <a:gd name="connsiteY46" fmla="*/ 126455 h 237342"/>
              <a:gd name="connsiteX47" fmla="*/ 103879 w 237342"/>
              <a:gd name="connsiteY47" fmla="*/ 126347 h 237342"/>
              <a:gd name="connsiteX48" fmla="*/ 103741 w 237342"/>
              <a:gd name="connsiteY48" fmla="*/ 126239 h 237342"/>
              <a:gd name="connsiteX49" fmla="*/ 103603 w 237342"/>
              <a:gd name="connsiteY49" fmla="*/ 126126 h 237342"/>
              <a:gd name="connsiteX50" fmla="*/ 89163 w 237342"/>
              <a:gd name="connsiteY50" fmla="*/ 112669 h 237342"/>
              <a:gd name="connsiteX51" fmla="*/ 89026 w 237342"/>
              <a:gd name="connsiteY51" fmla="*/ 112556 h 237342"/>
              <a:gd name="connsiteX52" fmla="*/ 88893 w 237342"/>
              <a:gd name="connsiteY52" fmla="*/ 112448 h 237342"/>
              <a:gd name="connsiteX53" fmla="*/ 88750 w 237342"/>
              <a:gd name="connsiteY53" fmla="*/ 112345 h 237342"/>
              <a:gd name="connsiteX54" fmla="*/ 88606 w 237342"/>
              <a:gd name="connsiteY54" fmla="*/ 112252 h 237342"/>
              <a:gd name="connsiteX55" fmla="*/ 88457 w 237342"/>
              <a:gd name="connsiteY55" fmla="*/ 112159 h 237342"/>
              <a:gd name="connsiteX56" fmla="*/ 88303 w 237342"/>
              <a:gd name="connsiteY56" fmla="*/ 112082 h 237342"/>
              <a:gd name="connsiteX57" fmla="*/ 88143 w 237342"/>
              <a:gd name="connsiteY57" fmla="*/ 112010 h 237342"/>
              <a:gd name="connsiteX58" fmla="*/ 87989 w 237342"/>
              <a:gd name="connsiteY58" fmla="*/ 111948 h 237342"/>
              <a:gd name="connsiteX59" fmla="*/ 87829 w 237342"/>
              <a:gd name="connsiteY59" fmla="*/ 111892 h 237342"/>
              <a:gd name="connsiteX60" fmla="*/ 87658 w 237342"/>
              <a:gd name="connsiteY60" fmla="*/ 111840 h 237342"/>
              <a:gd name="connsiteX61" fmla="*/ 87492 w 237342"/>
              <a:gd name="connsiteY61" fmla="*/ 111799 h 237342"/>
              <a:gd name="connsiteX62" fmla="*/ 87327 w 237342"/>
              <a:gd name="connsiteY62" fmla="*/ 111768 h 237342"/>
              <a:gd name="connsiteX63" fmla="*/ 87156 w 237342"/>
              <a:gd name="connsiteY63" fmla="*/ 111742 h 237342"/>
              <a:gd name="connsiteX64" fmla="*/ 86985 w 237342"/>
              <a:gd name="connsiteY64" fmla="*/ 111722 h 237342"/>
              <a:gd name="connsiteX65" fmla="*/ 86814 w 237342"/>
              <a:gd name="connsiteY65" fmla="*/ 111712 h 237342"/>
              <a:gd name="connsiteX66" fmla="*/ 86643 w 237342"/>
              <a:gd name="connsiteY66" fmla="*/ 111706 h 237342"/>
              <a:gd name="connsiteX67" fmla="*/ 86477 w 237342"/>
              <a:gd name="connsiteY67" fmla="*/ 111712 h 237342"/>
              <a:gd name="connsiteX68" fmla="*/ 86301 w 237342"/>
              <a:gd name="connsiteY68" fmla="*/ 111722 h 237342"/>
              <a:gd name="connsiteX69" fmla="*/ 86130 w 237342"/>
              <a:gd name="connsiteY69" fmla="*/ 111742 h 237342"/>
              <a:gd name="connsiteX70" fmla="*/ 85964 w 237342"/>
              <a:gd name="connsiteY70" fmla="*/ 111768 h 237342"/>
              <a:gd name="connsiteX71" fmla="*/ 85799 w 237342"/>
              <a:gd name="connsiteY71" fmla="*/ 111799 h 237342"/>
              <a:gd name="connsiteX72" fmla="*/ 85628 w 237342"/>
              <a:gd name="connsiteY72" fmla="*/ 111840 h 237342"/>
              <a:gd name="connsiteX73" fmla="*/ 85463 w 237342"/>
              <a:gd name="connsiteY73" fmla="*/ 111892 h 237342"/>
              <a:gd name="connsiteX74" fmla="*/ 85303 w 237342"/>
              <a:gd name="connsiteY74" fmla="*/ 111948 h 237342"/>
              <a:gd name="connsiteX75" fmla="*/ 85143 w 237342"/>
              <a:gd name="connsiteY75" fmla="*/ 112010 h 237342"/>
              <a:gd name="connsiteX76" fmla="*/ 84988 w 237342"/>
              <a:gd name="connsiteY76" fmla="*/ 112082 h 237342"/>
              <a:gd name="connsiteX77" fmla="*/ 84834 w 237342"/>
              <a:gd name="connsiteY77" fmla="*/ 112159 h 237342"/>
              <a:gd name="connsiteX78" fmla="*/ 84685 w 237342"/>
              <a:gd name="connsiteY78" fmla="*/ 112252 h 237342"/>
              <a:gd name="connsiteX79" fmla="*/ 84541 w 237342"/>
              <a:gd name="connsiteY79" fmla="*/ 112345 h 237342"/>
              <a:gd name="connsiteX80" fmla="*/ 84398 w 237342"/>
              <a:gd name="connsiteY80" fmla="*/ 112448 h 237342"/>
              <a:gd name="connsiteX81" fmla="*/ 84255 w 237342"/>
              <a:gd name="connsiteY81" fmla="*/ 112556 h 237342"/>
              <a:gd name="connsiteX82" fmla="*/ 84128 w 237342"/>
              <a:gd name="connsiteY82" fmla="*/ 112674 h 237342"/>
              <a:gd name="connsiteX83" fmla="*/ 75231 w 237342"/>
              <a:gd name="connsiteY83" fmla="*/ 120978 h 237342"/>
              <a:gd name="connsiteX84" fmla="*/ 75104 w 237342"/>
              <a:gd name="connsiteY84" fmla="*/ 121101 h 237342"/>
              <a:gd name="connsiteX85" fmla="*/ 74988 w 237342"/>
              <a:gd name="connsiteY85" fmla="*/ 121225 h 237342"/>
              <a:gd name="connsiteX86" fmla="*/ 74884 w 237342"/>
              <a:gd name="connsiteY86" fmla="*/ 121364 h 237342"/>
              <a:gd name="connsiteX87" fmla="*/ 74779 w 237342"/>
              <a:gd name="connsiteY87" fmla="*/ 121498 h 237342"/>
              <a:gd name="connsiteX88" fmla="*/ 74691 w 237342"/>
              <a:gd name="connsiteY88" fmla="*/ 121637 h 237342"/>
              <a:gd name="connsiteX89" fmla="*/ 74602 w 237342"/>
              <a:gd name="connsiteY89" fmla="*/ 121776 h 237342"/>
              <a:gd name="connsiteX90" fmla="*/ 74520 w 237342"/>
              <a:gd name="connsiteY90" fmla="*/ 121930 h 237342"/>
              <a:gd name="connsiteX91" fmla="*/ 74453 w 237342"/>
              <a:gd name="connsiteY91" fmla="*/ 122074 h 237342"/>
              <a:gd name="connsiteX92" fmla="*/ 74393 w 237342"/>
              <a:gd name="connsiteY92" fmla="*/ 122224 h 237342"/>
              <a:gd name="connsiteX93" fmla="*/ 74338 w 237342"/>
              <a:gd name="connsiteY93" fmla="*/ 122378 h 237342"/>
              <a:gd name="connsiteX94" fmla="*/ 74294 w 237342"/>
              <a:gd name="connsiteY94" fmla="*/ 122538 h 237342"/>
              <a:gd name="connsiteX95" fmla="*/ 74260 w 237342"/>
              <a:gd name="connsiteY95" fmla="*/ 122692 h 237342"/>
              <a:gd name="connsiteX96" fmla="*/ 74233 w 237342"/>
              <a:gd name="connsiteY96" fmla="*/ 122847 h 237342"/>
              <a:gd name="connsiteX97" fmla="*/ 74211 w 237342"/>
              <a:gd name="connsiteY97" fmla="*/ 123006 h 237342"/>
              <a:gd name="connsiteX98" fmla="*/ 74200 w 237342"/>
              <a:gd name="connsiteY98" fmla="*/ 123166 h 237342"/>
              <a:gd name="connsiteX99" fmla="*/ 74194 w 237342"/>
              <a:gd name="connsiteY99" fmla="*/ 123331 h 237342"/>
              <a:gd name="connsiteX100" fmla="*/ 74200 w 237342"/>
              <a:gd name="connsiteY100" fmla="*/ 123485 h 237342"/>
              <a:gd name="connsiteX101" fmla="*/ 74211 w 237342"/>
              <a:gd name="connsiteY101" fmla="*/ 123645 h 237342"/>
              <a:gd name="connsiteX102" fmla="*/ 74227 w 237342"/>
              <a:gd name="connsiteY102" fmla="*/ 123804 h 237342"/>
              <a:gd name="connsiteX103" fmla="*/ 74260 w 237342"/>
              <a:gd name="connsiteY103" fmla="*/ 123964 h 237342"/>
              <a:gd name="connsiteX104" fmla="*/ 74294 w 237342"/>
              <a:gd name="connsiteY104" fmla="*/ 124118 h 237342"/>
              <a:gd name="connsiteX105" fmla="*/ 74338 w 237342"/>
              <a:gd name="connsiteY105" fmla="*/ 124273 h 237342"/>
              <a:gd name="connsiteX106" fmla="*/ 74387 w 237342"/>
              <a:gd name="connsiteY106" fmla="*/ 124427 h 237342"/>
              <a:gd name="connsiteX107" fmla="*/ 74448 w 237342"/>
              <a:gd name="connsiteY107" fmla="*/ 124582 h 237342"/>
              <a:gd name="connsiteX108" fmla="*/ 74520 w 237342"/>
              <a:gd name="connsiteY108" fmla="*/ 124731 h 237342"/>
              <a:gd name="connsiteX109" fmla="*/ 74602 w 237342"/>
              <a:gd name="connsiteY109" fmla="*/ 124875 h 237342"/>
              <a:gd name="connsiteX110" fmla="*/ 74685 w 237342"/>
              <a:gd name="connsiteY110" fmla="*/ 125014 h 237342"/>
              <a:gd name="connsiteX111" fmla="*/ 74779 w 237342"/>
              <a:gd name="connsiteY111" fmla="*/ 125158 h 237342"/>
              <a:gd name="connsiteX112" fmla="*/ 74878 w 237342"/>
              <a:gd name="connsiteY112" fmla="*/ 125297 h 237342"/>
              <a:gd name="connsiteX113" fmla="*/ 74983 w 237342"/>
              <a:gd name="connsiteY113" fmla="*/ 125426 h 237342"/>
              <a:gd name="connsiteX114" fmla="*/ 75099 w 237342"/>
              <a:gd name="connsiteY114" fmla="*/ 125554 h 237342"/>
              <a:gd name="connsiteX115" fmla="*/ 75226 w 237342"/>
              <a:gd name="connsiteY115" fmla="*/ 125678 h 237342"/>
              <a:gd name="connsiteX116" fmla="*/ 97834 w 237342"/>
              <a:gd name="connsiteY116" fmla="*/ 146872 h 237342"/>
              <a:gd name="connsiteX117" fmla="*/ 97966 w 237342"/>
              <a:gd name="connsiteY117" fmla="*/ 147001 h 237342"/>
              <a:gd name="connsiteX118" fmla="*/ 98104 w 237342"/>
              <a:gd name="connsiteY118" fmla="*/ 147119 h 237342"/>
              <a:gd name="connsiteX119" fmla="*/ 98259 w 237342"/>
              <a:gd name="connsiteY119" fmla="*/ 147233 h 237342"/>
              <a:gd name="connsiteX120" fmla="*/ 98408 w 237342"/>
              <a:gd name="connsiteY120" fmla="*/ 147346 h 237342"/>
              <a:gd name="connsiteX121" fmla="*/ 98568 w 237342"/>
              <a:gd name="connsiteY121" fmla="*/ 147459 h 237342"/>
              <a:gd name="connsiteX122" fmla="*/ 98733 w 237342"/>
              <a:gd name="connsiteY122" fmla="*/ 147572 h 237342"/>
              <a:gd name="connsiteX123" fmla="*/ 98909 w 237342"/>
              <a:gd name="connsiteY123" fmla="*/ 147686 h 237342"/>
              <a:gd name="connsiteX124" fmla="*/ 99086 w 237342"/>
              <a:gd name="connsiteY124" fmla="*/ 147789 h 237342"/>
              <a:gd name="connsiteX125" fmla="*/ 99268 w 237342"/>
              <a:gd name="connsiteY125" fmla="*/ 147892 h 237342"/>
              <a:gd name="connsiteX126" fmla="*/ 99456 w 237342"/>
              <a:gd name="connsiteY126" fmla="*/ 147995 h 237342"/>
              <a:gd name="connsiteX127" fmla="*/ 99649 w 237342"/>
              <a:gd name="connsiteY127" fmla="*/ 148092 h 237342"/>
              <a:gd name="connsiteX128" fmla="*/ 99842 w 237342"/>
              <a:gd name="connsiteY128" fmla="*/ 148185 h 237342"/>
              <a:gd name="connsiteX129" fmla="*/ 100040 w 237342"/>
              <a:gd name="connsiteY129" fmla="*/ 148283 h 237342"/>
              <a:gd name="connsiteX130" fmla="*/ 100239 w 237342"/>
              <a:gd name="connsiteY130" fmla="*/ 148370 h 237342"/>
              <a:gd name="connsiteX131" fmla="*/ 100448 w 237342"/>
              <a:gd name="connsiteY131" fmla="*/ 148458 h 237342"/>
              <a:gd name="connsiteX132" fmla="*/ 100647 w 237342"/>
              <a:gd name="connsiteY132" fmla="*/ 148540 h 237342"/>
              <a:gd name="connsiteX133" fmla="*/ 100856 w 237342"/>
              <a:gd name="connsiteY133" fmla="*/ 148618 h 237342"/>
              <a:gd name="connsiteX134" fmla="*/ 101066 w 237342"/>
              <a:gd name="connsiteY134" fmla="*/ 148690 h 237342"/>
              <a:gd name="connsiteX135" fmla="*/ 101276 w 237342"/>
              <a:gd name="connsiteY135" fmla="*/ 148757 h 237342"/>
              <a:gd name="connsiteX136" fmla="*/ 101485 w 237342"/>
              <a:gd name="connsiteY136" fmla="*/ 148823 h 237342"/>
              <a:gd name="connsiteX137" fmla="*/ 101695 w 237342"/>
              <a:gd name="connsiteY137" fmla="*/ 148885 h 237342"/>
              <a:gd name="connsiteX138" fmla="*/ 101904 w 237342"/>
              <a:gd name="connsiteY138" fmla="*/ 148947 h 237342"/>
              <a:gd name="connsiteX139" fmla="*/ 102114 w 237342"/>
              <a:gd name="connsiteY139" fmla="*/ 148998 h 237342"/>
              <a:gd name="connsiteX140" fmla="*/ 102318 w 237342"/>
              <a:gd name="connsiteY140" fmla="*/ 149045 h 237342"/>
              <a:gd name="connsiteX141" fmla="*/ 102528 w 237342"/>
              <a:gd name="connsiteY141" fmla="*/ 149086 h 237342"/>
              <a:gd name="connsiteX142" fmla="*/ 102732 w 237342"/>
              <a:gd name="connsiteY142" fmla="*/ 149122 h 237342"/>
              <a:gd name="connsiteX143" fmla="*/ 102930 w 237342"/>
              <a:gd name="connsiteY143" fmla="*/ 149158 h 237342"/>
              <a:gd name="connsiteX144" fmla="*/ 103134 w 237342"/>
              <a:gd name="connsiteY144" fmla="*/ 149184 h 237342"/>
              <a:gd name="connsiteX145" fmla="*/ 103333 w 237342"/>
              <a:gd name="connsiteY145" fmla="*/ 149204 h 237342"/>
              <a:gd name="connsiteX146" fmla="*/ 103526 w 237342"/>
              <a:gd name="connsiteY146" fmla="*/ 149220 h 237342"/>
              <a:gd name="connsiteX147" fmla="*/ 103714 w 237342"/>
              <a:gd name="connsiteY147" fmla="*/ 149225 h 237342"/>
              <a:gd name="connsiteX148" fmla="*/ 103901 w 237342"/>
              <a:gd name="connsiteY148" fmla="*/ 149230 h 237342"/>
              <a:gd name="connsiteX149" fmla="*/ 108049 w 237342"/>
              <a:gd name="connsiteY149" fmla="*/ 149230 h 237342"/>
              <a:gd name="connsiteX150" fmla="*/ 108231 w 237342"/>
              <a:gd name="connsiteY150" fmla="*/ 149225 h 237342"/>
              <a:gd name="connsiteX151" fmla="*/ 108418 w 237342"/>
              <a:gd name="connsiteY151" fmla="*/ 149220 h 237342"/>
              <a:gd name="connsiteX152" fmla="*/ 108617 w 237342"/>
              <a:gd name="connsiteY152" fmla="*/ 149204 h 237342"/>
              <a:gd name="connsiteX153" fmla="*/ 108815 w 237342"/>
              <a:gd name="connsiteY153" fmla="*/ 149184 h 237342"/>
              <a:gd name="connsiteX154" fmla="*/ 109014 w 237342"/>
              <a:gd name="connsiteY154" fmla="*/ 149158 h 237342"/>
              <a:gd name="connsiteX155" fmla="*/ 109213 w 237342"/>
              <a:gd name="connsiteY155" fmla="*/ 149127 h 237342"/>
              <a:gd name="connsiteX156" fmla="*/ 109422 w 237342"/>
              <a:gd name="connsiteY156" fmla="*/ 149086 h 237342"/>
              <a:gd name="connsiteX157" fmla="*/ 109626 w 237342"/>
              <a:gd name="connsiteY157" fmla="*/ 149045 h 237342"/>
              <a:gd name="connsiteX158" fmla="*/ 109830 w 237342"/>
              <a:gd name="connsiteY158" fmla="*/ 148998 h 237342"/>
              <a:gd name="connsiteX159" fmla="*/ 110045 w 237342"/>
              <a:gd name="connsiteY159" fmla="*/ 148947 h 237342"/>
              <a:gd name="connsiteX160" fmla="*/ 110255 w 237342"/>
              <a:gd name="connsiteY160" fmla="*/ 148885 h 237342"/>
              <a:gd name="connsiteX161" fmla="*/ 110465 w 237342"/>
              <a:gd name="connsiteY161" fmla="*/ 148823 h 237342"/>
              <a:gd name="connsiteX162" fmla="*/ 110669 w 237342"/>
              <a:gd name="connsiteY162" fmla="*/ 148762 h 237342"/>
              <a:gd name="connsiteX163" fmla="*/ 110884 w 237342"/>
              <a:gd name="connsiteY163" fmla="*/ 148690 h 237342"/>
              <a:gd name="connsiteX164" fmla="*/ 111088 w 237342"/>
              <a:gd name="connsiteY164" fmla="*/ 148618 h 237342"/>
              <a:gd name="connsiteX165" fmla="*/ 111297 w 237342"/>
              <a:gd name="connsiteY165" fmla="*/ 148540 h 237342"/>
              <a:gd name="connsiteX166" fmla="*/ 111507 w 237342"/>
              <a:gd name="connsiteY166" fmla="*/ 148458 h 237342"/>
              <a:gd name="connsiteX167" fmla="*/ 111706 w 237342"/>
              <a:gd name="connsiteY167" fmla="*/ 148376 h 237342"/>
              <a:gd name="connsiteX168" fmla="*/ 111904 w 237342"/>
              <a:gd name="connsiteY168" fmla="*/ 148283 h 237342"/>
              <a:gd name="connsiteX169" fmla="*/ 112108 w 237342"/>
              <a:gd name="connsiteY169" fmla="*/ 148190 h 237342"/>
              <a:gd name="connsiteX170" fmla="*/ 112301 w 237342"/>
              <a:gd name="connsiteY170" fmla="*/ 148092 h 237342"/>
              <a:gd name="connsiteX171" fmla="*/ 112489 w 237342"/>
              <a:gd name="connsiteY171" fmla="*/ 147995 h 237342"/>
              <a:gd name="connsiteX172" fmla="*/ 112676 w 237342"/>
              <a:gd name="connsiteY172" fmla="*/ 147897 h 237342"/>
              <a:gd name="connsiteX173" fmla="*/ 112864 w 237342"/>
              <a:gd name="connsiteY173" fmla="*/ 147794 h 237342"/>
              <a:gd name="connsiteX174" fmla="*/ 113040 w 237342"/>
              <a:gd name="connsiteY174" fmla="*/ 147686 h 237342"/>
              <a:gd name="connsiteX175" fmla="*/ 113211 w 237342"/>
              <a:gd name="connsiteY175" fmla="*/ 147572 h 237342"/>
              <a:gd name="connsiteX176" fmla="*/ 113377 w 237342"/>
              <a:gd name="connsiteY176" fmla="*/ 147464 h 237342"/>
              <a:gd name="connsiteX177" fmla="*/ 113542 w 237342"/>
              <a:gd name="connsiteY177" fmla="*/ 147351 h 237342"/>
              <a:gd name="connsiteX178" fmla="*/ 113697 w 237342"/>
              <a:gd name="connsiteY178" fmla="*/ 147238 h 237342"/>
              <a:gd name="connsiteX179" fmla="*/ 113840 w 237342"/>
              <a:gd name="connsiteY179" fmla="*/ 147119 h 237342"/>
              <a:gd name="connsiteX180" fmla="*/ 113984 w 237342"/>
              <a:gd name="connsiteY180" fmla="*/ 147001 h 237342"/>
              <a:gd name="connsiteX181" fmla="*/ 114116 w 237342"/>
              <a:gd name="connsiteY181" fmla="*/ 146877 h 237342"/>
              <a:gd name="connsiteX182" fmla="*/ 162118 w 237342"/>
              <a:gd name="connsiteY182" fmla="*/ 101972 h 237342"/>
              <a:gd name="connsiteX183" fmla="*/ 162245 w 237342"/>
              <a:gd name="connsiteY183" fmla="*/ 101843 h 237342"/>
              <a:gd name="connsiteX184" fmla="*/ 162361 w 237342"/>
              <a:gd name="connsiteY184" fmla="*/ 101714 h 237342"/>
              <a:gd name="connsiteX185" fmla="*/ 162465 w 237342"/>
              <a:gd name="connsiteY185" fmla="*/ 101585 h 237342"/>
              <a:gd name="connsiteX186" fmla="*/ 162570 w 237342"/>
              <a:gd name="connsiteY186" fmla="*/ 101452 h 237342"/>
              <a:gd name="connsiteX187" fmla="*/ 162658 w 237342"/>
              <a:gd name="connsiteY187" fmla="*/ 101313 h 237342"/>
              <a:gd name="connsiteX188" fmla="*/ 162747 w 237342"/>
              <a:gd name="connsiteY188" fmla="*/ 101163 h 237342"/>
              <a:gd name="connsiteX189" fmla="*/ 162824 w 237342"/>
              <a:gd name="connsiteY189" fmla="*/ 101019 h 237342"/>
              <a:gd name="connsiteX190" fmla="*/ 162896 w 237342"/>
              <a:gd name="connsiteY190" fmla="*/ 100870 h 237342"/>
              <a:gd name="connsiteX191" fmla="*/ 162956 w 237342"/>
              <a:gd name="connsiteY191" fmla="*/ 100721 h 237342"/>
              <a:gd name="connsiteX192" fmla="*/ 163006 w 237342"/>
              <a:gd name="connsiteY192" fmla="*/ 100566 h 237342"/>
              <a:gd name="connsiteX193" fmla="*/ 163050 w 237342"/>
              <a:gd name="connsiteY193" fmla="*/ 100412 h 237342"/>
              <a:gd name="connsiteX194" fmla="*/ 163089 w 237342"/>
              <a:gd name="connsiteY194" fmla="*/ 100257 h 237342"/>
              <a:gd name="connsiteX195" fmla="*/ 163116 w 237342"/>
              <a:gd name="connsiteY195" fmla="*/ 100098 h 237342"/>
              <a:gd name="connsiteX196" fmla="*/ 163133 w 237342"/>
              <a:gd name="connsiteY196" fmla="*/ 99938 h 237342"/>
              <a:gd name="connsiteX197" fmla="*/ 163144 w 237342"/>
              <a:gd name="connsiteY197" fmla="*/ 99778 h 237342"/>
              <a:gd name="connsiteX198" fmla="*/ 163149 w 237342"/>
              <a:gd name="connsiteY198" fmla="*/ 99624 h 237342"/>
              <a:gd name="connsiteX199" fmla="*/ 163144 w 237342"/>
              <a:gd name="connsiteY199" fmla="*/ 99464 h 237342"/>
              <a:gd name="connsiteX200" fmla="*/ 163133 w 237342"/>
              <a:gd name="connsiteY200" fmla="*/ 99300 h 237342"/>
              <a:gd name="connsiteX201" fmla="*/ 163111 w 237342"/>
              <a:gd name="connsiteY201" fmla="*/ 99145 h 237342"/>
              <a:gd name="connsiteX202" fmla="*/ 163083 w 237342"/>
              <a:gd name="connsiteY202" fmla="*/ 98986 h 237342"/>
              <a:gd name="connsiteX203" fmla="*/ 163044 w 237342"/>
              <a:gd name="connsiteY203" fmla="*/ 98831 h 237342"/>
              <a:gd name="connsiteX204" fmla="*/ 163000 w 237342"/>
              <a:gd name="connsiteY204" fmla="*/ 98672 h 237342"/>
              <a:gd name="connsiteX205" fmla="*/ 162951 w 237342"/>
              <a:gd name="connsiteY205" fmla="*/ 98522 h 237342"/>
              <a:gd name="connsiteX206" fmla="*/ 162890 w 237342"/>
              <a:gd name="connsiteY206" fmla="*/ 98373 h 237342"/>
              <a:gd name="connsiteX207" fmla="*/ 162818 w 237342"/>
              <a:gd name="connsiteY207" fmla="*/ 98224 h 237342"/>
              <a:gd name="connsiteX208" fmla="*/ 162736 w 237342"/>
              <a:gd name="connsiteY208" fmla="*/ 98074 h 237342"/>
              <a:gd name="connsiteX209" fmla="*/ 162653 w 237342"/>
              <a:gd name="connsiteY209" fmla="*/ 97936 h 237342"/>
              <a:gd name="connsiteX210" fmla="*/ 162559 w 237342"/>
              <a:gd name="connsiteY210" fmla="*/ 97797 h 237342"/>
              <a:gd name="connsiteX211" fmla="*/ 162460 w 237342"/>
              <a:gd name="connsiteY211" fmla="*/ 97663 h 237342"/>
              <a:gd name="connsiteX212" fmla="*/ 162349 w 237342"/>
              <a:gd name="connsiteY212" fmla="*/ 97529 h 237342"/>
              <a:gd name="connsiteX213" fmla="*/ 162234 w 237342"/>
              <a:gd name="connsiteY213" fmla="*/ 97400 h 237342"/>
              <a:gd name="connsiteX214" fmla="*/ 162101 w 237342"/>
              <a:gd name="connsiteY214" fmla="*/ 97277 h 237342"/>
              <a:gd name="connsiteX215" fmla="*/ 153254 w 237342"/>
              <a:gd name="connsiteY215" fmla="*/ 89071 h 237342"/>
              <a:gd name="connsiteX216" fmla="*/ 153122 w 237342"/>
              <a:gd name="connsiteY216" fmla="*/ 88957 h 237342"/>
              <a:gd name="connsiteX217" fmla="*/ 152984 w 237342"/>
              <a:gd name="connsiteY217" fmla="*/ 88849 h 237342"/>
              <a:gd name="connsiteX218" fmla="*/ 152841 w 237342"/>
              <a:gd name="connsiteY218" fmla="*/ 88746 h 237342"/>
              <a:gd name="connsiteX219" fmla="*/ 152697 w 237342"/>
              <a:gd name="connsiteY219" fmla="*/ 88654 h 237342"/>
              <a:gd name="connsiteX220" fmla="*/ 152548 w 237342"/>
              <a:gd name="connsiteY220" fmla="*/ 88566 h 237342"/>
              <a:gd name="connsiteX221" fmla="*/ 152394 w 237342"/>
              <a:gd name="connsiteY221" fmla="*/ 88489 h 237342"/>
              <a:gd name="connsiteX222" fmla="*/ 152234 w 237342"/>
              <a:gd name="connsiteY222" fmla="*/ 88412 h 237342"/>
              <a:gd name="connsiteX223" fmla="*/ 152074 w 237342"/>
              <a:gd name="connsiteY223" fmla="*/ 88350 h 237342"/>
              <a:gd name="connsiteX224" fmla="*/ 151914 w 237342"/>
              <a:gd name="connsiteY224" fmla="*/ 88293 h 237342"/>
              <a:gd name="connsiteX225" fmla="*/ 151754 w 237342"/>
              <a:gd name="connsiteY225" fmla="*/ 88247 h 237342"/>
              <a:gd name="connsiteX226" fmla="*/ 151583 w 237342"/>
              <a:gd name="connsiteY226" fmla="*/ 88206 h 237342"/>
              <a:gd name="connsiteX227" fmla="*/ 151412 w 237342"/>
              <a:gd name="connsiteY227" fmla="*/ 88170 h 237342"/>
              <a:gd name="connsiteX228" fmla="*/ 151247 w 237342"/>
              <a:gd name="connsiteY228" fmla="*/ 88144 h 237342"/>
              <a:gd name="connsiteX229" fmla="*/ 151076 w 237342"/>
              <a:gd name="connsiteY229" fmla="*/ 88129 h 237342"/>
              <a:gd name="connsiteX230" fmla="*/ 150905 w 237342"/>
              <a:gd name="connsiteY230" fmla="*/ 88118 h 237342"/>
              <a:gd name="connsiteX231" fmla="*/ 118671 w 237342"/>
              <a:gd name="connsiteY231" fmla="*/ 0 h 237342"/>
              <a:gd name="connsiteX232" fmla="*/ 237342 w 237342"/>
              <a:gd name="connsiteY232" fmla="*/ 118671 h 237342"/>
              <a:gd name="connsiteX233" fmla="*/ 118671 w 237342"/>
              <a:gd name="connsiteY233" fmla="*/ 237342 h 237342"/>
              <a:gd name="connsiteX234" fmla="*/ 0 w 237342"/>
              <a:gd name="connsiteY234" fmla="*/ 118671 h 237342"/>
              <a:gd name="connsiteX235" fmla="*/ 118671 w 237342"/>
              <a:gd name="connsiteY235" fmla="*/ 0 h 23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237342" h="237342">
                <a:moveTo>
                  <a:pt x="150734" y="88113"/>
                </a:moveTo>
                <a:lnTo>
                  <a:pt x="150563" y="88118"/>
                </a:lnTo>
                <a:lnTo>
                  <a:pt x="150392" y="88129"/>
                </a:lnTo>
                <a:lnTo>
                  <a:pt x="150221" y="88149"/>
                </a:lnTo>
                <a:lnTo>
                  <a:pt x="150050" y="88175"/>
                </a:lnTo>
                <a:lnTo>
                  <a:pt x="149884" y="88211"/>
                </a:lnTo>
                <a:lnTo>
                  <a:pt x="149719" y="88252"/>
                </a:lnTo>
                <a:lnTo>
                  <a:pt x="149553" y="88298"/>
                </a:lnTo>
                <a:lnTo>
                  <a:pt x="149393" y="88355"/>
                </a:lnTo>
                <a:lnTo>
                  <a:pt x="149233" y="88422"/>
                </a:lnTo>
                <a:lnTo>
                  <a:pt x="149079" y="88499"/>
                </a:lnTo>
                <a:lnTo>
                  <a:pt x="148925" y="88576"/>
                </a:lnTo>
                <a:lnTo>
                  <a:pt x="148770" y="88664"/>
                </a:lnTo>
                <a:lnTo>
                  <a:pt x="148627" y="88757"/>
                </a:lnTo>
                <a:lnTo>
                  <a:pt x="148489" y="88860"/>
                </a:lnTo>
                <a:lnTo>
                  <a:pt x="148351" y="88968"/>
                </a:lnTo>
                <a:lnTo>
                  <a:pt x="148219" y="89091"/>
                </a:lnTo>
                <a:lnTo>
                  <a:pt x="108639" y="126121"/>
                </a:lnTo>
                <a:lnTo>
                  <a:pt x="108501" y="126234"/>
                </a:lnTo>
                <a:lnTo>
                  <a:pt x="108369" y="126342"/>
                </a:lnTo>
                <a:lnTo>
                  <a:pt x="108225" y="126450"/>
                </a:lnTo>
                <a:lnTo>
                  <a:pt x="108082" y="126543"/>
                </a:lnTo>
                <a:lnTo>
                  <a:pt x="107933" y="126630"/>
                </a:lnTo>
                <a:lnTo>
                  <a:pt x="107779" y="126713"/>
                </a:lnTo>
                <a:lnTo>
                  <a:pt x="107619" y="126785"/>
                </a:lnTo>
                <a:lnTo>
                  <a:pt x="107464" y="126847"/>
                </a:lnTo>
                <a:lnTo>
                  <a:pt x="107304" y="126903"/>
                </a:lnTo>
                <a:lnTo>
                  <a:pt x="107133" y="126950"/>
                </a:lnTo>
                <a:lnTo>
                  <a:pt x="106968" y="126991"/>
                </a:lnTo>
                <a:lnTo>
                  <a:pt x="106802" y="127027"/>
                </a:lnTo>
                <a:lnTo>
                  <a:pt x="106637" y="127058"/>
                </a:lnTo>
                <a:lnTo>
                  <a:pt x="106460" y="127078"/>
                </a:lnTo>
                <a:lnTo>
                  <a:pt x="106289" y="127089"/>
                </a:lnTo>
                <a:lnTo>
                  <a:pt x="106124" y="127094"/>
                </a:lnTo>
                <a:lnTo>
                  <a:pt x="105953" y="127089"/>
                </a:lnTo>
                <a:lnTo>
                  <a:pt x="105776" y="127078"/>
                </a:lnTo>
                <a:lnTo>
                  <a:pt x="105611" y="127058"/>
                </a:lnTo>
                <a:lnTo>
                  <a:pt x="105440" y="127027"/>
                </a:lnTo>
                <a:lnTo>
                  <a:pt x="105274" y="126996"/>
                </a:lnTo>
                <a:lnTo>
                  <a:pt x="105103" y="126955"/>
                </a:lnTo>
                <a:lnTo>
                  <a:pt x="104944" y="126903"/>
                </a:lnTo>
                <a:lnTo>
                  <a:pt x="104784" y="126847"/>
                </a:lnTo>
                <a:lnTo>
                  <a:pt x="104624" y="126785"/>
                </a:lnTo>
                <a:lnTo>
                  <a:pt x="104469" y="126713"/>
                </a:lnTo>
                <a:lnTo>
                  <a:pt x="104309" y="126636"/>
                </a:lnTo>
                <a:lnTo>
                  <a:pt x="104160" y="126548"/>
                </a:lnTo>
                <a:lnTo>
                  <a:pt x="104017" y="126455"/>
                </a:lnTo>
                <a:lnTo>
                  <a:pt x="103879" y="126347"/>
                </a:lnTo>
                <a:lnTo>
                  <a:pt x="103741" y="126239"/>
                </a:lnTo>
                <a:lnTo>
                  <a:pt x="103603" y="126126"/>
                </a:lnTo>
                <a:lnTo>
                  <a:pt x="89163" y="112669"/>
                </a:lnTo>
                <a:lnTo>
                  <a:pt x="89026" y="112556"/>
                </a:lnTo>
                <a:lnTo>
                  <a:pt x="88893" y="112448"/>
                </a:lnTo>
                <a:lnTo>
                  <a:pt x="88750" y="112345"/>
                </a:lnTo>
                <a:lnTo>
                  <a:pt x="88606" y="112252"/>
                </a:lnTo>
                <a:lnTo>
                  <a:pt x="88457" y="112159"/>
                </a:lnTo>
                <a:lnTo>
                  <a:pt x="88303" y="112082"/>
                </a:lnTo>
                <a:lnTo>
                  <a:pt x="88143" y="112010"/>
                </a:lnTo>
                <a:lnTo>
                  <a:pt x="87989" y="111948"/>
                </a:lnTo>
                <a:lnTo>
                  <a:pt x="87829" y="111892"/>
                </a:lnTo>
                <a:lnTo>
                  <a:pt x="87658" y="111840"/>
                </a:lnTo>
                <a:lnTo>
                  <a:pt x="87492" y="111799"/>
                </a:lnTo>
                <a:lnTo>
                  <a:pt x="87327" y="111768"/>
                </a:lnTo>
                <a:lnTo>
                  <a:pt x="87156" y="111742"/>
                </a:lnTo>
                <a:lnTo>
                  <a:pt x="86985" y="111722"/>
                </a:lnTo>
                <a:lnTo>
                  <a:pt x="86814" y="111712"/>
                </a:lnTo>
                <a:lnTo>
                  <a:pt x="86643" y="111706"/>
                </a:lnTo>
                <a:lnTo>
                  <a:pt x="86477" y="111712"/>
                </a:lnTo>
                <a:lnTo>
                  <a:pt x="86301" y="111722"/>
                </a:lnTo>
                <a:lnTo>
                  <a:pt x="86130" y="111742"/>
                </a:lnTo>
                <a:lnTo>
                  <a:pt x="85964" y="111768"/>
                </a:lnTo>
                <a:lnTo>
                  <a:pt x="85799" y="111799"/>
                </a:lnTo>
                <a:lnTo>
                  <a:pt x="85628" y="111840"/>
                </a:lnTo>
                <a:lnTo>
                  <a:pt x="85463" y="111892"/>
                </a:lnTo>
                <a:lnTo>
                  <a:pt x="85303" y="111948"/>
                </a:lnTo>
                <a:lnTo>
                  <a:pt x="85143" y="112010"/>
                </a:lnTo>
                <a:lnTo>
                  <a:pt x="84988" y="112082"/>
                </a:lnTo>
                <a:lnTo>
                  <a:pt x="84834" y="112159"/>
                </a:lnTo>
                <a:lnTo>
                  <a:pt x="84685" y="112252"/>
                </a:lnTo>
                <a:lnTo>
                  <a:pt x="84541" y="112345"/>
                </a:lnTo>
                <a:lnTo>
                  <a:pt x="84398" y="112448"/>
                </a:lnTo>
                <a:lnTo>
                  <a:pt x="84255" y="112556"/>
                </a:lnTo>
                <a:lnTo>
                  <a:pt x="84128" y="112674"/>
                </a:lnTo>
                <a:lnTo>
                  <a:pt x="75231" y="120978"/>
                </a:lnTo>
                <a:lnTo>
                  <a:pt x="75104" y="121101"/>
                </a:lnTo>
                <a:lnTo>
                  <a:pt x="74988" y="121225"/>
                </a:lnTo>
                <a:lnTo>
                  <a:pt x="74884" y="121364"/>
                </a:lnTo>
                <a:lnTo>
                  <a:pt x="74779" y="121498"/>
                </a:lnTo>
                <a:lnTo>
                  <a:pt x="74691" y="121637"/>
                </a:lnTo>
                <a:lnTo>
                  <a:pt x="74602" y="121776"/>
                </a:lnTo>
                <a:lnTo>
                  <a:pt x="74520" y="121930"/>
                </a:lnTo>
                <a:lnTo>
                  <a:pt x="74453" y="122074"/>
                </a:lnTo>
                <a:lnTo>
                  <a:pt x="74393" y="122224"/>
                </a:lnTo>
                <a:lnTo>
                  <a:pt x="74338" y="122378"/>
                </a:lnTo>
                <a:lnTo>
                  <a:pt x="74294" y="122538"/>
                </a:lnTo>
                <a:lnTo>
                  <a:pt x="74260" y="122692"/>
                </a:lnTo>
                <a:lnTo>
                  <a:pt x="74233" y="122847"/>
                </a:lnTo>
                <a:lnTo>
                  <a:pt x="74211" y="123006"/>
                </a:lnTo>
                <a:lnTo>
                  <a:pt x="74200" y="123166"/>
                </a:lnTo>
                <a:lnTo>
                  <a:pt x="74194" y="123331"/>
                </a:lnTo>
                <a:lnTo>
                  <a:pt x="74200" y="123485"/>
                </a:lnTo>
                <a:lnTo>
                  <a:pt x="74211" y="123645"/>
                </a:lnTo>
                <a:lnTo>
                  <a:pt x="74227" y="123804"/>
                </a:lnTo>
                <a:lnTo>
                  <a:pt x="74260" y="123964"/>
                </a:lnTo>
                <a:lnTo>
                  <a:pt x="74294" y="124118"/>
                </a:lnTo>
                <a:lnTo>
                  <a:pt x="74338" y="124273"/>
                </a:lnTo>
                <a:lnTo>
                  <a:pt x="74387" y="124427"/>
                </a:lnTo>
                <a:lnTo>
                  <a:pt x="74448" y="124582"/>
                </a:lnTo>
                <a:lnTo>
                  <a:pt x="74520" y="124731"/>
                </a:lnTo>
                <a:lnTo>
                  <a:pt x="74602" y="124875"/>
                </a:lnTo>
                <a:lnTo>
                  <a:pt x="74685" y="125014"/>
                </a:lnTo>
                <a:lnTo>
                  <a:pt x="74779" y="125158"/>
                </a:lnTo>
                <a:lnTo>
                  <a:pt x="74878" y="125297"/>
                </a:lnTo>
                <a:lnTo>
                  <a:pt x="74983" y="125426"/>
                </a:lnTo>
                <a:lnTo>
                  <a:pt x="75099" y="125554"/>
                </a:lnTo>
                <a:lnTo>
                  <a:pt x="75226" y="125678"/>
                </a:lnTo>
                <a:lnTo>
                  <a:pt x="97834" y="146872"/>
                </a:lnTo>
                <a:lnTo>
                  <a:pt x="97966" y="147001"/>
                </a:lnTo>
                <a:lnTo>
                  <a:pt x="98104" y="147119"/>
                </a:lnTo>
                <a:lnTo>
                  <a:pt x="98259" y="147233"/>
                </a:lnTo>
                <a:lnTo>
                  <a:pt x="98408" y="147346"/>
                </a:lnTo>
                <a:lnTo>
                  <a:pt x="98568" y="147459"/>
                </a:lnTo>
                <a:lnTo>
                  <a:pt x="98733" y="147572"/>
                </a:lnTo>
                <a:lnTo>
                  <a:pt x="98909" y="147686"/>
                </a:lnTo>
                <a:lnTo>
                  <a:pt x="99086" y="147789"/>
                </a:lnTo>
                <a:lnTo>
                  <a:pt x="99268" y="147892"/>
                </a:lnTo>
                <a:lnTo>
                  <a:pt x="99456" y="147995"/>
                </a:lnTo>
                <a:lnTo>
                  <a:pt x="99649" y="148092"/>
                </a:lnTo>
                <a:lnTo>
                  <a:pt x="99842" y="148185"/>
                </a:lnTo>
                <a:lnTo>
                  <a:pt x="100040" y="148283"/>
                </a:lnTo>
                <a:lnTo>
                  <a:pt x="100239" y="148370"/>
                </a:lnTo>
                <a:lnTo>
                  <a:pt x="100448" y="148458"/>
                </a:lnTo>
                <a:lnTo>
                  <a:pt x="100647" y="148540"/>
                </a:lnTo>
                <a:lnTo>
                  <a:pt x="100856" y="148618"/>
                </a:lnTo>
                <a:lnTo>
                  <a:pt x="101066" y="148690"/>
                </a:lnTo>
                <a:lnTo>
                  <a:pt x="101276" y="148757"/>
                </a:lnTo>
                <a:lnTo>
                  <a:pt x="101485" y="148823"/>
                </a:lnTo>
                <a:lnTo>
                  <a:pt x="101695" y="148885"/>
                </a:lnTo>
                <a:lnTo>
                  <a:pt x="101904" y="148947"/>
                </a:lnTo>
                <a:lnTo>
                  <a:pt x="102114" y="148998"/>
                </a:lnTo>
                <a:lnTo>
                  <a:pt x="102318" y="149045"/>
                </a:lnTo>
                <a:lnTo>
                  <a:pt x="102528" y="149086"/>
                </a:lnTo>
                <a:lnTo>
                  <a:pt x="102732" y="149122"/>
                </a:lnTo>
                <a:lnTo>
                  <a:pt x="102930" y="149158"/>
                </a:lnTo>
                <a:lnTo>
                  <a:pt x="103134" y="149184"/>
                </a:lnTo>
                <a:lnTo>
                  <a:pt x="103333" y="149204"/>
                </a:lnTo>
                <a:lnTo>
                  <a:pt x="103526" y="149220"/>
                </a:lnTo>
                <a:lnTo>
                  <a:pt x="103714" y="149225"/>
                </a:lnTo>
                <a:lnTo>
                  <a:pt x="103901" y="149230"/>
                </a:lnTo>
                <a:lnTo>
                  <a:pt x="108049" y="149230"/>
                </a:lnTo>
                <a:lnTo>
                  <a:pt x="108231" y="149225"/>
                </a:lnTo>
                <a:lnTo>
                  <a:pt x="108418" y="149220"/>
                </a:lnTo>
                <a:lnTo>
                  <a:pt x="108617" y="149204"/>
                </a:lnTo>
                <a:lnTo>
                  <a:pt x="108815" y="149184"/>
                </a:lnTo>
                <a:lnTo>
                  <a:pt x="109014" y="149158"/>
                </a:lnTo>
                <a:lnTo>
                  <a:pt x="109213" y="149127"/>
                </a:lnTo>
                <a:lnTo>
                  <a:pt x="109422" y="149086"/>
                </a:lnTo>
                <a:lnTo>
                  <a:pt x="109626" y="149045"/>
                </a:lnTo>
                <a:lnTo>
                  <a:pt x="109830" y="148998"/>
                </a:lnTo>
                <a:lnTo>
                  <a:pt x="110045" y="148947"/>
                </a:lnTo>
                <a:lnTo>
                  <a:pt x="110255" y="148885"/>
                </a:lnTo>
                <a:lnTo>
                  <a:pt x="110465" y="148823"/>
                </a:lnTo>
                <a:lnTo>
                  <a:pt x="110669" y="148762"/>
                </a:lnTo>
                <a:lnTo>
                  <a:pt x="110884" y="148690"/>
                </a:lnTo>
                <a:lnTo>
                  <a:pt x="111088" y="148618"/>
                </a:lnTo>
                <a:lnTo>
                  <a:pt x="111297" y="148540"/>
                </a:lnTo>
                <a:lnTo>
                  <a:pt x="111507" y="148458"/>
                </a:lnTo>
                <a:lnTo>
                  <a:pt x="111706" y="148376"/>
                </a:lnTo>
                <a:lnTo>
                  <a:pt x="111904" y="148283"/>
                </a:lnTo>
                <a:lnTo>
                  <a:pt x="112108" y="148190"/>
                </a:lnTo>
                <a:lnTo>
                  <a:pt x="112301" y="148092"/>
                </a:lnTo>
                <a:lnTo>
                  <a:pt x="112489" y="147995"/>
                </a:lnTo>
                <a:lnTo>
                  <a:pt x="112676" y="147897"/>
                </a:lnTo>
                <a:lnTo>
                  <a:pt x="112864" y="147794"/>
                </a:lnTo>
                <a:lnTo>
                  <a:pt x="113040" y="147686"/>
                </a:lnTo>
                <a:lnTo>
                  <a:pt x="113211" y="147572"/>
                </a:lnTo>
                <a:lnTo>
                  <a:pt x="113377" y="147464"/>
                </a:lnTo>
                <a:lnTo>
                  <a:pt x="113542" y="147351"/>
                </a:lnTo>
                <a:lnTo>
                  <a:pt x="113697" y="147238"/>
                </a:lnTo>
                <a:lnTo>
                  <a:pt x="113840" y="147119"/>
                </a:lnTo>
                <a:lnTo>
                  <a:pt x="113984" y="147001"/>
                </a:lnTo>
                <a:lnTo>
                  <a:pt x="114116" y="146877"/>
                </a:lnTo>
                <a:lnTo>
                  <a:pt x="162118" y="101972"/>
                </a:lnTo>
                <a:lnTo>
                  <a:pt x="162245" y="101843"/>
                </a:lnTo>
                <a:lnTo>
                  <a:pt x="162361" y="101714"/>
                </a:lnTo>
                <a:lnTo>
                  <a:pt x="162465" y="101585"/>
                </a:lnTo>
                <a:lnTo>
                  <a:pt x="162570" y="101452"/>
                </a:lnTo>
                <a:lnTo>
                  <a:pt x="162658" y="101313"/>
                </a:lnTo>
                <a:lnTo>
                  <a:pt x="162747" y="101163"/>
                </a:lnTo>
                <a:lnTo>
                  <a:pt x="162824" y="101019"/>
                </a:lnTo>
                <a:lnTo>
                  <a:pt x="162896" y="100870"/>
                </a:lnTo>
                <a:lnTo>
                  <a:pt x="162956" y="100721"/>
                </a:lnTo>
                <a:lnTo>
                  <a:pt x="163006" y="100566"/>
                </a:lnTo>
                <a:lnTo>
                  <a:pt x="163050" y="100412"/>
                </a:lnTo>
                <a:lnTo>
                  <a:pt x="163089" y="100257"/>
                </a:lnTo>
                <a:lnTo>
                  <a:pt x="163116" y="100098"/>
                </a:lnTo>
                <a:lnTo>
                  <a:pt x="163133" y="99938"/>
                </a:lnTo>
                <a:lnTo>
                  <a:pt x="163144" y="99778"/>
                </a:lnTo>
                <a:lnTo>
                  <a:pt x="163149" y="99624"/>
                </a:lnTo>
                <a:lnTo>
                  <a:pt x="163144" y="99464"/>
                </a:lnTo>
                <a:lnTo>
                  <a:pt x="163133" y="99300"/>
                </a:lnTo>
                <a:lnTo>
                  <a:pt x="163111" y="99145"/>
                </a:lnTo>
                <a:lnTo>
                  <a:pt x="163083" y="98986"/>
                </a:lnTo>
                <a:lnTo>
                  <a:pt x="163044" y="98831"/>
                </a:lnTo>
                <a:lnTo>
                  <a:pt x="163000" y="98672"/>
                </a:lnTo>
                <a:lnTo>
                  <a:pt x="162951" y="98522"/>
                </a:lnTo>
                <a:lnTo>
                  <a:pt x="162890" y="98373"/>
                </a:lnTo>
                <a:lnTo>
                  <a:pt x="162818" y="98224"/>
                </a:lnTo>
                <a:lnTo>
                  <a:pt x="162736" y="98074"/>
                </a:lnTo>
                <a:lnTo>
                  <a:pt x="162653" y="97936"/>
                </a:lnTo>
                <a:lnTo>
                  <a:pt x="162559" y="97797"/>
                </a:lnTo>
                <a:lnTo>
                  <a:pt x="162460" y="97663"/>
                </a:lnTo>
                <a:lnTo>
                  <a:pt x="162349" y="97529"/>
                </a:lnTo>
                <a:lnTo>
                  <a:pt x="162234" y="97400"/>
                </a:lnTo>
                <a:lnTo>
                  <a:pt x="162101" y="97277"/>
                </a:lnTo>
                <a:lnTo>
                  <a:pt x="153254" y="89071"/>
                </a:lnTo>
                <a:lnTo>
                  <a:pt x="153122" y="88957"/>
                </a:lnTo>
                <a:lnTo>
                  <a:pt x="152984" y="88849"/>
                </a:lnTo>
                <a:lnTo>
                  <a:pt x="152841" y="88746"/>
                </a:lnTo>
                <a:lnTo>
                  <a:pt x="152697" y="88654"/>
                </a:lnTo>
                <a:lnTo>
                  <a:pt x="152548" y="88566"/>
                </a:lnTo>
                <a:lnTo>
                  <a:pt x="152394" y="88489"/>
                </a:lnTo>
                <a:lnTo>
                  <a:pt x="152234" y="88412"/>
                </a:lnTo>
                <a:lnTo>
                  <a:pt x="152074" y="88350"/>
                </a:lnTo>
                <a:lnTo>
                  <a:pt x="151914" y="88293"/>
                </a:lnTo>
                <a:lnTo>
                  <a:pt x="151754" y="88247"/>
                </a:lnTo>
                <a:lnTo>
                  <a:pt x="151583" y="88206"/>
                </a:lnTo>
                <a:lnTo>
                  <a:pt x="151412" y="88170"/>
                </a:lnTo>
                <a:lnTo>
                  <a:pt x="151247" y="88144"/>
                </a:lnTo>
                <a:lnTo>
                  <a:pt x="151076" y="88129"/>
                </a:lnTo>
                <a:lnTo>
                  <a:pt x="150905" y="88118"/>
                </a:lnTo>
                <a:close/>
                <a:moveTo>
                  <a:pt x="118671" y="0"/>
                </a:moveTo>
                <a:cubicBezTo>
                  <a:pt x="184211" y="0"/>
                  <a:pt x="237342" y="53131"/>
                  <a:pt x="237342" y="118671"/>
                </a:cubicBezTo>
                <a:cubicBezTo>
                  <a:pt x="237342" y="184211"/>
                  <a:pt x="184211" y="237342"/>
                  <a:pt x="118671" y="237342"/>
                </a:cubicBezTo>
                <a:cubicBezTo>
                  <a:pt x="53131" y="237342"/>
                  <a:pt x="0" y="184211"/>
                  <a:pt x="0" y="118671"/>
                </a:cubicBezTo>
                <a:cubicBezTo>
                  <a:pt x="0" y="53131"/>
                  <a:pt x="53131" y="0"/>
                  <a:pt x="11867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b="1">
              <a:solidFill>
                <a:schemeClr val="bg1"/>
              </a:solidFill>
              <a:latin typeface="Caviar Dreams" panose="020B0402020204020504" pitchFamily="34" charset="0"/>
              <a:ea typeface="Open Sans Light" panose="020B0306030504020204" pitchFamily="34" charset="0"/>
              <a:cs typeface="Open Sans Light" panose="020B0306030504020204" pitchFamily="34" charset="0"/>
            </a:endParaRPr>
          </a:p>
        </p:txBody>
      </p:sp>
      <p:sp>
        <p:nvSpPr>
          <p:cNvPr id="24" name="TEXT">
            <a:extLst>
              <a:ext uri="{FF2B5EF4-FFF2-40B4-BE49-F238E27FC236}">
                <a16:creationId xmlns:a16="http://schemas.microsoft.com/office/drawing/2014/main" id="{94E8082E-BE8C-4CE0-9589-07CED38970B4}"/>
              </a:ext>
            </a:extLst>
          </p:cNvPr>
          <p:cNvSpPr/>
          <p:nvPr/>
        </p:nvSpPr>
        <p:spPr>
          <a:xfrm>
            <a:off x="1152450" y="4226713"/>
            <a:ext cx="1876595" cy="320024"/>
          </a:xfrm>
          <a:prstGeom prst="rect">
            <a:avLst/>
          </a:prstGeom>
        </p:spPr>
        <p:txBody>
          <a:bodyPr wrap="square">
            <a:spAutoFit/>
          </a:bodyPr>
          <a:lstStyle/>
          <a:p>
            <a:pPr>
              <a:lnSpc>
                <a:spcPct val="150000"/>
              </a:lnSpc>
            </a:pPr>
            <a:r>
              <a:rPr lang="it-IT" sz="1100" b="1" dirty="0">
                <a:solidFill>
                  <a:schemeClr val="bg1"/>
                </a:solidFill>
                <a:latin typeface="Caviar Dreams" panose="020B0402020204020504" pitchFamily="34" charset="0"/>
                <a:ea typeface="Open Sans" panose="020B0606030504020204" pitchFamily="34" charset="0"/>
                <a:cs typeface="Poppins" panose="00000500000000000000" pitchFamily="2" charset="0"/>
              </a:rPr>
              <a:t>CATÓLICO ROMANA</a:t>
            </a:r>
            <a:endParaRPr lang="en-US" sz="1100" b="1" dirty="0">
              <a:solidFill>
                <a:schemeClr val="bg1"/>
              </a:solidFill>
              <a:latin typeface="Caviar Dreams" panose="020B0402020204020504" pitchFamily="34" charset="0"/>
              <a:ea typeface="Open Sans" panose="020B0606030504020204" pitchFamily="34" charset="0"/>
              <a:cs typeface="Poppins" panose="00000500000000000000" pitchFamily="2" charset="0"/>
            </a:endParaRPr>
          </a:p>
        </p:txBody>
      </p:sp>
      <p:sp>
        <p:nvSpPr>
          <p:cNvPr id="25" name="ICON">
            <a:extLst>
              <a:ext uri="{FF2B5EF4-FFF2-40B4-BE49-F238E27FC236}">
                <a16:creationId xmlns:a16="http://schemas.microsoft.com/office/drawing/2014/main" id="{9DEC0FD6-C35C-4745-8CE7-21867A13FCAD}"/>
              </a:ext>
            </a:extLst>
          </p:cNvPr>
          <p:cNvSpPr/>
          <p:nvPr/>
        </p:nvSpPr>
        <p:spPr>
          <a:xfrm>
            <a:off x="777805" y="3461739"/>
            <a:ext cx="237342" cy="237342"/>
          </a:xfrm>
          <a:custGeom>
            <a:avLst/>
            <a:gdLst>
              <a:gd name="connsiteX0" fmla="*/ 150734 w 237342"/>
              <a:gd name="connsiteY0" fmla="*/ 88113 h 237342"/>
              <a:gd name="connsiteX1" fmla="*/ 150563 w 237342"/>
              <a:gd name="connsiteY1" fmla="*/ 88118 h 237342"/>
              <a:gd name="connsiteX2" fmla="*/ 150392 w 237342"/>
              <a:gd name="connsiteY2" fmla="*/ 88129 h 237342"/>
              <a:gd name="connsiteX3" fmla="*/ 150221 w 237342"/>
              <a:gd name="connsiteY3" fmla="*/ 88149 h 237342"/>
              <a:gd name="connsiteX4" fmla="*/ 150050 w 237342"/>
              <a:gd name="connsiteY4" fmla="*/ 88175 h 237342"/>
              <a:gd name="connsiteX5" fmla="*/ 149884 w 237342"/>
              <a:gd name="connsiteY5" fmla="*/ 88211 h 237342"/>
              <a:gd name="connsiteX6" fmla="*/ 149719 w 237342"/>
              <a:gd name="connsiteY6" fmla="*/ 88252 h 237342"/>
              <a:gd name="connsiteX7" fmla="*/ 149553 w 237342"/>
              <a:gd name="connsiteY7" fmla="*/ 88298 h 237342"/>
              <a:gd name="connsiteX8" fmla="*/ 149393 w 237342"/>
              <a:gd name="connsiteY8" fmla="*/ 88355 h 237342"/>
              <a:gd name="connsiteX9" fmla="*/ 149233 w 237342"/>
              <a:gd name="connsiteY9" fmla="*/ 88422 h 237342"/>
              <a:gd name="connsiteX10" fmla="*/ 149079 w 237342"/>
              <a:gd name="connsiteY10" fmla="*/ 88499 h 237342"/>
              <a:gd name="connsiteX11" fmla="*/ 148925 w 237342"/>
              <a:gd name="connsiteY11" fmla="*/ 88576 h 237342"/>
              <a:gd name="connsiteX12" fmla="*/ 148770 w 237342"/>
              <a:gd name="connsiteY12" fmla="*/ 88664 h 237342"/>
              <a:gd name="connsiteX13" fmla="*/ 148627 w 237342"/>
              <a:gd name="connsiteY13" fmla="*/ 88757 h 237342"/>
              <a:gd name="connsiteX14" fmla="*/ 148489 w 237342"/>
              <a:gd name="connsiteY14" fmla="*/ 88860 h 237342"/>
              <a:gd name="connsiteX15" fmla="*/ 148351 w 237342"/>
              <a:gd name="connsiteY15" fmla="*/ 88968 h 237342"/>
              <a:gd name="connsiteX16" fmla="*/ 148219 w 237342"/>
              <a:gd name="connsiteY16" fmla="*/ 89091 h 237342"/>
              <a:gd name="connsiteX17" fmla="*/ 108639 w 237342"/>
              <a:gd name="connsiteY17" fmla="*/ 126121 h 237342"/>
              <a:gd name="connsiteX18" fmla="*/ 108501 w 237342"/>
              <a:gd name="connsiteY18" fmla="*/ 126234 h 237342"/>
              <a:gd name="connsiteX19" fmla="*/ 108369 w 237342"/>
              <a:gd name="connsiteY19" fmla="*/ 126342 h 237342"/>
              <a:gd name="connsiteX20" fmla="*/ 108225 w 237342"/>
              <a:gd name="connsiteY20" fmla="*/ 126450 h 237342"/>
              <a:gd name="connsiteX21" fmla="*/ 108082 w 237342"/>
              <a:gd name="connsiteY21" fmla="*/ 126543 h 237342"/>
              <a:gd name="connsiteX22" fmla="*/ 107933 w 237342"/>
              <a:gd name="connsiteY22" fmla="*/ 126630 h 237342"/>
              <a:gd name="connsiteX23" fmla="*/ 107779 w 237342"/>
              <a:gd name="connsiteY23" fmla="*/ 126713 h 237342"/>
              <a:gd name="connsiteX24" fmla="*/ 107619 w 237342"/>
              <a:gd name="connsiteY24" fmla="*/ 126785 h 237342"/>
              <a:gd name="connsiteX25" fmla="*/ 107464 w 237342"/>
              <a:gd name="connsiteY25" fmla="*/ 126847 h 237342"/>
              <a:gd name="connsiteX26" fmla="*/ 107304 w 237342"/>
              <a:gd name="connsiteY26" fmla="*/ 126903 h 237342"/>
              <a:gd name="connsiteX27" fmla="*/ 107133 w 237342"/>
              <a:gd name="connsiteY27" fmla="*/ 126950 h 237342"/>
              <a:gd name="connsiteX28" fmla="*/ 106968 w 237342"/>
              <a:gd name="connsiteY28" fmla="*/ 126991 h 237342"/>
              <a:gd name="connsiteX29" fmla="*/ 106802 w 237342"/>
              <a:gd name="connsiteY29" fmla="*/ 127027 h 237342"/>
              <a:gd name="connsiteX30" fmla="*/ 106637 w 237342"/>
              <a:gd name="connsiteY30" fmla="*/ 127058 h 237342"/>
              <a:gd name="connsiteX31" fmla="*/ 106460 w 237342"/>
              <a:gd name="connsiteY31" fmla="*/ 127078 h 237342"/>
              <a:gd name="connsiteX32" fmla="*/ 106289 w 237342"/>
              <a:gd name="connsiteY32" fmla="*/ 127089 h 237342"/>
              <a:gd name="connsiteX33" fmla="*/ 106124 w 237342"/>
              <a:gd name="connsiteY33" fmla="*/ 127094 h 237342"/>
              <a:gd name="connsiteX34" fmla="*/ 105953 w 237342"/>
              <a:gd name="connsiteY34" fmla="*/ 127089 h 237342"/>
              <a:gd name="connsiteX35" fmla="*/ 105776 w 237342"/>
              <a:gd name="connsiteY35" fmla="*/ 127078 h 237342"/>
              <a:gd name="connsiteX36" fmla="*/ 105611 w 237342"/>
              <a:gd name="connsiteY36" fmla="*/ 127058 h 237342"/>
              <a:gd name="connsiteX37" fmla="*/ 105440 w 237342"/>
              <a:gd name="connsiteY37" fmla="*/ 127027 h 237342"/>
              <a:gd name="connsiteX38" fmla="*/ 105274 w 237342"/>
              <a:gd name="connsiteY38" fmla="*/ 126996 h 237342"/>
              <a:gd name="connsiteX39" fmla="*/ 105103 w 237342"/>
              <a:gd name="connsiteY39" fmla="*/ 126955 h 237342"/>
              <a:gd name="connsiteX40" fmla="*/ 104944 w 237342"/>
              <a:gd name="connsiteY40" fmla="*/ 126903 h 237342"/>
              <a:gd name="connsiteX41" fmla="*/ 104784 w 237342"/>
              <a:gd name="connsiteY41" fmla="*/ 126847 h 237342"/>
              <a:gd name="connsiteX42" fmla="*/ 104624 w 237342"/>
              <a:gd name="connsiteY42" fmla="*/ 126785 h 237342"/>
              <a:gd name="connsiteX43" fmla="*/ 104469 w 237342"/>
              <a:gd name="connsiteY43" fmla="*/ 126713 h 237342"/>
              <a:gd name="connsiteX44" fmla="*/ 104309 w 237342"/>
              <a:gd name="connsiteY44" fmla="*/ 126636 h 237342"/>
              <a:gd name="connsiteX45" fmla="*/ 104160 w 237342"/>
              <a:gd name="connsiteY45" fmla="*/ 126548 h 237342"/>
              <a:gd name="connsiteX46" fmla="*/ 104017 w 237342"/>
              <a:gd name="connsiteY46" fmla="*/ 126455 h 237342"/>
              <a:gd name="connsiteX47" fmla="*/ 103879 w 237342"/>
              <a:gd name="connsiteY47" fmla="*/ 126347 h 237342"/>
              <a:gd name="connsiteX48" fmla="*/ 103741 w 237342"/>
              <a:gd name="connsiteY48" fmla="*/ 126239 h 237342"/>
              <a:gd name="connsiteX49" fmla="*/ 103603 w 237342"/>
              <a:gd name="connsiteY49" fmla="*/ 126126 h 237342"/>
              <a:gd name="connsiteX50" fmla="*/ 89163 w 237342"/>
              <a:gd name="connsiteY50" fmla="*/ 112669 h 237342"/>
              <a:gd name="connsiteX51" fmla="*/ 89026 w 237342"/>
              <a:gd name="connsiteY51" fmla="*/ 112556 h 237342"/>
              <a:gd name="connsiteX52" fmla="*/ 88893 w 237342"/>
              <a:gd name="connsiteY52" fmla="*/ 112448 h 237342"/>
              <a:gd name="connsiteX53" fmla="*/ 88750 w 237342"/>
              <a:gd name="connsiteY53" fmla="*/ 112345 h 237342"/>
              <a:gd name="connsiteX54" fmla="*/ 88606 w 237342"/>
              <a:gd name="connsiteY54" fmla="*/ 112252 h 237342"/>
              <a:gd name="connsiteX55" fmla="*/ 88457 w 237342"/>
              <a:gd name="connsiteY55" fmla="*/ 112159 h 237342"/>
              <a:gd name="connsiteX56" fmla="*/ 88303 w 237342"/>
              <a:gd name="connsiteY56" fmla="*/ 112082 h 237342"/>
              <a:gd name="connsiteX57" fmla="*/ 88143 w 237342"/>
              <a:gd name="connsiteY57" fmla="*/ 112010 h 237342"/>
              <a:gd name="connsiteX58" fmla="*/ 87989 w 237342"/>
              <a:gd name="connsiteY58" fmla="*/ 111948 h 237342"/>
              <a:gd name="connsiteX59" fmla="*/ 87829 w 237342"/>
              <a:gd name="connsiteY59" fmla="*/ 111892 h 237342"/>
              <a:gd name="connsiteX60" fmla="*/ 87658 w 237342"/>
              <a:gd name="connsiteY60" fmla="*/ 111840 h 237342"/>
              <a:gd name="connsiteX61" fmla="*/ 87492 w 237342"/>
              <a:gd name="connsiteY61" fmla="*/ 111799 h 237342"/>
              <a:gd name="connsiteX62" fmla="*/ 87327 w 237342"/>
              <a:gd name="connsiteY62" fmla="*/ 111768 h 237342"/>
              <a:gd name="connsiteX63" fmla="*/ 87156 w 237342"/>
              <a:gd name="connsiteY63" fmla="*/ 111742 h 237342"/>
              <a:gd name="connsiteX64" fmla="*/ 86985 w 237342"/>
              <a:gd name="connsiteY64" fmla="*/ 111722 h 237342"/>
              <a:gd name="connsiteX65" fmla="*/ 86814 w 237342"/>
              <a:gd name="connsiteY65" fmla="*/ 111712 h 237342"/>
              <a:gd name="connsiteX66" fmla="*/ 86643 w 237342"/>
              <a:gd name="connsiteY66" fmla="*/ 111706 h 237342"/>
              <a:gd name="connsiteX67" fmla="*/ 86477 w 237342"/>
              <a:gd name="connsiteY67" fmla="*/ 111712 h 237342"/>
              <a:gd name="connsiteX68" fmla="*/ 86301 w 237342"/>
              <a:gd name="connsiteY68" fmla="*/ 111722 h 237342"/>
              <a:gd name="connsiteX69" fmla="*/ 86130 w 237342"/>
              <a:gd name="connsiteY69" fmla="*/ 111742 h 237342"/>
              <a:gd name="connsiteX70" fmla="*/ 85964 w 237342"/>
              <a:gd name="connsiteY70" fmla="*/ 111768 h 237342"/>
              <a:gd name="connsiteX71" fmla="*/ 85799 w 237342"/>
              <a:gd name="connsiteY71" fmla="*/ 111799 h 237342"/>
              <a:gd name="connsiteX72" fmla="*/ 85628 w 237342"/>
              <a:gd name="connsiteY72" fmla="*/ 111840 h 237342"/>
              <a:gd name="connsiteX73" fmla="*/ 85463 w 237342"/>
              <a:gd name="connsiteY73" fmla="*/ 111892 h 237342"/>
              <a:gd name="connsiteX74" fmla="*/ 85303 w 237342"/>
              <a:gd name="connsiteY74" fmla="*/ 111948 h 237342"/>
              <a:gd name="connsiteX75" fmla="*/ 85143 w 237342"/>
              <a:gd name="connsiteY75" fmla="*/ 112010 h 237342"/>
              <a:gd name="connsiteX76" fmla="*/ 84988 w 237342"/>
              <a:gd name="connsiteY76" fmla="*/ 112082 h 237342"/>
              <a:gd name="connsiteX77" fmla="*/ 84834 w 237342"/>
              <a:gd name="connsiteY77" fmla="*/ 112159 h 237342"/>
              <a:gd name="connsiteX78" fmla="*/ 84685 w 237342"/>
              <a:gd name="connsiteY78" fmla="*/ 112252 h 237342"/>
              <a:gd name="connsiteX79" fmla="*/ 84541 w 237342"/>
              <a:gd name="connsiteY79" fmla="*/ 112345 h 237342"/>
              <a:gd name="connsiteX80" fmla="*/ 84398 w 237342"/>
              <a:gd name="connsiteY80" fmla="*/ 112448 h 237342"/>
              <a:gd name="connsiteX81" fmla="*/ 84255 w 237342"/>
              <a:gd name="connsiteY81" fmla="*/ 112556 h 237342"/>
              <a:gd name="connsiteX82" fmla="*/ 84128 w 237342"/>
              <a:gd name="connsiteY82" fmla="*/ 112674 h 237342"/>
              <a:gd name="connsiteX83" fmla="*/ 75231 w 237342"/>
              <a:gd name="connsiteY83" fmla="*/ 120978 h 237342"/>
              <a:gd name="connsiteX84" fmla="*/ 75104 w 237342"/>
              <a:gd name="connsiteY84" fmla="*/ 121101 h 237342"/>
              <a:gd name="connsiteX85" fmla="*/ 74988 w 237342"/>
              <a:gd name="connsiteY85" fmla="*/ 121225 h 237342"/>
              <a:gd name="connsiteX86" fmla="*/ 74884 w 237342"/>
              <a:gd name="connsiteY86" fmla="*/ 121364 h 237342"/>
              <a:gd name="connsiteX87" fmla="*/ 74779 w 237342"/>
              <a:gd name="connsiteY87" fmla="*/ 121498 h 237342"/>
              <a:gd name="connsiteX88" fmla="*/ 74691 w 237342"/>
              <a:gd name="connsiteY88" fmla="*/ 121637 h 237342"/>
              <a:gd name="connsiteX89" fmla="*/ 74602 w 237342"/>
              <a:gd name="connsiteY89" fmla="*/ 121776 h 237342"/>
              <a:gd name="connsiteX90" fmla="*/ 74520 w 237342"/>
              <a:gd name="connsiteY90" fmla="*/ 121930 h 237342"/>
              <a:gd name="connsiteX91" fmla="*/ 74453 w 237342"/>
              <a:gd name="connsiteY91" fmla="*/ 122074 h 237342"/>
              <a:gd name="connsiteX92" fmla="*/ 74393 w 237342"/>
              <a:gd name="connsiteY92" fmla="*/ 122224 h 237342"/>
              <a:gd name="connsiteX93" fmla="*/ 74338 w 237342"/>
              <a:gd name="connsiteY93" fmla="*/ 122378 h 237342"/>
              <a:gd name="connsiteX94" fmla="*/ 74294 w 237342"/>
              <a:gd name="connsiteY94" fmla="*/ 122538 h 237342"/>
              <a:gd name="connsiteX95" fmla="*/ 74260 w 237342"/>
              <a:gd name="connsiteY95" fmla="*/ 122692 h 237342"/>
              <a:gd name="connsiteX96" fmla="*/ 74233 w 237342"/>
              <a:gd name="connsiteY96" fmla="*/ 122847 h 237342"/>
              <a:gd name="connsiteX97" fmla="*/ 74211 w 237342"/>
              <a:gd name="connsiteY97" fmla="*/ 123006 h 237342"/>
              <a:gd name="connsiteX98" fmla="*/ 74200 w 237342"/>
              <a:gd name="connsiteY98" fmla="*/ 123166 h 237342"/>
              <a:gd name="connsiteX99" fmla="*/ 74194 w 237342"/>
              <a:gd name="connsiteY99" fmla="*/ 123331 h 237342"/>
              <a:gd name="connsiteX100" fmla="*/ 74200 w 237342"/>
              <a:gd name="connsiteY100" fmla="*/ 123485 h 237342"/>
              <a:gd name="connsiteX101" fmla="*/ 74211 w 237342"/>
              <a:gd name="connsiteY101" fmla="*/ 123645 h 237342"/>
              <a:gd name="connsiteX102" fmla="*/ 74227 w 237342"/>
              <a:gd name="connsiteY102" fmla="*/ 123804 h 237342"/>
              <a:gd name="connsiteX103" fmla="*/ 74260 w 237342"/>
              <a:gd name="connsiteY103" fmla="*/ 123964 h 237342"/>
              <a:gd name="connsiteX104" fmla="*/ 74294 w 237342"/>
              <a:gd name="connsiteY104" fmla="*/ 124118 h 237342"/>
              <a:gd name="connsiteX105" fmla="*/ 74338 w 237342"/>
              <a:gd name="connsiteY105" fmla="*/ 124273 h 237342"/>
              <a:gd name="connsiteX106" fmla="*/ 74387 w 237342"/>
              <a:gd name="connsiteY106" fmla="*/ 124427 h 237342"/>
              <a:gd name="connsiteX107" fmla="*/ 74448 w 237342"/>
              <a:gd name="connsiteY107" fmla="*/ 124582 h 237342"/>
              <a:gd name="connsiteX108" fmla="*/ 74520 w 237342"/>
              <a:gd name="connsiteY108" fmla="*/ 124731 h 237342"/>
              <a:gd name="connsiteX109" fmla="*/ 74602 w 237342"/>
              <a:gd name="connsiteY109" fmla="*/ 124875 h 237342"/>
              <a:gd name="connsiteX110" fmla="*/ 74685 w 237342"/>
              <a:gd name="connsiteY110" fmla="*/ 125014 h 237342"/>
              <a:gd name="connsiteX111" fmla="*/ 74779 w 237342"/>
              <a:gd name="connsiteY111" fmla="*/ 125158 h 237342"/>
              <a:gd name="connsiteX112" fmla="*/ 74878 w 237342"/>
              <a:gd name="connsiteY112" fmla="*/ 125297 h 237342"/>
              <a:gd name="connsiteX113" fmla="*/ 74983 w 237342"/>
              <a:gd name="connsiteY113" fmla="*/ 125426 h 237342"/>
              <a:gd name="connsiteX114" fmla="*/ 75099 w 237342"/>
              <a:gd name="connsiteY114" fmla="*/ 125554 h 237342"/>
              <a:gd name="connsiteX115" fmla="*/ 75226 w 237342"/>
              <a:gd name="connsiteY115" fmla="*/ 125678 h 237342"/>
              <a:gd name="connsiteX116" fmla="*/ 97834 w 237342"/>
              <a:gd name="connsiteY116" fmla="*/ 146872 h 237342"/>
              <a:gd name="connsiteX117" fmla="*/ 97966 w 237342"/>
              <a:gd name="connsiteY117" fmla="*/ 147001 h 237342"/>
              <a:gd name="connsiteX118" fmla="*/ 98104 w 237342"/>
              <a:gd name="connsiteY118" fmla="*/ 147119 h 237342"/>
              <a:gd name="connsiteX119" fmla="*/ 98259 w 237342"/>
              <a:gd name="connsiteY119" fmla="*/ 147233 h 237342"/>
              <a:gd name="connsiteX120" fmla="*/ 98408 w 237342"/>
              <a:gd name="connsiteY120" fmla="*/ 147346 h 237342"/>
              <a:gd name="connsiteX121" fmla="*/ 98568 w 237342"/>
              <a:gd name="connsiteY121" fmla="*/ 147459 h 237342"/>
              <a:gd name="connsiteX122" fmla="*/ 98733 w 237342"/>
              <a:gd name="connsiteY122" fmla="*/ 147572 h 237342"/>
              <a:gd name="connsiteX123" fmla="*/ 98909 w 237342"/>
              <a:gd name="connsiteY123" fmla="*/ 147686 h 237342"/>
              <a:gd name="connsiteX124" fmla="*/ 99086 w 237342"/>
              <a:gd name="connsiteY124" fmla="*/ 147789 h 237342"/>
              <a:gd name="connsiteX125" fmla="*/ 99268 w 237342"/>
              <a:gd name="connsiteY125" fmla="*/ 147892 h 237342"/>
              <a:gd name="connsiteX126" fmla="*/ 99456 w 237342"/>
              <a:gd name="connsiteY126" fmla="*/ 147995 h 237342"/>
              <a:gd name="connsiteX127" fmla="*/ 99649 w 237342"/>
              <a:gd name="connsiteY127" fmla="*/ 148092 h 237342"/>
              <a:gd name="connsiteX128" fmla="*/ 99842 w 237342"/>
              <a:gd name="connsiteY128" fmla="*/ 148185 h 237342"/>
              <a:gd name="connsiteX129" fmla="*/ 100040 w 237342"/>
              <a:gd name="connsiteY129" fmla="*/ 148283 h 237342"/>
              <a:gd name="connsiteX130" fmla="*/ 100239 w 237342"/>
              <a:gd name="connsiteY130" fmla="*/ 148370 h 237342"/>
              <a:gd name="connsiteX131" fmla="*/ 100448 w 237342"/>
              <a:gd name="connsiteY131" fmla="*/ 148458 h 237342"/>
              <a:gd name="connsiteX132" fmla="*/ 100647 w 237342"/>
              <a:gd name="connsiteY132" fmla="*/ 148540 h 237342"/>
              <a:gd name="connsiteX133" fmla="*/ 100856 w 237342"/>
              <a:gd name="connsiteY133" fmla="*/ 148618 h 237342"/>
              <a:gd name="connsiteX134" fmla="*/ 101066 w 237342"/>
              <a:gd name="connsiteY134" fmla="*/ 148690 h 237342"/>
              <a:gd name="connsiteX135" fmla="*/ 101276 w 237342"/>
              <a:gd name="connsiteY135" fmla="*/ 148757 h 237342"/>
              <a:gd name="connsiteX136" fmla="*/ 101485 w 237342"/>
              <a:gd name="connsiteY136" fmla="*/ 148823 h 237342"/>
              <a:gd name="connsiteX137" fmla="*/ 101695 w 237342"/>
              <a:gd name="connsiteY137" fmla="*/ 148885 h 237342"/>
              <a:gd name="connsiteX138" fmla="*/ 101904 w 237342"/>
              <a:gd name="connsiteY138" fmla="*/ 148947 h 237342"/>
              <a:gd name="connsiteX139" fmla="*/ 102114 w 237342"/>
              <a:gd name="connsiteY139" fmla="*/ 148998 h 237342"/>
              <a:gd name="connsiteX140" fmla="*/ 102318 w 237342"/>
              <a:gd name="connsiteY140" fmla="*/ 149045 h 237342"/>
              <a:gd name="connsiteX141" fmla="*/ 102528 w 237342"/>
              <a:gd name="connsiteY141" fmla="*/ 149086 h 237342"/>
              <a:gd name="connsiteX142" fmla="*/ 102732 w 237342"/>
              <a:gd name="connsiteY142" fmla="*/ 149122 h 237342"/>
              <a:gd name="connsiteX143" fmla="*/ 102930 w 237342"/>
              <a:gd name="connsiteY143" fmla="*/ 149158 h 237342"/>
              <a:gd name="connsiteX144" fmla="*/ 103134 w 237342"/>
              <a:gd name="connsiteY144" fmla="*/ 149184 h 237342"/>
              <a:gd name="connsiteX145" fmla="*/ 103333 w 237342"/>
              <a:gd name="connsiteY145" fmla="*/ 149204 h 237342"/>
              <a:gd name="connsiteX146" fmla="*/ 103526 w 237342"/>
              <a:gd name="connsiteY146" fmla="*/ 149220 h 237342"/>
              <a:gd name="connsiteX147" fmla="*/ 103714 w 237342"/>
              <a:gd name="connsiteY147" fmla="*/ 149225 h 237342"/>
              <a:gd name="connsiteX148" fmla="*/ 103901 w 237342"/>
              <a:gd name="connsiteY148" fmla="*/ 149230 h 237342"/>
              <a:gd name="connsiteX149" fmla="*/ 108049 w 237342"/>
              <a:gd name="connsiteY149" fmla="*/ 149230 h 237342"/>
              <a:gd name="connsiteX150" fmla="*/ 108231 w 237342"/>
              <a:gd name="connsiteY150" fmla="*/ 149225 h 237342"/>
              <a:gd name="connsiteX151" fmla="*/ 108418 w 237342"/>
              <a:gd name="connsiteY151" fmla="*/ 149220 h 237342"/>
              <a:gd name="connsiteX152" fmla="*/ 108617 w 237342"/>
              <a:gd name="connsiteY152" fmla="*/ 149204 h 237342"/>
              <a:gd name="connsiteX153" fmla="*/ 108815 w 237342"/>
              <a:gd name="connsiteY153" fmla="*/ 149184 h 237342"/>
              <a:gd name="connsiteX154" fmla="*/ 109014 w 237342"/>
              <a:gd name="connsiteY154" fmla="*/ 149158 h 237342"/>
              <a:gd name="connsiteX155" fmla="*/ 109213 w 237342"/>
              <a:gd name="connsiteY155" fmla="*/ 149127 h 237342"/>
              <a:gd name="connsiteX156" fmla="*/ 109422 w 237342"/>
              <a:gd name="connsiteY156" fmla="*/ 149086 h 237342"/>
              <a:gd name="connsiteX157" fmla="*/ 109626 w 237342"/>
              <a:gd name="connsiteY157" fmla="*/ 149045 h 237342"/>
              <a:gd name="connsiteX158" fmla="*/ 109830 w 237342"/>
              <a:gd name="connsiteY158" fmla="*/ 148998 h 237342"/>
              <a:gd name="connsiteX159" fmla="*/ 110045 w 237342"/>
              <a:gd name="connsiteY159" fmla="*/ 148947 h 237342"/>
              <a:gd name="connsiteX160" fmla="*/ 110255 w 237342"/>
              <a:gd name="connsiteY160" fmla="*/ 148885 h 237342"/>
              <a:gd name="connsiteX161" fmla="*/ 110465 w 237342"/>
              <a:gd name="connsiteY161" fmla="*/ 148823 h 237342"/>
              <a:gd name="connsiteX162" fmla="*/ 110669 w 237342"/>
              <a:gd name="connsiteY162" fmla="*/ 148762 h 237342"/>
              <a:gd name="connsiteX163" fmla="*/ 110884 w 237342"/>
              <a:gd name="connsiteY163" fmla="*/ 148690 h 237342"/>
              <a:gd name="connsiteX164" fmla="*/ 111088 w 237342"/>
              <a:gd name="connsiteY164" fmla="*/ 148618 h 237342"/>
              <a:gd name="connsiteX165" fmla="*/ 111297 w 237342"/>
              <a:gd name="connsiteY165" fmla="*/ 148540 h 237342"/>
              <a:gd name="connsiteX166" fmla="*/ 111507 w 237342"/>
              <a:gd name="connsiteY166" fmla="*/ 148458 h 237342"/>
              <a:gd name="connsiteX167" fmla="*/ 111706 w 237342"/>
              <a:gd name="connsiteY167" fmla="*/ 148376 h 237342"/>
              <a:gd name="connsiteX168" fmla="*/ 111904 w 237342"/>
              <a:gd name="connsiteY168" fmla="*/ 148283 h 237342"/>
              <a:gd name="connsiteX169" fmla="*/ 112108 w 237342"/>
              <a:gd name="connsiteY169" fmla="*/ 148190 h 237342"/>
              <a:gd name="connsiteX170" fmla="*/ 112301 w 237342"/>
              <a:gd name="connsiteY170" fmla="*/ 148092 h 237342"/>
              <a:gd name="connsiteX171" fmla="*/ 112489 w 237342"/>
              <a:gd name="connsiteY171" fmla="*/ 147995 h 237342"/>
              <a:gd name="connsiteX172" fmla="*/ 112676 w 237342"/>
              <a:gd name="connsiteY172" fmla="*/ 147897 h 237342"/>
              <a:gd name="connsiteX173" fmla="*/ 112864 w 237342"/>
              <a:gd name="connsiteY173" fmla="*/ 147794 h 237342"/>
              <a:gd name="connsiteX174" fmla="*/ 113040 w 237342"/>
              <a:gd name="connsiteY174" fmla="*/ 147686 h 237342"/>
              <a:gd name="connsiteX175" fmla="*/ 113211 w 237342"/>
              <a:gd name="connsiteY175" fmla="*/ 147572 h 237342"/>
              <a:gd name="connsiteX176" fmla="*/ 113377 w 237342"/>
              <a:gd name="connsiteY176" fmla="*/ 147464 h 237342"/>
              <a:gd name="connsiteX177" fmla="*/ 113542 w 237342"/>
              <a:gd name="connsiteY177" fmla="*/ 147351 h 237342"/>
              <a:gd name="connsiteX178" fmla="*/ 113697 w 237342"/>
              <a:gd name="connsiteY178" fmla="*/ 147238 h 237342"/>
              <a:gd name="connsiteX179" fmla="*/ 113840 w 237342"/>
              <a:gd name="connsiteY179" fmla="*/ 147119 h 237342"/>
              <a:gd name="connsiteX180" fmla="*/ 113984 w 237342"/>
              <a:gd name="connsiteY180" fmla="*/ 147001 h 237342"/>
              <a:gd name="connsiteX181" fmla="*/ 114116 w 237342"/>
              <a:gd name="connsiteY181" fmla="*/ 146877 h 237342"/>
              <a:gd name="connsiteX182" fmla="*/ 162118 w 237342"/>
              <a:gd name="connsiteY182" fmla="*/ 101972 h 237342"/>
              <a:gd name="connsiteX183" fmla="*/ 162245 w 237342"/>
              <a:gd name="connsiteY183" fmla="*/ 101843 h 237342"/>
              <a:gd name="connsiteX184" fmla="*/ 162361 w 237342"/>
              <a:gd name="connsiteY184" fmla="*/ 101714 h 237342"/>
              <a:gd name="connsiteX185" fmla="*/ 162465 w 237342"/>
              <a:gd name="connsiteY185" fmla="*/ 101585 h 237342"/>
              <a:gd name="connsiteX186" fmla="*/ 162570 w 237342"/>
              <a:gd name="connsiteY186" fmla="*/ 101452 h 237342"/>
              <a:gd name="connsiteX187" fmla="*/ 162658 w 237342"/>
              <a:gd name="connsiteY187" fmla="*/ 101313 h 237342"/>
              <a:gd name="connsiteX188" fmla="*/ 162747 w 237342"/>
              <a:gd name="connsiteY188" fmla="*/ 101163 h 237342"/>
              <a:gd name="connsiteX189" fmla="*/ 162824 w 237342"/>
              <a:gd name="connsiteY189" fmla="*/ 101019 h 237342"/>
              <a:gd name="connsiteX190" fmla="*/ 162896 w 237342"/>
              <a:gd name="connsiteY190" fmla="*/ 100870 h 237342"/>
              <a:gd name="connsiteX191" fmla="*/ 162956 w 237342"/>
              <a:gd name="connsiteY191" fmla="*/ 100721 h 237342"/>
              <a:gd name="connsiteX192" fmla="*/ 163006 w 237342"/>
              <a:gd name="connsiteY192" fmla="*/ 100566 h 237342"/>
              <a:gd name="connsiteX193" fmla="*/ 163050 w 237342"/>
              <a:gd name="connsiteY193" fmla="*/ 100412 h 237342"/>
              <a:gd name="connsiteX194" fmla="*/ 163089 w 237342"/>
              <a:gd name="connsiteY194" fmla="*/ 100257 h 237342"/>
              <a:gd name="connsiteX195" fmla="*/ 163116 w 237342"/>
              <a:gd name="connsiteY195" fmla="*/ 100098 h 237342"/>
              <a:gd name="connsiteX196" fmla="*/ 163133 w 237342"/>
              <a:gd name="connsiteY196" fmla="*/ 99938 h 237342"/>
              <a:gd name="connsiteX197" fmla="*/ 163144 w 237342"/>
              <a:gd name="connsiteY197" fmla="*/ 99778 h 237342"/>
              <a:gd name="connsiteX198" fmla="*/ 163149 w 237342"/>
              <a:gd name="connsiteY198" fmla="*/ 99624 h 237342"/>
              <a:gd name="connsiteX199" fmla="*/ 163144 w 237342"/>
              <a:gd name="connsiteY199" fmla="*/ 99464 h 237342"/>
              <a:gd name="connsiteX200" fmla="*/ 163133 w 237342"/>
              <a:gd name="connsiteY200" fmla="*/ 99300 h 237342"/>
              <a:gd name="connsiteX201" fmla="*/ 163111 w 237342"/>
              <a:gd name="connsiteY201" fmla="*/ 99145 h 237342"/>
              <a:gd name="connsiteX202" fmla="*/ 163083 w 237342"/>
              <a:gd name="connsiteY202" fmla="*/ 98986 h 237342"/>
              <a:gd name="connsiteX203" fmla="*/ 163044 w 237342"/>
              <a:gd name="connsiteY203" fmla="*/ 98831 h 237342"/>
              <a:gd name="connsiteX204" fmla="*/ 163000 w 237342"/>
              <a:gd name="connsiteY204" fmla="*/ 98672 h 237342"/>
              <a:gd name="connsiteX205" fmla="*/ 162951 w 237342"/>
              <a:gd name="connsiteY205" fmla="*/ 98522 h 237342"/>
              <a:gd name="connsiteX206" fmla="*/ 162890 w 237342"/>
              <a:gd name="connsiteY206" fmla="*/ 98373 h 237342"/>
              <a:gd name="connsiteX207" fmla="*/ 162818 w 237342"/>
              <a:gd name="connsiteY207" fmla="*/ 98224 h 237342"/>
              <a:gd name="connsiteX208" fmla="*/ 162736 w 237342"/>
              <a:gd name="connsiteY208" fmla="*/ 98074 h 237342"/>
              <a:gd name="connsiteX209" fmla="*/ 162653 w 237342"/>
              <a:gd name="connsiteY209" fmla="*/ 97936 h 237342"/>
              <a:gd name="connsiteX210" fmla="*/ 162559 w 237342"/>
              <a:gd name="connsiteY210" fmla="*/ 97797 h 237342"/>
              <a:gd name="connsiteX211" fmla="*/ 162460 w 237342"/>
              <a:gd name="connsiteY211" fmla="*/ 97663 h 237342"/>
              <a:gd name="connsiteX212" fmla="*/ 162349 w 237342"/>
              <a:gd name="connsiteY212" fmla="*/ 97529 h 237342"/>
              <a:gd name="connsiteX213" fmla="*/ 162234 w 237342"/>
              <a:gd name="connsiteY213" fmla="*/ 97400 h 237342"/>
              <a:gd name="connsiteX214" fmla="*/ 162101 w 237342"/>
              <a:gd name="connsiteY214" fmla="*/ 97277 h 237342"/>
              <a:gd name="connsiteX215" fmla="*/ 153254 w 237342"/>
              <a:gd name="connsiteY215" fmla="*/ 89071 h 237342"/>
              <a:gd name="connsiteX216" fmla="*/ 153122 w 237342"/>
              <a:gd name="connsiteY216" fmla="*/ 88957 h 237342"/>
              <a:gd name="connsiteX217" fmla="*/ 152984 w 237342"/>
              <a:gd name="connsiteY217" fmla="*/ 88849 h 237342"/>
              <a:gd name="connsiteX218" fmla="*/ 152841 w 237342"/>
              <a:gd name="connsiteY218" fmla="*/ 88746 h 237342"/>
              <a:gd name="connsiteX219" fmla="*/ 152697 w 237342"/>
              <a:gd name="connsiteY219" fmla="*/ 88654 h 237342"/>
              <a:gd name="connsiteX220" fmla="*/ 152548 w 237342"/>
              <a:gd name="connsiteY220" fmla="*/ 88566 h 237342"/>
              <a:gd name="connsiteX221" fmla="*/ 152394 w 237342"/>
              <a:gd name="connsiteY221" fmla="*/ 88489 h 237342"/>
              <a:gd name="connsiteX222" fmla="*/ 152234 w 237342"/>
              <a:gd name="connsiteY222" fmla="*/ 88412 h 237342"/>
              <a:gd name="connsiteX223" fmla="*/ 152074 w 237342"/>
              <a:gd name="connsiteY223" fmla="*/ 88350 h 237342"/>
              <a:gd name="connsiteX224" fmla="*/ 151914 w 237342"/>
              <a:gd name="connsiteY224" fmla="*/ 88293 h 237342"/>
              <a:gd name="connsiteX225" fmla="*/ 151754 w 237342"/>
              <a:gd name="connsiteY225" fmla="*/ 88247 h 237342"/>
              <a:gd name="connsiteX226" fmla="*/ 151583 w 237342"/>
              <a:gd name="connsiteY226" fmla="*/ 88206 h 237342"/>
              <a:gd name="connsiteX227" fmla="*/ 151412 w 237342"/>
              <a:gd name="connsiteY227" fmla="*/ 88170 h 237342"/>
              <a:gd name="connsiteX228" fmla="*/ 151247 w 237342"/>
              <a:gd name="connsiteY228" fmla="*/ 88144 h 237342"/>
              <a:gd name="connsiteX229" fmla="*/ 151076 w 237342"/>
              <a:gd name="connsiteY229" fmla="*/ 88129 h 237342"/>
              <a:gd name="connsiteX230" fmla="*/ 150905 w 237342"/>
              <a:gd name="connsiteY230" fmla="*/ 88118 h 237342"/>
              <a:gd name="connsiteX231" fmla="*/ 118671 w 237342"/>
              <a:gd name="connsiteY231" fmla="*/ 0 h 237342"/>
              <a:gd name="connsiteX232" fmla="*/ 237342 w 237342"/>
              <a:gd name="connsiteY232" fmla="*/ 118671 h 237342"/>
              <a:gd name="connsiteX233" fmla="*/ 118671 w 237342"/>
              <a:gd name="connsiteY233" fmla="*/ 237342 h 237342"/>
              <a:gd name="connsiteX234" fmla="*/ 0 w 237342"/>
              <a:gd name="connsiteY234" fmla="*/ 118671 h 237342"/>
              <a:gd name="connsiteX235" fmla="*/ 118671 w 237342"/>
              <a:gd name="connsiteY235" fmla="*/ 0 h 23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237342" h="237342">
                <a:moveTo>
                  <a:pt x="150734" y="88113"/>
                </a:moveTo>
                <a:lnTo>
                  <a:pt x="150563" y="88118"/>
                </a:lnTo>
                <a:lnTo>
                  <a:pt x="150392" y="88129"/>
                </a:lnTo>
                <a:lnTo>
                  <a:pt x="150221" y="88149"/>
                </a:lnTo>
                <a:lnTo>
                  <a:pt x="150050" y="88175"/>
                </a:lnTo>
                <a:lnTo>
                  <a:pt x="149884" y="88211"/>
                </a:lnTo>
                <a:lnTo>
                  <a:pt x="149719" y="88252"/>
                </a:lnTo>
                <a:lnTo>
                  <a:pt x="149553" y="88298"/>
                </a:lnTo>
                <a:lnTo>
                  <a:pt x="149393" y="88355"/>
                </a:lnTo>
                <a:lnTo>
                  <a:pt x="149233" y="88422"/>
                </a:lnTo>
                <a:lnTo>
                  <a:pt x="149079" y="88499"/>
                </a:lnTo>
                <a:lnTo>
                  <a:pt x="148925" y="88576"/>
                </a:lnTo>
                <a:lnTo>
                  <a:pt x="148770" y="88664"/>
                </a:lnTo>
                <a:lnTo>
                  <a:pt x="148627" y="88757"/>
                </a:lnTo>
                <a:lnTo>
                  <a:pt x="148489" y="88860"/>
                </a:lnTo>
                <a:lnTo>
                  <a:pt x="148351" y="88968"/>
                </a:lnTo>
                <a:lnTo>
                  <a:pt x="148219" y="89091"/>
                </a:lnTo>
                <a:lnTo>
                  <a:pt x="108639" y="126121"/>
                </a:lnTo>
                <a:lnTo>
                  <a:pt x="108501" y="126234"/>
                </a:lnTo>
                <a:lnTo>
                  <a:pt x="108369" y="126342"/>
                </a:lnTo>
                <a:lnTo>
                  <a:pt x="108225" y="126450"/>
                </a:lnTo>
                <a:lnTo>
                  <a:pt x="108082" y="126543"/>
                </a:lnTo>
                <a:lnTo>
                  <a:pt x="107933" y="126630"/>
                </a:lnTo>
                <a:lnTo>
                  <a:pt x="107779" y="126713"/>
                </a:lnTo>
                <a:lnTo>
                  <a:pt x="107619" y="126785"/>
                </a:lnTo>
                <a:lnTo>
                  <a:pt x="107464" y="126847"/>
                </a:lnTo>
                <a:lnTo>
                  <a:pt x="107304" y="126903"/>
                </a:lnTo>
                <a:lnTo>
                  <a:pt x="107133" y="126950"/>
                </a:lnTo>
                <a:lnTo>
                  <a:pt x="106968" y="126991"/>
                </a:lnTo>
                <a:lnTo>
                  <a:pt x="106802" y="127027"/>
                </a:lnTo>
                <a:lnTo>
                  <a:pt x="106637" y="127058"/>
                </a:lnTo>
                <a:lnTo>
                  <a:pt x="106460" y="127078"/>
                </a:lnTo>
                <a:lnTo>
                  <a:pt x="106289" y="127089"/>
                </a:lnTo>
                <a:lnTo>
                  <a:pt x="106124" y="127094"/>
                </a:lnTo>
                <a:lnTo>
                  <a:pt x="105953" y="127089"/>
                </a:lnTo>
                <a:lnTo>
                  <a:pt x="105776" y="127078"/>
                </a:lnTo>
                <a:lnTo>
                  <a:pt x="105611" y="127058"/>
                </a:lnTo>
                <a:lnTo>
                  <a:pt x="105440" y="127027"/>
                </a:lnTo>
                <a:lnTo>
                  <a:pt x="105274" y="126996"/>
                </a:lnTo>
                <a:lnTo>
                  <a:pt x="105103" y="126955"/>
                </a:lnTo>
                <a:lnTo>
                  <a:pt x="104944" y="126903"/>
                </a:lnTo>
                <a:lnTo>
                  <a:pt x="104784" y="126847"/>
                </a:lnTo>
                <a:lnTo>
                  <a:pt x="104624" y="126785"/>
                </a:lnTo>
                <a:lnTo>
                  <a:pt x="104469" y="126713"/>
                </a:lnTo>
                <a:lnTo>
                  <a:pt x="104309" y="126636"/>
                </a:lnTo>
                <a:lnTo>
                  <a:pt x="104160" y="126548"/>
                </a:lnTo>
                <a:lnTo>
                  <a:pt x="104017" y="126455"/>
                </a:lnTo>
                <a:lnTo>
                  <a:pt x="103879" y="126347"/>
                </a:lnTo>
                <a:lnTo>
                  <a:pt x="103741" y="126239"/>
                </a:lnTo>
                <a:lnTo>
                  <a:pt x="103603" y="126126"/>
                </a:lnTo>
                <a:lnTo>
                  <a:pt x="89163" y="112669"/>
                </a:lnTo>
                <a:lnTo>
                  <a:pt x="89026" y="112556"/>
                </a:lnTo>
                <a:lnTo>
                  <a:pt x="88893" y="112448"/>
                </a:lnTo>
                <a:lnTo>
                  <a:pt x="88750" y="112345"/>
                </a:lnTo>
                <a:lnTo>
                  <a:pt x="88606" y="112252"/>
                </a:lnTo>
                <a:lnTo>
                  <a:pt x="88457" y="112159"/>
                </a:lnTo>
                <a:lnTo>
                  <a:pt x="88303" y="112082"/>
                </a:lnTo>
                <a:lnTo>
                  <a:pt x="88143" y="112010"/>
                </a:lnTo>
                <a:lnTo>
                  <a:pt x="87989" y="111948"/>
                </a:lnTo>
                <a:lnTo>
                  <a:pt x="87829" y="111892"/>
                </a:lnTo>
                <a:lnTo>
                  <a:pt x="87658" y="111840"/>
                </a:lnTo>
                <a:lnTo>
                  <a:pt x="87492" y="111799"/>
                </a:lnTo>
                <a:lnTo>
                  <a:pt x="87327" y="111768"/>
                </a:lnTo>
                <a:lnTo>
                  <a:pt x="87156" y="111742"/>
                </a:lnTo>
                <a:lnTo>
                  <a:pt x="86985" y="111722"/>
                </a:lnTo>
                <a:lnTo>
                  <a:pt x="86814" y="111712"/>
                </a:lnTo>
                <a:lnTo>
                  <a:pt x="86643" y="111706"/>
                </a:lnTo>
                <a:lnTo>
                  <a:pt x="86477" y="111712"/>
                </a:lnTo>
                <a:lnTo>
                  <a:pt x="86301" y="111722"/>
                </a:lnTo>
                <a:lnTo>
                  <a:pt x="86130" y="111742"/>
                </a:lnTo>
                <a:lnTo>
                  <a:pt x="85964" y="111768"/>
                </a:lnTo>
                <a:lnTo>
                  <a:pt x="85799" y="111799"/>
                </a:lnTo>
                <a:lnTo>
                  <a:pt x="85628" y="111840"/>
                </a:lnTo>
                <a:lnTo>
                  <a:pt x="85463" y="111892"/>
                </a:lnTo>
                <a:lnTo>
                  <a:pt x="85303" y="111948"/>
                </a:lnTo>
                <a:lnTo>
                  <a:pt x="85143" y="112010"/>
                </a:lnTo>
                <a:lnTo>
                  <a:pt x="84988" y="112082"/>
                </a:lnTo>
                <a:lnTo>
                  <a:pt x="84834" y="112159"/>
                </a:lnTo>
                <a:lnTo>
                  <a:pt x="84685" y="112252"/>
                </a:lnTo>
                <a:lnTo>
                  <a:pt x="84541" y="112345"/>
                </a:lnTo>
                <a:lnTo>
                  <a:pt x="84398" y="112448"/>
                </a:lnTo>
                <a:lnTo>
                  <a:pt x="84255" y="112556"/>
                </a:lnTo>
                <a:lnTo>
                  <a:pt x="84128" y="112674"/>
                </a:lnTo>
                <a:lnTo>
                  <a:pt x="75231" y="120978"/>
                </a:lnTo>
                <a:lnTo>
                  <a:pt x="75104" y="121101"/>
                </a:lnTo>
                <a:lnTo>
                  <a:pt x="74988" y="121225"/>
                </a:lnTo>
                <a:lnTo>
                  <a:pt x="74884" y="121364"/>
                </a:lnTo>
                <a:lnTo>
                  <a:pt x="74779" y="121498"/>
                </a:lnTo>
                <a:lnTo>
                  <a:pt x="74691" y="121637"/>
                </a:lnTo>
                <a:lnTo>
                  <a:pt x="74602" y="121776"/>
                </a:lnTo>
                <a:lnTo>
                  <a:pt x="74520" y="121930"/>
                </a:lnTo>
                <a:lnTo>
                  <a:pt x="74453" y="122074"/>
                </a:lnTo>
                <a:lnTo>
                  <a:pt x="74393" y="122224"/>
                </a:lnTo>
                <a:lnTo>
                  <a:pt x="74338" y="122378"/>
                </a:lnTo>
                <a:lnTo>
                  <a:pt x="74294" y="122538"/>
                </a:lnTo>
                <a:lnTo>
                  <a:pt x="74260" y="122692"/>
                </a:lnTo>
                <a:lnTo>
                  <a:pt x="74233" y="122847"/>
                </a:lnTo>
                <a:lnTo>
                  <a:pt x="74211" y="123006"/>
                </a:lnTo>
                <a:lnTo>
                  <a:pt x="74200" y="123166"/>
                </a:lnTo>
                <a:lnTo>
                  <a:pt x="74194" y="123331"/>
                </a:lnTo>
                <a:lnTo>
                  <a:pt x="74200" y="123485"/>
                </a:lnTo>
                <a:lnTo>
                  <a:pt x="74211" y="123645"/>
                </a:lnTo>
                <a:lnTo>
                  <a:pt x="74227" y="123804"/>
                </a:lnTo>
                <a:lnTo>
                  <a:pt x="74260" y="123964"/>
                </a:lnTo>
                <a:lnTo>
                  <a:pt x="74294" y="124118"/>
                </a:lnTo>
                <a:lnTo>
                  <a:pt x="74338" y="124273"/>
                </a:lnTo>
                <a:lnTo>
                  <a:pt x="74387" y="124427"/>
                </a:lnTo>
                <a:lnTo>
                  <a:pt x="74448" y="124582"/>
                </a:lnTo>
                <a:lnTo>
                  <a:pt x="74520" y="124731"/>
                </a:lnTo>
                <a:lnTo>
                  <a:pt x="74602" y="124875"/>
                </a:lnTo>
                <a:lnTo>
                  <a:pt x="74685" y="125014"/>
                </a:lnTo>
                <a:lnTo>
                  <a:pt x="74779" y="125158"/>
                </a:lnTo>
                <a:lnTo>
                  <a:pt x="74878" y="125297"/>
                </a:lnTo>
                <a:lnTo>
                  <a:pt x="74983" y="125426"/>
                </a:lnTo>
                <a:lnTo>
                  <a:pt x="75099" y="125554"/>
                </a:lnTo>
                <a:lnTo>
                  <a:pt x="75226" y="125678"/>
                </a:lnTo>
                <a:lnTo>
                  <a:pt x="97834" y="146872"/>
                </a:lnTo>
                <a:lnTo>
                  <a:pt x="97966" y="147001"/>
                </a:lnTo>
                <a:lnTo>
                  <a:pt x="98104" y="147119"/>
                </a:lnTo>
                <a:lnTo>
                  <a:pt x="98259" y="147233"/>
                </a:lnTo>
                <a:lnTo>
                  <a:pt x="98408" y="147346"/>
                </a:lnTo>
                <a:lnTo>
                  <a:pt x="98568" y="147459"/>
                </a:lnTo>
                <a:lnTo>
                  <a:pt x="98733" y="147572"/>
                </a:lnTo>
                <a:lnTo>
                  <a:pt x="98909" y="147686"/>
                </a:lnTo>
                <a:lnTo>
                  <a:pt x="99086" y="147789"/>
                </a:lnTo>
                <a:lnTo>
                  <a:pt x="99268" y="147892"/>
                </a:lnTo>
                <a:lnTo>
                  <a:pt x="99456" y="147995"/>
                </a:lnTo>
                <a:lnTo>
                  <a:pt x="99649" y="148092"/>
                </a:lnTo>
                <a:lnTo>
                  <a:pt x="99842" y="148185"/>
                </a:lnTo>
                <a:lnTo>
                  <a:pt x="100040" y="148283"/>
                </a:lnTo>
                <a:lnTo>
                  <a:pt x="100239" y="148370"/>
                </a:lnTo>
                <a:lnTo>
                  <a:pt x="100448" y="148458"/>
                </a:lnTo>
                <a:lnTo>
                  <a:pt x="100647" y="148540"/>
                </a:lnTo>
                <a:lnTo>
                  <a:pt x="100856" y="148618"/>
                </a:lnTo>
                <a:lnTo>
                  <a:pt x="101066" y="148690"/>
                </a:lnTo>
                <a:lnTo>
                  <a:pt x="101276" y="148757"/>
                </a:lnTo>
                <a:lnTo>
                  <a:pt x="101485" y="148823"/>
                </a:lnTo>
                <a:lnTo>
                  <a:pt x="101695" y="148885"/>
                </a:lnTo>
                <a:lnTo>
                  <a:pt x="101904" y="148947"/>
                </a:lnTo>
                <a:lnTo>
                  <a:pt x="102114" y="148998"/>
                </a:lnTo>
                <a:lnTo>
                  <a:pt x="102318" y="149045"/>
                </a:lnTo>
                <a:lnTo>
                  <a:pt x="102528" y="149086"/>
                </a:lnTo>
                <a:lnTo>
                  <a:pt x="102732" y="149122"/>
                </a:lnTo>
                <a:lnTo>
                  <a:pt x="102930" y="149158"/>
                </a:lnTo>
                <a:lnTo>
                  <a:pt x="103134" y="149184"/>
                </a:lnTo>
                <a:lnTo>
                  <a:pt x="103333" y="149204"/>
                </a:lnTo>
                <a:lnTo>
                  <a:pt x="103526" y="149220"/>
                </a:lnTo>
                <a:lnTo>
                  <a:pt x="103714" y="149225"/>
                </a:lnTo>
                <a:lnTo>
                  <a:pt x="103901" y="149230"/>
                </a:lnTo>
                <a:lnTo>
                  <a:pt x="108049" y="149230"/>
                </a:lnTo>
                <a:lnTo>
                  <a:pt x="108231" y="149225"/>
                </a:lnTo>
                <a:lnTo>
                  <a:pt x="108418" y="149220"/>
                </a:lnTo>
                <a:lnTo>
                  <a:pt x="108617" y="149204"/>
                </a:lnTo>
                <a:lnTo>
                  <a:pt x="108815" y="149184"/>
                </a:lnTo>
                <a:lnTo>
                  <a:pt x="109014" y="149158"/>
                </a:lnTo>
                <a:lnTo>
                  <a:pt x="109213" y="149127"/>
                </a:lnTo>
                <a:lnTo>
                  <a:pt x="109422" y="149086"/>
                </a:lnTo>
                <a:lnTo>
                  <a:pt x="109626" y="149045"/>
                </a:lnTo>
                <a:lnTo>
                  <a:pt x="109830" y="148998"/>
                </a:lnTo>
                <a:lnTo>
                  <a:pt x="110045" y="148947"/>
                </a:lnTo>
                <a:lnTo>
                  <a:pt x="110255" y="148885"/>
                </a:lnTo>
                <a:lnTo>
                  <a:pt x="110465" y="148823"/>
                </a:lnTo>
                <a:lnTo>
                  <a:pt x="110669" y="148762"/>
                </a:lnTo>
                <a:lnTo>
                  <a:pt x="110884" y="148690"/>
                </a:lnTo>
                <a:lnTo>
                  <a:pt x="111088" y="148618"/>
                </a:lnTo>
                <a:lnTo>
                  <a:pt x="111297" y="148540"/>
                </a:lnTo>
                <a:lnTo>
                  <a:pt x="111507" y="148458"/>
                </a:lnTo>
                <a:lnTo>
                  <a:pt x="111706" y="148376"/>
                </a:lnTo>
                <a:lnTo>
                  <a:pt x="111904" y="148283"/>
                </a:lnTo>
                <a:lnTo>
                  <a:pt x="112108" y="148190"/>
                </a:lnTo>
                <a:lnTo>
                  <a:pt x="112301" y="148092"/>
                </a:lnTo>
                <a:lnTo>
                  <a:pt x="112489" y="147995"/>
                </a:lnTo>
                <a:lnTo>
                  <a:pt x="112676" y="147897"/>
                </a:lnTo>
                <a:lnTo>
                  <a:pt x="112864" y="147794"/>
                </a:lnTo>
                <a:lnTo>
                  <a:pt x="113040" y="147686"/>
                </a:lnTo>
                <a:lnTo>
                  <a:pt x="113211" y="147572"/>
                </a:lnTo>
                <a:lnTo>
                  <a:pt x="113377" y="147464"/>
                </a:lnTo>
                <a:lnTo>
                  <a:pt x="113542" y="147351"/>
                </a:lnTo>
                <a:lnTo>
                  <a:pt x="113697" y="147238"/>
                </a:lnTo>
                <a:lnTo>
                  <a:pt x="113840" y="147119"/>
                </a:lnTo>
                <a:lnTo>
                  <a:pt x="113984" y="147001"/>
                </a:lnTo>
                <a:lnTo>
                  <a:pt x="114116" y="146877"/>
                </a:lnTo>
                <a:lnTo>
                  <a:pt x="162118" y="101972"/>
                </a:lnTo>
                <a:lnTo>
                  <a:pt x="162245" y="101843"/>
                </a:lnTo>
                <a:lnTo>
                  <a:pt x="162361" y="101714"/>
                </a:lnTo>
                <a:lnTo>
                  <a:pt x="162465" y="101585"/>
                </a:lnTo>
                <a:lnTo>
                  <a:pt x="162570" y="101452"/>
                </a:lnTo>
                <a:lnTo>
                  <a:pt x="162658" y="101313"/>
                </a:lnTo>
                <a:lnTo>
                  <a:pt x="162747" y="101163"/>
                </a:lnTo>
                <a:lnTo>
                  <a:pt x="162824" y="101019"/>
                </a:lnTo>
                <a:lnTo>
                  <a:pt x="162896" y="100870"/>
                </a:lnTo>
                <a:lnTo>
                  <a:pt x="162956" y="100721"/>
                </a:lnTo>
                <a:lnTo>
                  <a:pt x="163006" y="100566"/>
                </a:lnTo>
                <a:lnTo>
                  <a:pt x="163050" y="100412"/>
                </a:lnTo>
                <a:lnTo>
                  <a:pt x="163089" y="100257"/>
                </a:lnTo>
                <a:lnTo>
                  <a:pt x="163116" y="100098"/>
                </a:lnTo>
                <a:lnTo>
                  <a:pt x="163133" y="99938"/>
                </a:lnTo>
                <a:lnTo>
                  <a:pt x="163144" y="99778"/>
                </a:lnTo>
                <a:lnTo>
                  <a:pt x="163149" y="99624"/>
                </a:lnTo>
                <a:lnTo>
                  <a:pt x="163144" y="99464"/>
                </a:lnTo>
                <a:lnTo>
                  <a:pt x="163133" y="99300"/>
                </a:lnTo>
                <a:lnTo>
                  <a:pt x="163111" y="99145"/>
                </a:lnTo>
                <a:lnTo>
                  <a:pt x="163083" y="98986"/>
                </a:lnTo>
                <a:lnTo>
                  <a:pt x="163044" y="98831"/>
                </a:lnTo>
                <a:lnTo>
                  <a:pt x="163000" y="98672"/>
                </a:lnTo>
                <a:lnTo>
                  <a:pt x="162951" y="98522"/>
                </a:lnTo>
                <a:lnTo>
                  <a:pt x="162890" y="98373"/>
                </a:lnTo>
                <a:lnTo>
                  <a:pt x="162818" y="98224"/>
                </a:lnTo>
                <a:lnTo>
                  <a:pt x="162736" y="98074"/>
                </a:lnTo>
                <a:lnTo>
                  <a:pt x="162653" y="97936"/>
                </a:lnTo>
                <a:lnTo>
                  <a:pt x="162559" y="97797"/>
                </a:lnTo>
                <a:lnTo>
                  <a:pt x="162460" y="97663"/>
                </a:lnTo>
                <a:lnTo>
                  <a:pt x="162349" y="97529"/>
                </a:lnTo>
                <a:lnTo>
                  <a:pt x="162234" y="97400"/>
                </a:lnTo>
                <a:lnTo>
                  <a:pt x="162101" y="97277"/>
                </a:lnTo>
                <a:lnTo>
                  <a:pt x="153254" y="89071"/>
                </a:lnTo>
                <a:lnTo>
                  <a:pt x="153122" y="88957"/>
                </a:lnTo>
                <a:lnTo>
                  <a:pt x="152984" y="88849"/>
                </a:lnTo>
                <a:lnTo>
                  <a:pt x="152841" y="88746"/>
                </a:lnTo>
                <a:lnTo>
                  <a:pt x="152697" y="88654"/>
                </a:lnTo>
                <a:lnTo>
                  <a:pt x="152548" y="88566"/>
                </a:lnTo>
                <a:lnTo>
                  <a:pt x="152394" y="88489"/>
                </a:lnTo>
                <a:lnTo>
                  <a:pt x="152234" y="88412"/>
                </a:lnTo>
                <a:lnTo>
                  <a:pt x="152074" y="88350"/>
                </a:lnTo>
                <a:lnTo>
                  <a:pt x="151914" y="88293"/>
                </a:lnTo>
                <a:lnTo>
                  <a:pt x="151754" y="88247"/>
                </a:lnTo>
                <a:lnTo>
                  <a:pt x="151583" y="88206"/>
                </a:lnTo>
                <a:lnTo>
                  <a:pt x="151412" y="88170"/>
                </a:lnTo>
                <a:lnTo>
                  <a:pt x="151247" y="88144"/>
                </a:lnTo>
                <a:lnTo>
                  <a:pt x="151076" y="88129"/>
                </a:lnTo>
                <a:lnTo>
                  <a:pt x="150905" y="88118"/>
                </a:lnTo>
                <a:close/>
                <a:moveTo>
                  <a:pt x="118671" y="0"/>
                </a:moveTo>
                <a:cubicBezTo>
                  <a:pt x="184211" y="0"/>
                  <a:pt x="237342" y="53131"/>
                  <a:pt x="237342" y="118671"/>
                </a:cubicBezTo>
                <a:cubicBezTo>
                  <a:pt x="237342" y="184211"/>
                  <a:pt x="184211" y="237342"/>
                  <a:pt x="118671" y="237342"/>
                </a:cubicBezTo>
                <a:cubicBezTo>
                  <a:pt x="53131" y="237342"/>
                  <a:pt x="0" y="184211"/>
                  <a:pt x="0" y="118671"/>
                </a:cubicBezTo>
                <a:cubicBezTo>
                  <a:pt x="0" y="53131"/>
                  <a:pt x="53131" y="0"/>
                  <a:pt x="11867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b="1">
              <a:solidFill>
                <a:schemeClr val="bg1"/>
              </a:solidFill>
              <a:latin typeface="Caviar Dreams" panose="020B0402020204020504" pitchFamily="34" charset="0"/>
              <a:ea typeface="Open Sans Light" panose="020B0306030504020204" pitchFamily="34" charset="0"/>
              <a:cs typeface="Open Sans Light" panose="020B0306030504020204" pitchFamily="34" charset="0"/>
            </a:endParaRPr>
          </a:p>
        </p:txBody>
      </p:sp>
      <p:sp>
        <p:nvSpPr>
          <p:cNvPr id="26" name="TEXT">
            <a:extLst>
              <a:ext uri="{FF2B5EF4-FFF2-40B4-BE49-F238E27FC236}">
                <a16:creationId xmlns:a16="http://schemas.microsoft.com/office/drawing/2014/main" id="{B4553E6A-AB91-47C9-AC86-51D4C5FA8C8B}"/>
              </a:ext>
            </a:extLst>
          </p:cNvPr>
          <p:cNvSpPr/>
          <p:nvPr/>
        </p:nvSpPr>
        <p:spPr>
          <a:xfrm>
            <a:off x="1152450" y="3388996"/>
            <a:ext cx="1876595" cy="320024"/>
          </a:xfrm>
          <a:prstGeom prst="rect">
            <a:avLst/>
          </a:prstGeom>
        </p:spPr>
        <p:txBody>
          <a:bodyPr wrap="square">
            <a:spAutoFit/>
          </a:bodyPr>
          <a:lstStyle/>
          <a:p>
            <a:pPr>
              <a:lnSpc>
                <a:spcPct val="150000"/>
              </a:lnSpc>
            </a:pPr>
            <a:r>
              <a:rPr lang="it-IT" sz="1100" b="1" dirty="0">
                <a:solidFill>
                  <a:schemeClr val="bg1"/>
                </a:solidFill>
                <a:latin typeface="Caviar Dreams" panose="020B0402020204020504" pitchFamily="34" charset="0"/>
                <a:ea typeface="Open Sans" panose="020B0606030504020204" pitchFamily="34" charset="0"/>
                <a:cs typeface="Poppins" panose="00000500000000000000" pitchFamily="2" charset="0"/>
              </a:rPr>
              <a:t>HUMANISTA</a:t>
            </a:r>
            <a:endParaRPr lang="en-US" sz="1100" b="1" dirty="0">
              <a:solidFill>
                <a:schemeClr val="bg1"/>
              </a:solidFill>
              <a:latin typeface="Caviar Dreams" panose="020B0402020204020504" pitchFamily="34" charset="0"/>
              <a:ea typeface="Open Sans" panose="020B0606030504020204" pitchFamily="34" charset="0"/>
              <a:cs typeface="Poppins" panose="00000500000000000000" pitchFamily="2" charset="0"/>
            </a:endParaRPr>
          </a:p>
        </p:txBody>
      </p:sp>
      <p:sp>
        <p:nvSpPr>
          <p:cNvPr id="27" name="TEXT">
            <a:extLst>
              <a:ext uri="{FF2B5EF4-FFF2-40B4-BE49-F238E27FC236}">
                <a16:creationId xmlns:a16="http://schemas.microsoft.com/office/drawing/2014/main" id="{229B121A-A64D-45D8-857C-A49380C89BFF}"/>
              </a:ext>
            </a:extLst>
          </p:cNvPr>
          <p:cNvSpPr txBox="1"/>
          <p:nvPr/>
        </p:nvSpPr>
        <p:spPr>
          <a:xfrm>
            <a:off x="643566" y="1543698"/>
            <a:ext cx="3579184" cy="1631216"/>
          </a:xfrm>
          <a:prstGeom prst="rect">
            <a:avLst/>
          </a:prstGeom>
          <a:noFill/>
        </p:spPr>
        <p:txBody>
          <a:bodyPr wrap="square" rtlCol="0">
            <a:spAutoFit/>
          </a:bodyPr>
          <a:lstStyle/>
          <a:p>
            <a:r>
              <a:rPr lang="en-US" sz="5000" b="1" spc="600" dirty="0">
                <a:solidFill>
                  <a:schemeClr val="bg1"/>
                </a:solidFill>
                <a:effectLst>
                  <a:outerShdw blurRad="38100" dist="38100" dir="2700000" algn="tl">
                    <a:srgbClr val="000000">
                      <a:alpha val="43137"/>
                    </a:srgbClr>
                  </a:outerShdw>
                </a:effectLst>
                <a:latin typeface="Indigo Regular" panose="00000500000000000000" pitchFamily="50" charset="0"/>
                <a:ea typeface="Open Sans" panose="020B0606030504020204" pitchFamily="34" charset="0"/>
                <a:cs typeface="Poppins" panose="00000500000000000000" pitchFamily="2" charset="0"/>
              </a:rPr>
              <a:t>LAS TRES </a:t>
            </a:r>
          </a:p>
          <a:p>
            <a:r>
              <a:rPr lang="en-US" sz="5000" b="1" spc="600" dirty="0">
                <a:solidFill>
                  <a:schemeClr val="bg1"/>
                </a:solidFill>
                <a:effectLst>
                  <a:outerShdw blurRad="38100" dist="38100" dir="2700000" algn="tl">
                    <a:srgbClr val="000000">
                      <a:alpha val="43137"/>
                    </a:srgbClr>
                  </a:outerShdw>
                </a:effectLst>
                <a:latin typeface="Indigo Regular" panose="00000500000000000000" pitchFamily="50" charset="0"/>
                <a:ea typeface="Open Sans" panose="020B0606030504020204" pitchFamily="34" charset="0"/>
                <a:cs typeface="Poppins" panose="00000500000000000000" pitchFamily="2" charset="0"/>
              </a:rPr>
              <a:t>VISIONES</a:t>
            </a:r>
          </a:p>
        </p:txBody>
      </p:sp>
      <p:sp>
        <p:nvSpPr>
          <p:cNvPr id="45" name="EFFECT">
            <a:extLst>
              <a:ext uri="{FF2B5EF4-FFF2-40B4-BE49-F238E27FC236}">
                <a16:creationId xmlns:a16="http://schemas.microsoft.com/office/drawing/2014/main" id="{432EFD8C-C231-4C4A-9646-D18C0E60CA3B}"/>
              </a:ext>
            </a:extLst>
          </p:cNvPr>
          <p:cNvSpPr/>
          <p:nvPr/>
        </p:nvSpPr>
        <p:spPr>
          <a:xfrm>
            <a:off x="1291913" y="-505123"/>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46" name="EFFECT">
            <a:extLst>
              <a:ext uri="{FF2B5EF4-FFF2-40B4-BE49-F238E27FC236}">
                <a16:creationId xmlns:a16="http://schemas.microsoft.com/office/drawing/2014/main" id="{D1DD0BFF-808F-4134-863C-D75DEDB34706}"/>
              </a:ext>
            </a:extLst>
          </p:cNvPr>
          <p:cNvSpPr/>
          <p:nvPr/>
        </p:nvSpPr>
        <p:spPr>
          <a:xfrm>
            <a:off x="9117444" y="676436"/>
            <a:ext cx="1298182" cy="1052213"/>
          </a:xfrm>
          <a:custGeom>
            <a:avLst/>
            <a:gdLst>
              <a:gd name="connsiteX0" fmla="*/ 46037 w 1298182"/>
              <a:gd name="connsiteY0" fmla="*/ 326522 h 1052213"/>
              <a:gd name="connsiteX1" fmla="*/ 121936 w 1298182"/>
              <a:gd name="connsiteY1" fmla="*/ 774160 h 1052213"/>
              <a:gd name="connsiteX2" fmla="*/ 418593 w 1298182"/>
              <a:gd name="connsiteY2" fmla="*/ 868802 h 1052213"/>
              <a:gd name="connsiteX3" fmla="*/ 692723 w 1298182"/>
              <a:gd name="connsiteY3" fmla="*/ 984309 h 1052213"/>
              <a:gd name="connsiteX4" fmla="*/ 877332 w 1298182"/>
              <a:gd name="connsiteY4" fmla="*/ 1049453 h 1052213"/>
              <a:gd name="connsiteX5" fmla="*/ 1261479 w 1298182"/>
              <a:gd name="connsiteY5" fmla="*/ 818832 h 1052213"/>
              <a:gd name="connsiteX6" fmla="*/ 1219699 w 1298182"/>
              <a:gd name="connsiteY6" fmla="*/ 358178 h 1052213"/>
              <a:gd name="connsiteX7" fmla="*/ 858406 w 1298182"/>
              <a:gd name="connsiteY7" fmla="*/ 52274 h 1052213"/>
              <a:gd name="connsiteX8" fmla="*/ 46037 w 1298182"/>
              <a:gd name="connsiteY8" fmla="*/ 326522 h 105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182" h="1052213">
                <a:moveTo>
                  <a:pt x="46037" y="326522"/>
                </a:moveTo>
                <a:cubicBezTo>
                  <a:pt x="-32155" y="472377"/>
                  <a:pt x="-13229" y="678536"/>
                  <a:pt x="121936" y="774160"/>
                </a:cubicBezTo>
                <a:cubicBezTo>
                  <a:pt x="207201" y="834529"/>
                  <a:pt x="317809" y="841201"/>
                  <a:pt x="418593" y="868802"/>
                </a:cubicBezTo>
                <a:cubicBezTo>
                  <a:pt x="514401" y="895030"/>
                  <a:pt x="603333" y="941076"/>
                  <a:pt x="692723" y="984309"/>
                </a:cubicBezTo>
                <a:cubicBezTo>
                  <a:pt x="751727" y="1012891"/>
                  <a:pt x="812368" y="1040689"/>
                  <a:pt x="877332" y="1049453"/>
                </a:cubicBezTo>
                <a:cubicBezTo>
                  <a:pt x="1036203" y="1070841"/>
                  <a:pt x="1197171" y="965472"/>
                  <a:pt x="1261479" y="818832"/>
                </a:cubicBezTo>
                <a:cubicBezTo>
                  <a:pt x="1325853" y="672192"/>
                  <a:pt x="1301558" y="495857"/>
                  <a:pt x="1219699" y="358178"/>
                </a:cubicBezTo>
                <a:cubicBezTo>
                  <a:pt x="1137840" y="220499"/>
                  <a:pt x="1004246" y="118858"/>
                  <a:pt x="858406" y="52274"/>
                </a:cubicBezTo>
                <a:cubicBezTo>
                  <a:pt x="573078" y="-78014"/>
                  <a:pt x="197836" y="43314"/>
                  <a:pt x="46037" y="326522"/>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47" name="EFFECT">
            <a:extLst>
              <a:ext uri="{FF2B5EF4-FFF2-40B4-BE49-F238E27FC236}">
                <a16:creationId xmlns:a16="http://schemas.microsoft.com/office/drawing/2014/main" id="{D9D180C6-E008-4DAE-B243-E51E643E2723}"/>
              </a:ext>
            </a:extLst>
          </p:cNvPr>
          <p:cNvSpPr/>
          <p:nvPr/>
        </p:nvSpPr>
        <p:spPr>
          <a:xfrm>
            <a:off x="8429579" y="5121423"/>
            <a:ext cx="655898" cy="622677"/>
          </a:xfrm>
          <a:custGeom>
            <a:avLst/>
            <a:gdLst>
              <a:gd name="connsiteX0" fmla="*/ 5991 w 655898"/>
              <a:gd name="connsiteY0" fmla="*/ 424355 h 622677"/>
              <a:gd name="connsiteX1" fmla="*/ 231136 w 655898"/>
              <a:gd name="connsiteY1" fmla="*/ 621489 h 622677"/>
              <a:gd name="connsiteX2" fmla="*/ 373701 w 655898"/>
              <a:gd name="connsiteY2" fmla="*/ 601802 h 622677"/>
              <a:gd name="connsiteX3" fmla="*/ 639907 w 655898"/>
              <a:gd name="connsiteY3" fmla="*/ 360061 h 622677"/>
              <a:gd name="connsiteX4" fmla="*/ 534669 w 655898"/>
              <a:gd name="connsiteY4" fmla="*/ 33032 h 622677"/>
              <a:gd name="connsiteX5" fmla="*/ 5925 w 655898"/>
              <a:gd name="connsiteY5" fmla="*/ 424355 h 62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898" h="622677">
                <a:moveTo>
                  <a:pt x="5991" y="424355"/>
                </a:moveTo>
                <a:cubicBezTo>
                  <a:pt x="29959" y="528089"/>
                  <a:pt x="125046" y="611351"/>
                  <a:pt x="231136" y="621489"/>
                </a:cubicBezTo>
                <a:cubicBezTo>
                  <a:pt x="279269" y="626067"/>
                  <a:pt x="327860" y="616976"/>
                  <a:pt x="373701" y="601802"/>
                </a:cubicBezTo>
                <a:cubicBezTo>
                  <a:pt x="491644" y="562754"/>
                  <a:pt x="598846" y="477138"/>
                  <a:pt x="639907" y="360061"/>
                </a:cubicBezTo>
                <a:cubicBezTo>
                  <a:pt x="681033" y="242985"/>
                  <a:pt x="641740" y="96018"/>
                  <a:pt x="534669" y="33032"/>
                </a:cubicBezTo>
                <a:cubicBezTo>
                  <a:pt x="315352" y="-96014"/>
                  <a:pt x="-50983" y="177971"/>
                  <a:pt x="5925" y="424355"/>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50" name="EFFECT">
            <a:extLst>
              <a:ext uri="{FF2B5EF4-FFF2-40B4-BE49-F238E27FC236}">
                <a16:creationId xmlns:a16="http://schemas.microsoft.com/office/drawing/2014/main" id="{9EEB82DD-95F7-435F-B2EA-4F595FCAFAF7}"/>
              </a:ext>
            </a:extLst>
          </p:cNvPr>
          <p:cNvSpPr/>
          <p:nvPr/>
        </p:nvSpPr>
        <p:spPr>
          <a:xfrm>
            <a:off x="3417384" y="3061454"/>
            <a:ext cx="655898" cy="655084"/>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51" name="EFFECT">
            <a:extLst>
              <a:ext uri="{FF2B5EF4-FFF2-40B4-BE49-F238E27FC236}">
                <a16:creationId xmlns:a16="http://schemas.microsoft.com/office/drawing/2014/main" id="{BBEB2765-0407-449B-A73D-D150662369CB}"/>
              </a:ext>
            </a:extLst>
          </p:cNvPr>
          <p:cNvSpPr/>
          <p:nvPr/>
        </p:nvSpPr>
        <p:spPr>
          <a:xfrm>
            <a:off x="467311" y="5198930"/>
            <a:ext cx="1264445" cy="1154985"/>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52" name="EFFECT">
            <a:extLst>
              <a:ext uri="{FF2B5EF4-FFF2-40B4-BE49-F238E27FC236}">
                <a16:creationId xmlns:a16="http://schemas.microsoft.com/office/drawing/2014/main" id="{5B689639-3D1E-455B-839F-CC0E86502AE8}"/>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54" name="EFFECT">
            <a:extLst>
              <a:ext uri="{FF2B5EF4-FFF2-40B4-BE49-F238E27FC236}">
                <a16:creationId xmlns:a16="http://schemas.microsoft.com/office/drawing/2014/main" id="{9446612A-F597-4ABF-B418-E4FB0ABB38F3}"/>
              </a:ext>
            </a:extLst>
          </p:cNvPr>
          <p:cNvSpPr>
            <a:spLocks noEditPoints="1"/>
          </p:cNvSpPr>
          <p:nvPr/>
        </p:nvSpPr>
        <p:spPr bwMode="auto">
          <a:xfrm>
            <a:off x="7298739" y="6181564"/>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030" name="Picture 6" descr="Iglesia icono gráfico vector diseño ilustración 26753769 Vector en Vecteezy">
            <a:extLst>
              <a:ext uri="{FF2B5EF4-FFF2-40B4-BE49-F238E27FC236}">
                <a16:creationId xmlns:a16="http://schemas.microsoft.com/office/drawing/2014/main" id="{9987D2BD-FCE1-5418-C060-AE36A6B421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4128" y="2601788"/>
            <a:ext cx="1457520" cy="145752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948768"/>
      </p:ext>
    </p:extLst>
  </p:cSld>
  <p:clrMapOvr>
    <a:masterClrMapping/>
  </p:clrMapOvr>
  <mc:AlternateContent xmlns:mc="http://schemas.openxmlformats.org/markup-compatibility/2006" xmlns:p14="http://schemas.microsoft.com/office/powerpoint/2010/main">
    <mc:Choice Requires="p14">
      <p:transition advClick="0" advTm="0">
        <p14:flythrough dir="out"/>
      </p:transition>
    </mc:Choice>
    <mc:Fallback xmlns="">
      <p:transition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360"/>
                                              </p:val>
                                            </p:tav>
                                            <p:tav tm="100000">
                                              <p:val>
                                                <p:fltVal val="0"/>
                                              </p:val>
                                            </p:tav>
                                          </p:tavLst>
                                        </p:anim>
                                        <p:animEffect transition="in" filter="fade">
                                          <p:cBhvr>
                                            <p:cTn id="10" dur="1000"/>
                                            <p:tgtEl>
                                              <p:spTgt spid="6"/>
                                            </p:tgtEl>
                                          </p:cBhvr>
                                        </p:animEffect>
                                      </p:childTnLst>
                                    </p:cTn>
                                  </p:par>
                                  <p:par>
                                    <p:cTn id="11" presetID="49" presetClass="entr" presetSubtype="0" decel="100000" fill="hold" grpId="0" nodeType="withEffect">
                                      <p:stCondLst>
                                        <p:cond delay="25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360"/>
                                              </p:val>
                                            </p:tav>
                                            <p:tav tm="100000">
                                              <p:val>
                                                <p:fltVal val="0"/>
                                              </p:val>
                                            </p:tav>
                                          </p:tavLst>
                                        </p:anim>
                                        <p:animEffect transition="in" filter="fade">
                                          <p:cBhvr>
                                            <p:cTn id="16" dur="1000"/>
                                            <p:tgtEl>
                                              <p:spTgt spid="10"/>
                                            </p:tgtEl>
                                          </p:cBhvr>
                                        </p:animEffect>
                                      </p:childTnLst>
                                    </p:cTn>
                                  </p:par>
                                  <p:par>
                                    <p:cTn id="17" presetID="49" presetClass="entr" presetSubtype="0" decel="100000" fill="hold" grpId="0" nodeType="with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360"/>
                                              </p:val>
                                            </p:tav>
                                            <p:tav tm="100000">
                                              <p:val>
                                                <p:fltVal val="0"/>
                                              </p:val>
                                            </p:tav>
                                          </p:tavLst>
                                        </p:anim>
                                        <p:animEffect transition="in" filter="fade">
                                          <p:cBhvr>
                                            <p:cTn id="22" dur="1000"/>
                                            <p:tgtEl>
                                              <p:spTgt spid="5"/>
                                            </p:tgtEl>
                                          </p:cBhvr>
                                        </p:animEffect>
                                      </p:childTnLst>
                                    </p:cTn>
                                  </p:par>
                                  <p:par>
                                    <p:cTn id="23" presetID="49" presetClass="entr" presetSubtype="0" decel="100000" fill="hold" grpId="0" nodeType="withEffect">
                                      <p:stCondLst>
                                        <p:cond delay="100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360"/>
                                              </p:val>
                                            </p:tav>
                                            <p:tav tm="100000">
                                              <p:val>
                                                <p:fltVal val="0"/>
                                              </p:val>
                                            </p:tav>
                                          </p:tavLst>
                                        </p:anim>
                                        <p:animEffect transition="in" filter="fade">
                                          <p:cBhvr>
                                            <p:cTn id="28" dur="1000"/>
                                            <p:tgtEl>
                                              <p:spTgt spid="7"/>
                                            </p:tgtEl>
                                          </p:cBhvr>
                                        </p:animEffect>
                                      </p:childTnLst>
                                    </p:cTn>
                                  </p:par>
                                  <p:par>
                                    <p:cTn id="29" presetID="49" presetClass="entr" presetSubtype="0" decel="100000" fill="hold" grpId="0" nodeType="withEffect">
                                      <p:stCondLst>
                                        <p:cond delay="125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360"/>
                                              </p:val>
                                            </p:tav>
                                            <p:tav tm="100000">
                                              <p:val>
                                                <p:fltVal val="0"/>
                                              </p:val>
                                            </p:tav>
                                          </p:tavLst>
                                        </p:anim>
                                        <p:animEffect transition="in" filter="fade">
                                          <p:cBhvr>
                                            <p:cTn id="34" dur="1000"/>
                                            <p:tgtEl>
                                              <p:spTgt spid="9"/>
                                            </p:tgtEl>
                                          </p:cBhvr>
                                        </p:animEffect>
                                      </p:childTnLst>
                                    </p:cTn>
                                  </p:par>
                                  <p:par>
                                    <p:cTn id="35" presetID="23" presetClass="entr" presetSubtype="16" fill="hold" grpId="0" nodeType="withEffect">
                                      <p:stCondLst>
                                        <p:cond delay="1500"/>
                                      </p:stCondLst>
                                      <p:childTnLst>
                                        <p:set>
                                          <p:cBhvr>
                                            <p:cTn id="36" dur="1" fill="hold">
                                              <p:stCondLst>
                                                <p:cond delay="0"/>
                                              </p:stCondLst>
                                            </p:cTn>
                                            <p:tgtEl>
                                              <p:spTgt spid="14"/>
                                            </p:tgtEl>
                                            <p:attrNameLst>
                                              <p:attrName>style.visibility</p:attrName>
                                            </p:attrNameLst>
                                          </p:cBhvr>
                                          <p:to>
                                            <p:strVal val="visible"/>
                                          </p:to>
                                        </p:set>
                                        <p:anim calcmode="lin" valueType="num">
                                          <p:cBhvr>
                                            <p:cTn id="37" dur="250" fill="hold"/>
                                            <p:tgtEl>
                                              <p:spTgt spid="14"/>
                                            </p:tgtEl>
                                            <p:attrNameLst>
                                              <p:attrName>ppt_w</p:attrName>
                                            </p:attrNameLst>
                                          </p:cBhvr>
                                          <p:tavLst>
                                            <p:tav tm="0">
                                              <p:val>
                                                <p:fltVal val="0"/>
                                              </p:val>
                                            </p:tav>
                                            <p:tav tm="100000">
                                              <p:val>
                                                <p:strVal val="#ppt_w"/>
                                              </p:val>
                                            </p:tav>
                                          </p:tavLst>
                                        </p:anim>
                                        <p:anim calcmode="lin" valueType="num">
                                          <p:cBhvr>
                                            <p:cTn id="38" dur="250" fill="hold"/>
                                            <p:tgtEl>
                                              <p:spTgt spid="14"/>
                                            </p:tgtEl>
                                            <p:attrNameLst>
                                              <p:attrName>ppt_h</p:attrName>
                                            </p:attrNameLst>
                                          </p:cBhvr>
                                          <p:tavLst>
                                            <p:tav tm="0">
                                              <p:val>
                                                <p:fltVal val="0"/>
                                              </p:val>
                                            </p:tav>
                                            <p:tav tm="100000">
                                              <p:val>
                                                <p:strVal val="#ppt_h"/>
                                              </p:val>
                                            </p:tav>
                                          </p:tavLst>
                                        </p:anim>
                                      </p:childTnLst>
                                    </p:cTn>
                                  </p:par>
                                  <p:par>
                                    <p:cTn id="39" presetID="6" presetClass="emph" presetSubtype="0" accel="40000" decel="40000" autoRev="1" fill="hold" grpId="1" nodeType="withEffect">
                                      <p:stCondLst>
                                        <p:cond delay="1500"/>
                                      </p:stCondLst>
                                      <p:childTnLst>
                                        <p:animScale>
                                          <p:cBhvr>
                                            <p:cTn id="40" dur="500" fill="hold"/>
                                            <p:tgtEl>
                                              <p:spTgt spid="14"/>
                                            </p:tgtEl>
                                          </p:cBhvr>
                                          <p:by x="125000" y="125000"/>
                                        </p:animScale>
                                      </p:childTnLst>
                                    </p:cTn>
                                  </p:par>
                                  <p:par>
                                    <p:cTn id="41" presetID="22" presetClass="entr" presetSubtype="8" fill="hold" grpId="0" nodeType="withEffect">
                                      <p:stCondLst>
                                        <p:cond delay="2000"/>
                                      </p:stCondLst>
                                      <p:iterate type="lt">
                                        <p:tmPct val="5000"/>
                                      </p:iterate>
                                      <p:childTnLst>
                                        <p:set>
                                          <p:cBhvr>
                                            <p:cTn id="42" dur="1" fill="hold">
                                              <p:stCondLst>
                                                <p:cond delay="0"/>
                                              </p:stCondLst>
                                            </p:cTn>
                                            <p:tgtEl>
                                              <p:spTgt spid="15"/>
                                            </p:tgtEl>
                                            <p:attrNameLst>
                                              <p:attrName>style.visibility</p:attrName>
                                            </p:attrNameLst>
                                          </p:cBhvr>
                                          <p:to>
                                            <p:strVal val="visible"/>
                                          </p:to>
                                        </p:set>
                                        <p:animEffect transition="in" filter="wipe(left)">
                                          <p:cBhvr>
                                            <p:cTn id="43" dur="250"/>
                                            <p:tgtEl>
                                              <p:spTgt spid="15"/>
                                            </p:tgtEl>
                                          </p:cBhvr>
                                        </p:animEffect>
                                      </p:childTnLst>
                                    </p:cTn>
                                  </p:par>
                                  <p:par>
                                    <p:cTn id="44" presetID="23" presetClass="entr" presetSubtype="16" fill="hold" grpId="0" nodeType="withEffect">
                                      <p:stCondLst>
                                        <p:cond delay="2000"/>
                                      </p:stCondLst>
                                      <p:childTnLst>
                                        <p:set>
                                          <p:cBhvr>
                                            <p:cTn id="45" dur="1" fill="hold">
                                              <p:stCondLst>
                                                <p:cond delay="0"/>
                                              </p:stCondLst>
                                            </p:cTn>
                                            <p:tgtEl>
                                              <p:spTgt spid="23"/>
                                            </p:tgtEl>
                                            <p:attrNameLst>
                                              <p:attrName>style.visibility</p:attrName>
                                            </p:attrNameLst>
                                          </p:cBhvr>
                                          <p:to>
                                            <p:strVal val="visible"/>
                                          </p:to>
                                        </p:set>
                                        <p:anim calcmode="lin" valueType="num">
                                          <p:cBhvr>
                                            <p:cTn id="46" dur="250" fill="hold"/>
                                            <p:tgtEl>
                                              <p:spTgt spid="23"/>
                                            </p:tgtEl>
                                            <p:attrNameLst>
                                              <p:attrName>ppt_w</p:attrName>
                                            </p:attrNameLst>
                                          </p:cBhvr>
                                          <p:tavLst>
                                            <p:tav tm="0">
                                              <p:val>
                                                <p:fltVal val="0"/>
                                              </p:val>
                                            </p:tav>
                                            <p:tav tm="100000">
                                              <p:val>
                                                <p:strVal val="#ppt_w"/>
                                              </p:val>
                                            </p:tav>
                                          </p:tavLst>
                                        </p:anim>
                                        <p:anim calcmode="lin" valueType="num">
                                          <p:cBhvr>
                                            <p:cTn id="47" dur="250" fill="hold"/>
                                            <p:tgtEl>
                                              <p:spTgt spid="23"/>
                                            </p:tgtEl>
                                            <p:attrNameLst>
                                              <p:attrName>ppt_h</p:attrName>
                                            </p:attrNameLst>
                                          </p:cBhvr>
                                          <p:tavLst>
                                            <p:tav tm="0">
                                              <p:val>
                                                <p:fltVal val="0"/>
                                              </p:val>
                                            </p:tav>
                                            <p:tav tm="100000">
                                              <p:val>
                                                <p:strVal val="#ppt_h"/>
                                              </p:val>
                                            </p:tav>
                                          </p:tavLst>
                                        </p:anim>
                                      </p:childTnLst>
                                    </p:cTn>
                                  </p:par>
                                  <p:par>
                                    <p:cTn id="48" presetID="6" presetClass="emph" presetSubtype="0" accel="40000" decel="40000" autoRev="1" fill="hold" grpId="1" nodeType="withEffect">
                                      <p:stCondLst>
                                        <p:cond delay="2000"/>
                                      </p:stCondLst>
                                      <p:childTnLst>
                                        <p:animScale>
                                          <p:cBhvr>
                                            <p:cTn id="49" dur="500" fill="hold"/>
                                            <p:tgtEl>
                                              <p:spTgt spid="23"/>
                                            </p:tgtEl>
                                          </p:cBhvr>
                                          <p:by x="125000" y="125000"/>
                                        </p:animScale>
                                      </p:childTnLst>
                                    </p:cTn>
                                  </p:par>
                                  <p:par>
                                    <p:cTn id="50" presetID="22" presetClass="entr" presetSubtype="8" fill="hold" grpId="0" nodeType="withEffect">
                                      <p:stCondLst>
                                        <p:cond delay="2500"/>
                                      </p:stCondLst>
                                      <p:iterate type="lt">
                                        <p:tmPct val="5000"/>
                                      </p:iterate>
                                      <p:childTnLst>
                                        <p:set>
                                          <p:cBhvr>
                                            <p:cTn id="51" dur="1" fill="hold">
                                              <p:stCondLst>
                                                <p:cond delay="0"/>
                                              </p:stCondLst>
                                            </p:cTn>
                                            <p:tgtEl>
                                              <p:spTgt spid="24"/>
                                            </p:tgtEl>
                                            <p:attrNameLst>
                                              <p:attrName>style.visibility</p:attrName>
                                            </p:attrNameLst>
                                          </p:cBhvr>
                                          <p:to>
                                            <p:strVal val="visible"/>
                                          </p:to>
                                        </p:set>
                                        <p:animEffect transition="in" filter="wipe(left)">
                                          <p:cBhvr>
                                            <p:cTn id="52" dur="250"/>
                                            <p:tgtEl>
                                              <p:spTgt spid="24"/>
                                            </p:tgtEl>
                                          </p:cBhvr>
                                        </p:animEffect>
                                      </p:childTnLst>
                                    </p:cTn>
                                  </p:par>
                                  <p:par>
                                    <p:cTn id="53" presetID="23" presetClass="entr" presetSubtype="16" fill="hold" grpId="0" nodeType="withEffect">
                                      <p:stCondLst>
                                        <p:cond delay="2500"/>
                                      </p:stCondLst>
                                      <p:childTnLst>
                                        <p:set>
                                          <p:cBhvr>
                                            <p:cTn id="54" dur="1" fill="hold">
                                              <p:stCondLst>
                                                <p:cond delay="0"/>
                                              </p:stCondLst>
                                            </p:cTn>
                                            <p:tgtEl>
                                              <p:spTgt spid="25"/>
                                            </p:tgtEl>
                                            <p:attrNameLst>
                                              <p:attrName>style.visibility</p:attrName>
                                            </p:attrNameLst>
                                          </p:cBhvr>
                                          <p:to>
                                            <p:strVal val="visible"/>
                                          </p:to>
                                        </p:set>
                                        <p:anim calcmode="lin" valueType="num">
                                          <p:cBhvr>
                                            <p:cTn id="55" dur="250" fill="hold"/>
                                            <p:tgtEl>
                                              <p:spTgt spid="25"/>
                                            </p:tgtEl>
                                            <p:attrNameLst>
                                              <p:attrName>ppt_w</p:attrName>
                                            </p:attrNameLst>
                                          </p:cBhvr>
                                          <p:tavLst>
                                            <p:tav tm="0">
                                              <p:val>
                                                <p:fltVal val="0"/>
                                              </p:val>
                                            </p:tav>
                                            <p:tav tm="100000">
                                              <p:val>
                                                <p:strVal val="#ppt_w"/>
                                              </p:val>
                                            </p:tav>
                                          </p:tavLst>
                                        </p:anim>
                                        <p:anim calcmode="lin" valueType="num">
                                          <p:cBhvr>
                                            <p:cTn id="56" dur="250" fill="hold"/>
                                            <p:tgtEl>
                                              <p:spTgt spid="25"/>
                                            </p:tgtEl>
                                            <p:attrNameLst>
                                              <p:attrName>ppt_h</p:attrName>
                                            </p:attrNameLst>
                                          </p:cBhvr>
                                          <p:tavLst>
                                            <p:tav tm="0">
                                              <p:val>
                                                <p:fltVal val="0"/>
                                              </p:val>
                                            </p:tav>
                                            <p:tav tm="100000">
                                              <p:val>
                                                <p:strVal val="#ppt_h"/>
                                              </p:val>
                                            </p:tav>
                                          </p:tavLst>
                                        </p:anim>
                                      </p:childTnLst>
                                    </p:cTn>
                                  </p:par>
                                  <p:par>
                                    <p:cTn id="57" presetID="6" presetClass="emph" presetSubtype="0" accel="40000" decel="40000" autoRev="1" fill="hold" grpId="1" nodeType="withEffect">
                                      <p:stCondLst>
                                        <p:cond delay="2500"/>
                                      </p:stCondLst>
                                      <p:childTnLst>
                                        <p:animScale>
                                          <p:cBhvr>
                                            <p:cTn id="58" dur="500" fill="hold"/>
                                            <p:tgtEl>
                                              <p:spTgt spid="25"/>
                                            </p:tgtEl>
                                          </p:cBhvr>
                                          <p:by x="125000" y="125000"/>
                                        </p:animScale>
                                      </p:childTnLst>
                                    </p:cTn>
                                  </p:par>
                                  <p:par>
                                    <p:cTn id="59" presetID="22" presetClass="entr" presetSubtype="8" fill="hold" grpId="0" nodeType="withEffect">
                                      <p:stCondLst>
                                        <p:cond delay="3000"/>
                                      </p:stCondLst>
                                      <p:iterate type="lt">
                                        <p:tmPct val="5000"/>
                                      </p:iterate>
                                      <p:childTnLst>
                                        <p:set>
                                          <p:cBhvr>
                                            <p:cTn id="60" dur="1" fill="hold">
                                              <p:stCondLst>
                                                <p:cond delay="0"/>
                                              </p:stCondLst>
                                            </p:cTn>
                                            <p:tgtEl>
                                              <p:spTgt spid="26"/>
                                            </p:tgtEl>
                                            <p:attrNameLst>
                                              <p:attrName>style.visibility</p:attrName>
                                            </p:attrNameLst>
                                          </p:cBhvr>
                                          <p:to>
                                            <p:strVal val="visible"/>
                                          </p:to>
                                        </p:set>
                                        <p:animEffect transition="in" filter="wipe(left)">
                                          <p:cBhvr>
                                            <p:cTn id="61" dur="250"/>
                                            <p:tgtEl>
                                              <p:spTgt spid="26"/>
                                            </p:tgtEl>
                                          </p:cBhvr>
                                        </p:animEffect>
                                      </p:childTnLst>
                                    </p:cTn>
                                  </p:par>
                                  <p:par>
                                    <p:cTn id="62" presetID="2" presetClass="entr" presetSubtype="8" fill="hold" grpId="0" nodeType="withEffect" p14:presetBounceEnd="80000">
                                      <p:stCondLst>
                                        <p:cond delay="0"/>
                                      </p:stCondLst>
                                      <p:iterate type="lt">
                                        <p:tmPct val="10000"/>
                                      </p:iterate>
                                      <p:childTnLst>
                                        <p:set>
                                          <p:cBhvr>
                                            <p:cTn id="63" dur="1" fill="hold">
                                              <p:stCondLst>
                                                <p:cond delay="0"/>
                                              </p:stCondLst>
                                            </p:cTn>
                                            <p:tgtEl>
                                              <p:spTgt spid="27"/>
                                            </p:tgtEl>
                                            <p:attrNameLst>
                                              <p:attrName>style.visibility</p:attrName>
                                            </p:attrNameLst>
                                          </p:cBhvr>
                                          <p:to>
                                            <p:strVal val="visible"/>
                                          </p:to>
                                        </p:set>
                                        <p:anim calcmode="lin" valueType="num" p14:bounceEnd="80000">
                                          <p:cBhvr additive="base">
                                            <p:cTn id="64" dur="1500" fill="hold"/>
                                            <p:tgtEl>
                                              <p:spTgt spid="27"/>
                                            </p:tgtEl>
                                            <p:attrNameLst>
                                              <p:attrName>ppt_x</p:attrName>
                                            </p:attrNameLst>
                                          </p:cBhvr>
                                          <p:tavLst>
                                            <p:tav tm="0">
                                              <p:val>
                                                <p:strVal val="0-#ppt_w/2"/>
                                              </p:val>
                                            </p:tav>
                                            <p:tav tm="100000">
                                              <p:val>
                                                <p:strVal val="#ppt_x"/>
                                              </p:val>
                                            </p:tav>
                                          </p:tavLst>
                                        </p:anim>
                                        <p:anim calcmode="lin" valueType="num" p14:bounceEnd="80000">
                                          <p:cBhvr additive="base">
                                            <p:cTn id="65" dur="1500" fill="hold"/>
                                            <p:tgtEl>
                                              <p:spTgt spid="27"/>
                                            </p:tgtEl>
                                            <p:attrNameLst>
                                              <p:attrName>ppt_y</p:attrName>
                                            </p:attrNameLst>
                                          </p:cBhvr>
                                          <p:tavLst>
                                            <p:tav tm="0">
                                              <p:val>
                                                <p:strVal val="#ppt_y"/>
                                              </p:val>
                                            </p:tav>
                                            <p:tav tm="100000">
                                              <p:val>
                                                <p:strVal val="#ppt_y"/>
                                              </p:val>
                                            </p:tav>
                                          </p:tavLst>
                                        </p:anim>
                                      </p:childTnLst>
                                    </p:cTn>
                                  </p:par>
                                  <p:par>
                                    <p:cTn id="66" presetID="10" presetClass="entr" presetSubtype="0" fill="hold" grpId="0" nodeType="withEffect">
                                      <p:stCondLst>
                                        <p:cond delay="750"/>
                                      </p:stCondLst>
                                      <p:childTnLst>
                                        <p:set>
                                          <p:cBhvr>
                                            <p:cTn id="67" dur="1" fill="hold">
                                              <p:stCondLst>
                                                <p:cond delay="0"/>
                                              </p:stCondLst>
                                            </p:cTn>
                                            <p:tgtEl>
                                              <p:spTgt spid="47"/>
                                            </p:tgtEl>
                                            <p:attrNameLst>
                                              <p:attrName>style.visibility</p:attrName>
                                            </p:attrNameLst>
                                          </p:cBhvr>
                                          <p:to>
                                            <p:strVal val="visible"/>
                                          </p:to>
                                        </p:set>
                                        <p:animEffect transition="in" filter="fade">
                                          <p:cBhvr>
                                            <p:cTn id="68" dur="1000"/>
                                            <p:tgtEl>
                                              <p:spTgt spid="47"/>
                                            </p:tgtEl>
                                          </p:cBhvr>
                                        </p:animEffect>
                                      </p:childTnLst>
                                    </p:cTn>
                                  </p:par>
                                  <p:par>
                                    <p:cTn id="69" presetID="8" presetClass="emph" presetSubtype="0" fill="hold" grpId="1" nodeType="withEffect">
                                      <p:stCondLst>
                                        <p:cond delay="0"/>
                                      </p:stCondLst>
                                      <p:childTnLst>
                                        <p:animRot by="21600000">
                                          <p:cBhvr>
                                            <p:cTn id="70" dur="10000" fill="hold"/>
                                            <p:tgtEl>
                                              <p:spTgt spid="47"/>
                                            </p:tgtEl>
                                            <p:attrNameLst>
                                              <p:attrName>r</p:attrName>
                                            </p:attrNameLst>
                                          </p:cBhvr>
                                        </p:animRot>
                                      </p:childTnLst>
                                    </p:cTn>
                                  </p:par>
                                  <p:par>
                                    <p:cTn id="71" presetID="64" presetClass="path" presetSubtype="0" accel="50000" decel="50000" fill="hold" grpId="2" nodeType="withEffect">
                                      <p:stCondLst>
                                        <p:cond delay="0"/>
                                      </p:stCondLst>
                                      <p:childTnLst>
                                        <p:animMotion origin="layout" path="M 8.33333E-7 3.7037E-7 L -0.1263 0.07106 " pathEditMode="relative" rAng="0" ptsTypes="AA">
                                          <p:cBhvr>
                                            <p:cTn id="72" dur="10000" fill="hold"/>
                                            <p:tgtEl>
                                              <p:spTgt spid="47"/>
                                            </p:tgtEl>
                                            <p:attrNameLst>
                                              <p:attrName>ppt_x</p:attrName>
                                              <p:attrName>ppt_y</p:attrName>
                                            </p:attrNameLst>
                                          </p:cBhvr>
                                          <p:rCtr x="-6315" y="3542"/>
                                        </p:animMotion>
                                      </p:childTnLst>
                                    </p:cTn>
                                  </p:par>
                                  <p:par>
                                    <p:cTn id="73" presetID="10" presetClass="entr" presetSubtype="0" fill="hold" grpId="0" nodeType="withEffect">
                                      <p:stCondLst>
                                        <p:cond delay="1250"/>
                                      </p:stCondLst>
                                      <p:childTnLst>
                                        <p:set>
                                          <p:cBhvr>
                                            <p:cTn id="74" dur="1" fill="hold">
                                              <p:stCondLst>
                                                <p:cond delay="0"/>
                                              </p:stCondLst>
                                            </p:cTn>
                                            <p:tgtEl>
                                              <p:spTgt spid="46"/>
                                            </p:tgtEl>
                                            <p:attrNameLst>
                                              <p:attrName>style.visibility</p:attrName>
                                            </p:attrNameLst>
                                          </p:cBhvr>
                                          <p:to>
                                            <p:strVal val="visible"/>
                                          </p:to>
                                        </p:set>
                                        <p:animEffect transition="in" filter="fade">
                                          <p:cBhvr>
                                            <p:cTn id="75" dur="1000"/>
                                            <p:tgtEl>
                                              <p:spTgt spid="46"/>
                                            </p:tgtEl>
                                          </p:cBhvr>
                                        </p:animEffect>
                                      </p:childTnLst>
                                    </p:cTn>
                                  </p:par>
                                  <p:par>
                                    <p:cTn id="76" presetID="8" presetClass="emph" presetSubtype="0" fill="hold" grpId="1" nodeType="withEffect">
                                      <p:stCondLst>
                                        <p:cond delay="0"/>
                                      </p:stCondLst>
                                      <p:childTnLst>
                                        <p:animRot by="21600000">
                                          <p:cBhvr>
                                            <p:cTn id="77" dur="10000" fill="hold"/>
                                            <p:tgtEl>
                                              <p:spTgt spid="46"/>
                                            </p:tgtEl>
                                            <p:attrNameLst>
                                              <p:attrName>r</p:attrName>
                                            </p:attrNameLst>
                                          </p:cBhvr>
                                        </p:animRot>
                                      </p:childTnLst>
                                    </p:cTn>
                                  </p:par>
                                  <p:par>
                                    <p:cTn id="78" presetID="64" presetClass="path" presetSubtype="0" accel="50000" decel="50000" fill="hold" grpId="2" nodeType="withEffect">
                                      <p:stCondLst>
                                        <p:cond delay="0"/>
                                      </p:stCondLst>
                                      <p:childTnLst>
                                        <p:animMotion origin="layout" path="M -1.66667E-6 -1.48148E-6 L -0.14935 -0.02222 " pathEditMode="relative" rAng="0" ptsTypes="AA">
                                          <p:cBhvr>
                                            <p:cTn id="79" dur="10000" fill="hold"/>
                                            <p:tgtEl>
                                              <p:spTgt spid="46"/>
                                            </p:tgtEl>
                                            <p:attrNameLst>
                                              <p:attrName>ppt_x</p:attrName>
                                              <p:attrName>ppt_y</p:attrName>
                                            </p:attrNameLst>
                                          </p:cBhvr>
                                          <p:rCtr x="-7474" y="-1111"/>
                                        </p:animMotion>
                                      </p:childTnLst>
                                    </p:cTn>
                                  </p:par>
                                  <p:par>
                                    <p:cTn id="80" presetID="10" presetClass="entr" presetSubtype="0" fill="hold" grpId="0" nodeType="withEffect">
                                      <p:stCondLst>
                                        <p:cond delay="1250"/>
                                      </p:stCondLst>
                                      <p:childTnLst>
                                        <p:set>
                                          <p:cBhvr>
                                            <p:cTn id="81" dur="1" fill="hold">
                                              <p:stCondLst>
                                                <p:cond delay="0"/>
                                              </p:stCondLst>
                                            </p:cTn>
                                            <p:tgtEl>
                                              <p:spTgt spid="45"/>
                                            </p:tgtEl>
                                            <p:attrNameLst>
                                              <p:attrName>style.visibility</p:attrName>
                                            </p:attrNameLst>
                                          </p:cBhvr>
                                          <p:to>
                                            <p:strVal val="visible"/>
                                          </p:to>
                                        </p:set>
                                        <p:animEffect transition="in" filter="fade">
                                          <p:cBhvr>
                                            <p:cTn id="82" dur="1000"/>
                                            <p:tgtEl>
                                              <p:spTgt spid="45"/>
                                            </p:tgtEl>
                                          </p:cBhvr>
                                        </p:animEffect>
                                      </p:childTnLst>
                                    </p:cTn>
                                  </p:par>
                                  <p:par>
                                    <p:cTn id="83" presetID="8" presetClass="emph" presetSubtype="0" fill="hold" grpId="1" nodeType="withEffect">
                                      <p:stCondLst>
                                        <p:cond delay="0"/>
                                      </p:stCondLst>
                                      <p:childTnLst>
                                        <p:animRot by="21600000">
                                          <p:cBhvr>
                                            <p:cTn id="84" dur="10000" fill="hold"/>
                                            <p:tgtEl>
                                              <p:spTgt spid="45"/>
                                            </p:tgtEl>
                                            <p:attrNameLst>
                                              <p:attrName>r</p:attrName>
                                            </p:attrNameLst>
                                          </p:cBhvr>
                                        </p:animRot>
                                      </p:childTnLst>
                                    </p:cTn>
                                  </p:par>
                                  <p:par>
                                    <p:cTn id="85" presetID="64" presetClass="path" presetSubtype="0" accel="50000" decel="50000" fill="hold" grpId="2" nodeType="withEffect">
                                      <p:stCondLst>
                                        <p:cond delay="0"/>
                                      </p:stCondLst>
                                      <p:childTnLst>
                                        <p:animMotion origin="layout" path="M 1.25E-6 -1.48148E-6 L -0.11146 -0.02523 " pathEditMode="relative" rAng="0" ptsTypes="AA">
                                          <p:cBhvr>
                                            <p:cTn id="86" dur="10000" fill="hold"/>
                                            <p:tgtEl>
                                              <p:spTgt spid="45"/>
                                            </p:tgtEl>
                                            <p:attrNameLst>
                                              <p:attrName>ppt_x</p:attrName>
                                              <p:attrName>ppt_y</p:attrName>
                                            </p:attrNameLst>
                                          </p:cBhvr>
                                          <p:rCtr x="-5573" y="-1273"/>
                                        </p:animMotion>
                                      </p:childTnLst>
                                    </p:cTn>
                                  </p:par>
                                  <p:par>
                                    <p:cTn id="87" presetID="10" presetClass="entr" presetSubtype="0" fill="hold" grpId="0" nodeType="withEffect">
                                      <p:stCondLst>
                                        <p:cond delay="1250"/>
                                      </p:stCondLst>
                                      <p:childTnLst>
                                        <p:set>
                                          <p:cBhvr>
                                            <p:cTn id="88" dur="1" fill="hold">
                                              <p:stCondLst>
                                                <p:cond delay="0"/>
                                              </p:stCondLst>
                                            </p:cTn>
                                            <p:tgtEl>
                                              <p:spTgt spid="50"/>
                                            </p:tgtEl>
                                            <p:attrNameLst>
                                              <p:attrName>style.visibility</p:attrName>
                                            </p:attrNameLst>
                                          </p:cBhvr>
                                          <p:to>
                                            <p:strVal val="visible"/>
                                          </p:to>
                                        </p:set>
                                        <p:animEffect transition="in" filter="fade">
                                          <p:cBhvr>
                                            <p:cTn id="89" dur="1000"/>
                                            <p:tgtEl>
                                              <p:spTgt spid="50"/>
                                            </p:tgtEl>
                                          </p:cBhvr>
                                        </p:animEffect>
                                      </p:childTnLst>
                                    </p:cTn>
                                  </p:par>
                                  <p:par>
                                    <p:cTn id="90" presetID="8" presetClass="emph" presetSubtype="0" fill="hold" grpId="1" nodeType="withEffect">
                                      <p:stCondLst>
                                        <p:cond delay="0"/>
                                      </p:stCondLst>
                                      <p:childTnLst>
                                        <p:animRot by="21600000">
                                          <p:cBhvr>
                                            <p:cTn id="91" dur="10000" fill="hold"/>
                                            <p:tgtEl>
                                              <p:spTgt spid="50"/>
                                            </p:tgtEl>
                                            <p:attrNameLst>
                                              <p:attrName>r</p:attrName>
                                            </p:attrNameLst>
                                          </p:cBhvr>
                                        </p:animRot>
                                      </p:childTnLst>
                                    </p:cTn>
                                  </p:par>
                                  <p:par>
                                    <p:cTn id="92" presetID="64" presetClass="path" presetSubtype="0" accel="50000" decel="50000" fill="hold" grpId="2" nodeType="withEffect">
                                      <p:stCondLst>
                                        <p:cond delay="0"/>
                                      </p:stCondLst>
                                      <p:childTnLst>
                                        <p:animMotion origin="layout" path="M -3.95833E-6 -2.22222E-6 L -0.02109 0.11852 " pathEditMode="relative" rAng="0" ptsTypes="AA">
                                          <p:cBhvr>
                                            <p:cTn id="93" dur="10000" fill="hold"/>
                                            <p:tgtEl>
                                              <p:spTgt spid="50"/>
                                            </p:tgtEl>
                                            <p:attrNameLst>
                                              <p:attrName>ppt_x</p:attrName>
                                              <p:attrName>ppt_y</p:attrName>
                                            </p:attrNameLst>
                                          </p:cBhvr>
                                          <p:rCtr x="-1055" y="5926"/>
                                        </p:animMotion>
                                      </p:childTnLst>
                                    </p:cTn>
                                  </p:par>
                                  <p:par>
                                    <p:cTn id="94" presetID="10" presetClass="entr" presetSubtype="0" repeatCount="indefinite" fill="hold" grpId="0" nodeType="with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fade">
                                          <p:cBhvr>
                                            <p:cTn id="96" dur="1000"/>
                                            <p:tgtEl>
                                              <p:spTgt spid="52"/>
                                            </p:tgtEl>
                                          </p:cBhvr>
                                        </p:animEffect>
                                      </p:childTnLst>
                                    </p:cTn>
                                  </p:par>
                                  <p:par>
                                    <p:cTn id="97" presetID="10" presetClass="entr" presetSubtype="0" repeatCount="indefinite" fill="hold" grpId="0" nodeType="withEffect">
                                      <p:stCondLst>
                                        <p:cond delay="500"/>
                                      </p:stCondLst>
                                      <p:childTnLst>
                                        <p:set>
                                          <p:cBhvr>
                                            <p:cTn id="98" dur="1" fill="hold">
                                              <p:stCondLst>
                                                <p:cond delay="0"/>
                                              </p:stCondLst>
                                            </p:cTn>
                                            <p:tgtEl>
                                              <p:spTgt spid="51"/>
                                            </p:tgtEl>
                                            <p:attrNameLst>
                                              <p:attrName>style.visibility</p:attrName>
                                            </p:attrNameLst>
                                          </p:cBhvr>
                                          <p:to>
                                            <p:strVal val="visible"/>
                                          </p:to>
                                        </p:set>
                                        <p:animEffect transition="in" filter="fade">
                                          <p:cBhvr>
                                            <p:cTn id="99" dur="1000"/>
                                            <p:tgtEl>
                                              <p:spTgt spid="51"/>
                                            </p:tgtEl>
                                          </p:cBhvr>
                                        </p:animEffect>
                                      </p:childTnLst>
                                    </p:cTn>
                                  </p:par>
                                  <p:par>
                                    <p:cTn id="100" presetID="22" presetClass="entr" presetSubtype="8" fill="hold" grpId="0" nodeType="withEffect">
                                      <p:stCondLst>
                                        <p:cond delay="1000"/>
                                      </p:stCondLst>
                                      <p:childTnLst>
                                        <p:set>
                                          <p:cBhvr>
                                            <p:cTn id="101" dur="1" fill="hold">
                                              <p:stCondLst>
                                                <p:cond delay="0"/>
                                              </p:stCondLst>
                                            </p:cTn>
                                            <p:tgtEl>
                                              <p:spTgt spid="54"/>
                                            </p:tgtEl>
                                            <p:attrNameLst>
                                              <p:attrName>style.visibility</p:attrName>
                                            </p:attrNameLst>
                                          </p:cBhvr>
                                          <p:to>
                                            <p:strVal val="visible"/>
                                          </p:to>
                                        </p:set>
                                        <p:animEffect transition="in" filter="wipe(left)">
                                          <p:cBhvr>
                                            <p:cTn id="10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4" grpId="0" animBg="1"/>
          <p:bldP spid="14" grpId="1" animBg="1"/>
          <p:bldP spid="15" grpId="0"/>
          <p:bldP spid="23" grpId="0" animBg="1"/>
          <p:bldP spid="23" grpId="1" animBg="1"/>
          <p:bldP spid="24" grpId="0"/>
          <p:bldP spid="25" grpId="0" animBg="1"/>
          <p:bldP spid="25" grpId="1" animBg="1"/>
          <p:bldP spid="26" grpId="0"/>
          <p:bldP spid="27" grpId="0"/>
          <p:bldP spid="45" grpId="0" animBg="1"/>
          <p:bldP spid="45" grpId="1" animBg="1"/>
          <p:bldP spid="45" grpId="2" animBg="1"/>
          <p:bldP spid="46" grpId="0" animBg="1"/>
          <p:bldP spid="46" grpId="1" animBg="1"/>
          <p:bldP spid="46" grpId="2" animBg="1"/>
          <p:bldP spid="47" grpId="0" animBg="1"/>
          <p:bldP spid="47" grpId="1" animBg="1"/>
          <p:bldP spid="47" grpId="2" animBg="1"/>
          <p:bldP spid="50" grpId="0" animBg="1"/>
          <p:bldP spid="50" grpId="1" animBg="1"/>
          <p:bldP spid="50" grpId="2" animBg="1"/>
          <p:bldP spid="51" grpId="0" animBg="1"/>
          <p:bldP spid="52" grpId="0" animBg="1"/>
          <p:bldP spid="54"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360"/>
                                              </p:val>
                                            </p:tav>
                                            <p:tav tm="100000">
                                              <p:val>
                                                <p:fltVal val="0"/>
                                              </p:val>
                                            </p:tav>
                                          </p:tavLst>
                                        </p:anim>
                                        <p:animEffect transition="in" filter="fade">
                                          <p:cBhvr>
                                            <p:cTn id="10" dur="1000"/>
                                            <p:tgtEl>
                                              <p:spTgt spid="6"/>
                                            </p:tgtEl>
                                          </p:cBhvr>
                                        </p:animEffect>
                                      </p:childTnLst>
                                    </p:cTn>
                                  </p:par>
                                  <p:par>
                                    <p:cTn id="11" presetID="49" presetClass="entr" presetSubtype="0" decel="100000" fill="hold" grpId="0" nodeType="withEffect">
                                      <p:stCondLst>
                                        <p:cond delay="25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360"/>
                                              </p:val>
                                            </p:tav>
                                            <p:tav tm="100000">
                                              <p:val>
                                                <p:fltVal val="0"/>
                                              </p:val>
                                            </p:tav>
                                          </p:tavLst>
                                        </p:anim>
                                        <p:animEffect transition="in" filter="fade">
                                          <p:cBhvr>
                                            <p:cTn id="16" dur="1000"/>
                                            <p:tgtEl>
                                              <p:spTgt spid="10"/>
                                            </p:tgtEl>
                                          </p:cBhvr>
                                        </p:animEffect>
                                      </p:childTnLst>
                                    </p:cTn>
                                  </p:par>
                                  <p:par>
                                    <p:cTn id="17" presetID="49" presetClass="entr" presetSubtype="0" decel="100000" fill="hold" grpId="0" nodeType="with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360"/>
                                              </p:val>
                                            </p:tav>
                                            <p:tav tm="100000">
                                              <p:val>
                                                <p:fltVal val="0"/>
                                              </p:val>
                                            </p:tav>
                                          </p:tavLst>
                                        </p:anim>
                                        <p:animEffect transition="in" filter="fade">
                                          <p:cBhvr>
                                            <p:cTn id="22" dur="1000"/>
                                            <p:tgtEl>
                                              <p:spTgt spid="5"/>
                                            </p:tgtEl>
                                          </p:cBhvr>
                                        </p:animEffect>
                                      </p:childTnLst>
                                    </p:cTn>
                                  </p:par>
                                  <p:par>
                                    <p:cTn id="23" presetID="49" presetClass="entr" presetSubtype="0" decel="100000" fill="hold" grpId="0" nodeType="withEffect">
                                      <p:stCondLst>
                                        <p:cond delay="100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360"/>
                                              </p:val>
                                            </p:tav>
                                            <p:tav tm="100000">
                                              <p:val>
                                                <p:fltVal val="0"/>
                                              </p:val>
                                            </p:tav>
                                          </p:tavLst>
                                        </p:anim>
                                        <p:animEffect transition="in" filter="fade">
                                          <p:cBhvr>
                                            <p:cTn id="28" dur="1000"/>
                                            <p:tgtEl>
                                              <p:spTgt spid="7"/>
                                            </p:tgtEl>
                                          </p:cBhvr>
                                        </p:animEffect>
                                      </p:childTnLst>
                                    </p:cTn>
                                  </p:par>
                                  <p:par>
                                    <p:cTn id="29" presetID="49" presetClass="entr" presetSubtype="0" decel="100000" fill="hold" grpId="0" nodeType="withEffect">
                                      <p:stCondLst>
                                        <p:cond delay="125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360"/>
                                              </p:val>
                                            </p:tav>
                                            <p:tav tm="100000">
                                              <p:val>
                                                <p:fltVal val="0"/>
                                              </p:val>
                                            </p:tav>
                                          </p:tavLst>
                                        </p:anim>
                                        <p:animEffect transition="in" filter="fade">
                                          <p:cBhvr>
                                            <p:cTn id="34" dur="1000"/>
                                            <p:tgtEl>
                                              <p:spTgt spid="9"/>
                                            </p:tgtEl>
                                          </p:cBhvr>
                                        </p:animEffect>
                                      </p:childTnLst>
                                    </p:cTn>
                                  </p:par>
                                  <p:par>
                                    <p:cTn id="35" presetID="23" presetClass="entr" presetSubtype="16" fill="hold" grpId="0" nodeType="withEffect">
                                      <p:stCondLst>
                                        <p:cond delay="1500"/>
                                      </p:stCondLst>
                                      <p:childTnLst>
                                        <p:set>
                                          <p:cBhvr>
                                            <p:cTn id="36" dur="1" fill="hold">
                                              <p:stCondLst>
                                                <p:cond delay="0"/>
                                              </p:stCondLst>
                                            </p:cTn>
                                            <p:tgtEl>
                                              <p:spTgt spid="14"/>
                                            </p:tgtEl>
                                            <p:attrNameLst>
                                              <p:attrName>style.visibility</p:attrName>
                                            </p:attrNameLst>
                                          </p:cBhvr>
                                          <p:to>
                                            <p:strVal val="visible"/>
                                          </p:to>
                                        </p:set>
                                        <p:anim calcmode="lin" valueType="num">
                                          <p:cBhvr>
                                            <p:cTn id="37" dur="250" fill="hold"/>
                                            <p:tgtEl>
                                              <p:spTgt spid="14"/>
                                            </p:tgtEl>
                                            <p:attrNameLst>
                                              <p:attrName>ppt_w</p:attrName>
                                            </p:attrNameLst>
                                          </p:cBhvr>
                                          <p:tavLst>
                                            <p:tav tm="0">
                                              <p:val>
                                                <p:fltVal val="0"/>
                                              </p:val>
                                            </p:tav>
                                            <p:tav tm="100000">
                                              <p:val>
                                                <p:strVal val="#ppt_w"/>
                                              </p:val>
                                            </p:tav>
                                          </p:tavLst>
                                        </p:anim>
                                        <p:anim calcmode="lin" valueType="num">
                                          <p:cBhvr>
                                            <p:cTn id="38" dur="250" fill="hold"/>
                                            <p:tgtEl>
                                              <p:spTgt spid="14"/>
                                            </p:tgtEl>
                                            <p:attrNameLst>
                                              <p:attrName>ppt_h</p:attrName>
                                            </p:attrNameLst>
                                          </p:cBhvr>
                                          <p:tavLst>
                                            <p:tav tm="0">
                                              <p:val>
                                                <p:fltVal val="0"/>
                                              </p:val>
                                            </p:tav>
                                            <p:tav tm="100000">
                                              <p:val>
                                                <p:strVal val="#ppt_h"/>
                                              </p:val>
                                            </p:tav>
                                          </p:tavLst>
                                        </p:anim>
                                      </p:childTnLst>
                                    </p:cTn>
                                  </p:par>
                                  <p:par>
                                    <p:cTn id="39" presetID="6" presetClass="emph" presetSubtype="0" accel="40000" decel="40000" autoRev="1" fill="hold" grpId="1" nodeType="withEffect">
                                      <p:stCondLst>
                                        <p:cond delay="1500"/>
                                      </p:stCondLst>
                                      <p:childTnLst>
                                        <p:animScale>
                                          <p:cBhvr>
                                            <p:cTn id="40" dur="500" fill="hold"/>
                                            <p:tgtEl>
                                              <p:spTgt spid="14"/>
                                            </p:tgtEl>
                                          </p:cBhvr>
                                          <p:by x="125000" y="125000"/>
                                        </p:animScale>
                                      </p:childTnLst>
                                    </p:cTn>
                                  </p:par>
                                  <p:par>
                                    <p:cTn id="41" presetID="22" presetClass="entr" presetSubtype="8" fill="hold" grpId="0" nodeType="withEffect">
                                      <p:stCondLst>
                                        <p:cond delay="2000"/>
                                      </p:stCondLst>
                                      <p:iterate type="lt">
                                        <p:tmPct val="5000"/>
                                      </p:iterate>
                                      <p:childTnLst>
                                        <p:set>
                                          <p:cBhvr>
                                            <p:cTn id="42" dur="1" fill="hold">
                                              <p:stCondLst>
                                                <p:cond delay="0"/>
                                              </p:stCondLst>
                                            </p:cTn>
                                            <p:tgtEl>
                                              <p:spTgt spid="15"/>
                                            </p:tgtEl>
                                            <p:attrNameLst>
                                              <p:attrName>style.visibility</p:attrName>
                                            </p:attrNameLst>
                                          </p:cBhvr>
                                          <p:to>
                                            <p:strVal val="visible"/>
                                          </p:to>
                                        </p:set>
                                        <p:animEffect transition="in" filter="wipe(left)">
                                          <p:cBhvr>
                                            <p:cTn id="43" dur="250"/>
                                            <p:tgtEl>
                                              <p:spTgt spid="15"/>
                                            </p:tgtEl>
                                          </p:cBhvr>
                                        </p:animEffect>
                                      </p:childTnLst>
                                    </p:cTn>
                                  </p:par>
                                  <p:par>
                                    <p:cTn id="44" presetID="23" presetClass="entr" presetSubtype="16" fill="hold" grpId="0" nodeType="withEffect">
                                      <p:stCondLst>
                                        <p:cond delay="2000"/>
                                      </p:stCondLst>
                                      <p:childTnLst>
                                        <p:set>
                                          <p:cBhvr>
                                            <p:cTn id="45" dur="1" fill="hold">
                                              <p:stCondLst>
                                                <p:cond delay="0"/>
                                              </p:stCondLst>
                                            </p:cTn>
                                            <p:tgtEl>
                                              <p:spTgt spid="23"/>
                                            </p:tgtEl>
                                            <p:attrNameLst>
                                              <p:attrName>style.visibility</p:attrName>
                                            </p:attrNameLst>
                                          </p:cBhvr>
                                          <p:to>
                                            <p:strVal val="visible"/>
                                          </p:to>
                                        </p:set>
                                        <p:anim calcmode="lin" valueType="num">
                                          <p:cBhvr>
                                            <p:cTn id="46" dur="250" fill="hold"/>
                                            <p:tgtEl>
                                              <p:spTgt spid="23"/>
                                            </p:tgtEl>
                                            <p:attrNameLst>
                                              <p:attrName>ppt_w</p:attrName>
                                            </p:attrNameLst>
                                          </p:cBhvr>
                                          <p:tavLst>
                                            <p:tav tm="0">
                                              <p:val>
                                                <p:fltVal val="0"/>
                                              </p:val>
                                            </p:tav>
                                            <p:tav tm="100000">
                                              <p:val>
                                                <p:strVal val="#ppt_w"/>
                                              </p:val>
                                            </p:tav>
                                          </p:tavLst>
                                        </p:anim>
                                        <p:anim calcmode="lin" valueType="num">
                                          <p:cBhvr>
                                            <p:cTn id="47" dur="250" fill="hold"/>
                                            <p:tgtEl>
                                              <p:spTgt spid="23"/>
                                            </p:tgtEl>
                                            <p:attrNameLst>
                                              <p:attrName>ppt_h</p:attrName>
                                            </p:attrNameLst>
                                          </p:cBhvr>
                                          <p:tavLst>
                                            <p:tav tm="0">
                                              <p:val>
                                                <p:fltVal val="0"/>
                                              </p:val>
                                            </p:tav>
                                            <p:tav tm="100000">
                                              <p:val>
                                                <p:strVal val="#ppt_h"/>
                                              </p:val>
                                            </p:tav>
                                          </p:tavLst>
                                        </p:anim>
                                      </p:childTnLst>
                                    </p:cTn>
                                  </p:par>
                                  <p:par>
                                    <p:cTn id="48" presetID="6" presetClass="emph" presetSubtype="0" accel="40000" decel="40000" autoRev="1" fill="hold" grpId="1" nodeType="withEffect">
                                      <p:stCondLst>
                                        <p:cond delay="2000"/>
                                      </p:stCondLst>
                                      <p:childTnLst>
                                        <p:animScale>
                                          <p:cBhvr>
                                            <p:cTn id="49" dur="500" fill="hold"/>
                                            <p:tgtEl>
                                              <p:spTgt spid="23"/>
                                            </p:tgtEl>
                                          </p:cBhvr>
                                          <p:by x="125000" y="125000"/>
                                        </p:animScale>
                                      </p:childTnLst>
                                    </p:cTn>
                                  </p:par>
                                  <p:par>
                                    <p:cTn id="50" presetID="22" presetClass="entr" presetSubtype="8" fill="hold" grpId="0" nodeType="withEffect">
                                      <p:stCondLst>
                                        <p:cond delay="2500"/>
                                      </p:stCondLst>
                                      <p:iterate type="lt">
                                        <p:tmPct val="5000"/>
                                      </p:iterate>
                                      <p:childTnLst>
                                        <p:set>
                                          <p:cBhvr>
                                            <p:cTn id="51" dur="1" fill="hold">
                                              <p:stCondLst>
                                                <p:cond delay="0"/>
                                              </p:stCondLst>
                                            </p:cTn>
                                            <p:tgtEl>
                                              <p:spTgt spid="24"/>
                                            </p:tgtEl>
                                            <p:attrNameLst>
                                              <p:attrName>style.visibility</p:attrName>
                                            </p:attrNameLst>
                                          </p:cBhvr>
                                          <p:to>
                                            <p:strVal val="visible"/>
                                          </p:to>
                                        </p:set>
                                        <p:animEffect transition="in" filter="wipe(left)">
                                          <p:cBhvr>
                                            <p:cTn id="52" dur="250"/>
                                            <p:tgtEl>
                                              <p:spTgt spid="24"/>
                                            </p:tgtEl>
                                          </p:cBhvr>
                                        </p:animEffect>
                                      </p:childTnLst>
                                    </p:cTn>
                                  </p:par>
                                  <p:par>
                                    <p:cTn id="53" presetID="23" presetClass="entr" presetSubtype="16" fill="hold" grpId="0" nodeType="withEffect">
                                      <p:stCondLst>
                                        <p:cond delay="2500"/>
                                      </p:stCondLst>
                                      <p:childTnLst>
                                        <p:set>
                                          <p:cBhvr>
                                            <p:cTn id="54" dur="1" fill="hold">
                                              <p:stCondLst>
                                                <p:cond delay="0"/>
                                              </p:stCondLst>
                                            </p:cTn>
                                            <p:tgtEl>
                                              <p:spTgt spid="25"/>
                                            </p:tgtEl>
                                            <p:attrNameLst>
                                              <p:attrName>style.visibility</p:attrName>
                                            </p:attrNameLst>
                                          </p:cBhvr>
                                          <p:to>
                                            <p:strVal val="visible"/>
                                          </p:to>
                                        </p:set>
                                        <p:anim calcmode="lin" valueType="num">
                                          <p:cBhvr>
                                            <p:cTn id="55" dur="250" fill="hold"/>
                                            <p:tgtEl>
                                              <p:spTgt spid="25"/>
                                            </p:tgtEl>
                                            <p:attrNameLst>
                                              <p:attrName>ppt_w</p:attrName>
                                            </p:attrNameLst>
                                          </p:cBhvr>
                                          <p:tavLst>
                                            <p:tav tm="0">
                                              <p:val>
                                                <p:fltVal val="0"/>
                                              </p:val>
                                            </p:tav>
                                            <p:tav tm="100000">
                                              <p:val>
                                                <p:strVal val="#ppt_w"/>
                                              </p:val>
                                            </p:tav>
                                          </p:tavLst>
                                        </p:anim>
                                        <p:anim calcmode="lin" valueType="num">
                                          <p:cBhvr>
                                            <p:cTn id="56" dur="250" fill="hold"/>
                                            <p:tgtEl>
                                              <p:spTgt spid="25"/>
                                            </p:tgtEl>
                                            <p:attrNameLst>
                                              <p:attrName>ppt_h</p:attrName>
                                            </p:attrNameLst>
                                          </p:cBhvr>
                                          <p:tavLst>
                                            <p:tav tm="0">
                                              <p:val>
                                                <p:fltVal val="0"/>
                                              </p:val>
                                            </p:tav>
                                            <p:tav tm="100000">
                                              <p:val>
                                                <p:strVal val="#ppt_h"/>
                                              </p:val>
                                            </p:tav>
                                          </p:tavLst>
                                        </p:anim>
                                      </p:childTnLst>
                                    </p:cTn>
                                  </p:par>
                                  <p:par>
                                    <p:cTn id="57" presetID="6" presetClass="emph" presetSubtype="0" accel="40000" decel="40000" autoRev="1" fill="hold" grpId="1" nodeType="withEffect">
                                      <p:stCondLst>
                                        <p:cond delay="2500"/>
                                      </p:stCondLst>
                                      <p:childTnLst>
                                        <p:animScale>
                                          <p:cBhvr>
                                            <p:cTn id="58" dur="500" fill="hold"/>
                                            <p:tgtEl>
                                              <p:spTgt spid="25"/>
                                            </p:tgtEl>
                                          </p:cBhvr>
                                          <p:by x="125000" y="125000"/>
                                        </p:animScale>
                                      </p:childTnLst>
                                    </p:cTn>
                                  </p:par>
                                  <p:par>
                                    <p:cTn id="59" presetID="22" presetClass="entr" presetSubtype="8" fill="hold" grpId="0" nodeType="withEffect">
                                      <p:stCondLst>
                                        <p:cond delay="3000"/>
                                      </p:stCondLst>
                                      <p:iterate type="lt">
                                        <p:tmPct val="5000"/>
                                      </p:iterate>
                                      <p:childTnLst>
                                        <p:set>
                                          <p:cBhvr>
                                            <p:cTn id="60" dur="1" fill="hold">
                                              <p:stCondLst>
                                                <p:cond delay="0"/>
                                              </p:stCondLst>
                                            </p:cTn>
                                            <p:tgtEl>
                                              <p:spTgt spid="26"/>
                                            </p:tgtEl>
                                            <p:attrNameLst>
                                              <p:attrName>style.visibility</p:attrName>
                                            </p:attrNameLst>
                                          </p:cBhvr>
                                          <p:to>
                                            <p:strVal val="visible"/>
                                          </p:to>
                                        </p:set>
                                        <p:animEffect transition="in" filter="wipe(left)">
                                          <p:cBhvr>
                                            <p:cTn id="61" dur="250"/>
                                            <p:tgtEl>
                                              <p:spTgt spid="26"/>
                                            </p:tgtEl>
                                          </p:cBhvr>
                                        </p:animEffect>
                                      </p:childTnLst>
                                    </p:cTn>
                                  </p:par>
                                  <p:par>
                                    <p:cTn id="62" presetID="2" presetClass="entr" presetSubtype="8" fill="hold" grpId="0" nodeType="withEffect">
                                      <p:stCondLst>
                                        <p:cond delay="0"/>
                                      </p:stCondLst>
                                      <p:iterate type="lt">
                                        <p:tmPct val="10000"/>
                                      </p:iterate>
                                      <p:childTnLst>
                                        <p:set>
                                          <p:cBhvr>
                                            <p:cTn id="63" dur="1" fill="hold">
                                              <p:stCondLst>
                                                <p:cond delay="0"/>
                                              </p:stCondLst>
                                            </p:cTn>
                                            <p:tgtEl>
                                              <p:spTgt spid="27"/>
                                            </p:tgtEl>
                                            <p:attrNameLst>
                                              <p:attrName>style.visibility</p:attrName>
                                            </p:attrNameLst>
                                          </p:cBhvr>
                                          <p:to>
                                            <p:strVal val="visible"/>
                                          </p:to>
                                        </p:set>
                                        <p:anim calcmode="lin" valueType="num">
                                          <p:cBhvr additive="base">
                                            <p:cTn id="64" dur="1500" fill="hold"/>
                                            <p:tgtEl>
                                              <p:spTgt spid="27"/>
                                            </p:tgtEl>
                                            <p:attrNameLst>
                                              <p:attrName>ppt_x</p:attrName>
                                            </p:attrNameLst>
                                          </p:cBhvr>
                                          <p:tavLst>
                                            <p:tav tm="0">
                                              <p:val>
                                                <p:strVal val="0-#ppt_w/2"/>
                                              </p:val>
                                            </p:tav>
                                            <p:tav tm="100000">
                                              <p:val>
                                                <p:strVal val="#ppt_x"/>
                                              </p:val>
                                            </p:tav>
                                          </p:tavLst>
                                        </p:anim>
                                        <p:anim calcmode="lin" valueType="num">
                                          <p:cBhvr additive="base">
                                            <p:cTn id="65" dur="1500" fill="hold"/>
                                            <p:tgtEl>
                                              <p:spTgt spid="27"/>
                                            </p:tgtEl>
                                            <p:attrNameLst>
                                              <p:attrName>ppt_y</p:attrName>
                                            </p:attrNameLst>
                                          </p:cBhvr>
                                          <p:tavLst>
                                            <p:tav tm="0">
                                              <p:val>
                                                <p:strVal val="#ppt_y"/>
                                              </p:val>
                                            </p:tav>
                                            <p:tav tm="100000">
                                              <p:val>
                                                <p:strVal val="#ppt_y"/>
                                              </p:val>
                                            </p:tav>
                                          </p:tavLst>
                                        </p:anim>
                                      </p:childTnLst>
                                    </p:cTn>
                                  </p:par>
                                  <p:par>
                                    <p:cTn id="66" presetID="10" presetClass="entr" presetSubtype="0" fill="hold" grpId="0" nodeType="withEffect">
                                      <p:stCondLst>
                                        <p:cond delay="750"/>
                                      </p:stCondLst>
                                      <p:childTnLst>
                                        <p:set>
                                          <p:cBhvr>
                                            <p:cTn id="67" dur="1" fill="hold">
                                              <p:stCondLst>
                                                <p:cond delay="0"/>
                                              </p:stCondLst>
                                            </p:cTn>
                                            <p:tgtEl>
                                              <p:spTgt spid="47"/>
                                            </p:tgtEl>
                                            <p:attrNameLst>
                                              <p:attrName>style.visibility</p:attrName>
                                            </p:attrNameLst>
                                          </p:cBhvr>
                                          <p:to>
                                            <p:strVal val="visible"/>
                                          </p:to>
                                        </p:set>
                                        <p:animEffect transition="in" filter="fade">
                                          <p:cBhvr>
                                            <p:cTn id="68" dur="1000"/>
                                            <p:tgtEl>
                                              <p:spTgt spid="47"/>
                                            </p:tgtEl>
                                          </p:cBhvr>
                                        </p:animEffect>
                                      </p:childTnLst>
                                    </p:cTn>
                                  </p:par>
                                  <p:par>
                                    <p:cTn id="69" presetID="8" presetClass="emph" presetSubtype="0" fill="hold" grpId="1" nodeType="withEffect">
                                      <p:stCondLst>
                                        <p:cond delay="0"/>
                                      </p:stCondLst>
                                      <p:childTnLst>
                                        <p:animRot by="21600000">
                                          <p:cBhvr>
                                            <p:cTn id="70" dur="10000" fill="hold"/>
                                            <p:tgtEl>
                                              <p:spTgt spid="47"/>
                                            </p:tgtEl>
                                            <p:attrNameLst>
                                              <p:attrName>r</p:attrName>
                                            </p:attrNameLst>
                                          </p:cBhvr>
                                        </p:animRot>
                                      </p:childTnLst>
                                    </p:cTn>
                                  </p:par>
                                  <p:par>
                                    <p:cTn id="71" presetID="64" presetClass="path" presetSubtype="0" accel="50000" decel="50000" fill="hold" grpId="2" nodeType="withEffect">
                                      <p:stCondLst>
                                        <p:cond delay="0"/>
                                      </p:stCondLst>
                                      <p:childTnLst>
                                        <p:animMotion origin="layout" path="M 8.33333E-7 3.7037E-7 L -0.1263 0.07106 " pathEditMode="relative" rAng="0" ptsTypes="AA">
                                          <p:cBhvr>
                                            <p:cTn id="72" dur="10000" fill="hold"/>
                                            <p:tgtEl>
                                              <p:spTgt spid="47"/>
                                            </p:tgtEl>
                                            <p:attrNameLst>
                                              <p:attrName>ppt_x</p:attrName>
                                              <p:attrName>ppt_y</p:attrName>
                                            </p:attrNameLst>
                                          </p:cBhvr>
                                          <p:rCtr x="-6315" y="3542"/>
                                        </p:animMotion>
                                      </p:childTnLst>
                                    </p:cTn>
                                  </p:par>
                                  <p:par>
                                    <p:cTn id="73" presetID="10" presetClass="entr" presetSubtype="0" fill="hold" grpId="0" nodeType="withEffect">
                                      <p:stCondLst>
                                        <p:cond delay="1250"/>
                                      </p:stCondLst>
                                      <p:childTnLst>
                                        <p:set>
                                          <p:cBhvr>
                                            <p:cTn id="74" dur="1" fill="hold">
                                              <p:stCondLst>
                                                <p:cond delay="0"/>
                                              </p:stCondLst>
                                            </p:cTn>
                                            <p:tgtEl>
                                              <p:spTgt spid="46"/>
                                            </p:tgtEl>
                                            <p:attrNameLst>
                                              <p:attrName>style.visibility</p:attrName>
                                            </p:attrNameLst>
                                          </p:cBhvr>
                                          <p:to>
                                            <p:strVal val="visible"/>
                                          </p:to>
                                        </p:set>
                                        <p:animEffect transition="in" filter="fade">
                                          <p:cBhvr>
                                            <p:cTn id="75" dur="1000"/>
                                            <p:tgtEl>
                                              <p:spTgt spid="46"/>
                                            </p:tgtEl>
                                          </p:cBhvr>
                                        </p:animEffect>
                                      </p:childTnLst>
                                    </p:cTn>
                                  </p:par>
                                  <p:par>
                                    <p:cTn id="76" presetID="8" presetClass="emph" presetSubtype="0" fill="hold" grpId="1" nodeType="withEffect">
                                      <p:stCondLst>
                                        <p:cond delay="0"/>
                                      </p:stCondLst>
                                      <p:childTnLst>
                                        <p:animRot by="21600000">
                                          <p:cBhvr>
                                            <p:cTn id="77" dur="10000" fill="hold"/>
                                            <p:tgtEl>
                                              <p:spTgt spid="46"/>
                                            </p:tgtEl>
                                            <p:attrNameLst>
                                              <p:attrName>r</p:attrName>
                                            </p:attrNameLst>
                                          </p:cBhvr>
                                        </p:animRot>
                                      </p:childTnLst>
                                    </p:cTn>
                                  </p:par>
                                  <p:par>
                                    <p:cTn id="78" presetID="64" presetClass="path" presetSubtype="0" accel="50000" decel="50000" fill="hold" grpId="2" nodeType="withEffect">
                                      <p:stCondLst>
                                        <p:cond delay="0"/>
                                      </p:stCondLst>
                                      <p:childTnLst>
                                        <p:animMotion origin="layout" path="M -1.66667E-6 -1.48148E-6 L -0.14935 -0.02222 " pathEditMode="relative" rAng="0" ptsTypes="AA">
                                          <p:cBhvr>
                                            <p:cTn id="79" dur="10000" fill="hold"/>
                                            <p:tgtEl>
                                              <p:spTgt spid="46"/>
                                            </p:tgtEl>
                                            <p:attrNameLst>
                                              <p:attrName>ppt_x</p:attrName>
                                              <p:attrName>ppt_y</p:attrName>
                                            </p:attrNameLst>
                                          </p:cBhvr>
                                          <p:rCtr x="-7474" y="-1111"/>
                                        </p:animMotion>
                                      </p:childTnLst>
                                    </p:cTn>
                                  </p:par>
                                  <p:par>
                                    <p:cTn id="80" presetID="10" presetClass="entr" presetSubtype="0" fill="hold" grpId="0" nodeType="withEffect">
                                      <p:stCondLst>
                                        <p:cond delay="1250"/>
                                      </p:stCondLst>
                                      <p:childTnLst>
                                        <p:set>
                                          <p:cBhvr>
                                            <p:cTn id="81" dur="1" fill="hold">
                                              <p:stCondLst>
                                                <p:cond delay="0"/>
                                              </p:stCondLst>
                                            </p:cTn>
                                            <p:tgtEl>
                                              <p:spTgt spid="45"/>
                                            </p:tgtEl>
                                            <p:attrNameLst>
                                              <p:attrName>style.visibility</p:attrName>
                                            </p:attrNameLst>
                                          </p:cBhvr>
                                          <p:to>
                                            <p:strVal val="visible"/>
                                          </p:to>
                                        </p:set>
                                        <p:animEffect transition="in" filter="fade">
                                          <p:cBhvr>
                                            <p:cTn id="82" dur="1000"/>
                                            <p:tgtEl>
                                              <p:spTgt spid="45"/>
                                            </p:tgtEl>
                                          </p:cBhvr>
                                        </p:animEffect>
                                      </p:childTnLst>
                                    </p:cTn>
                                  </p:par>
                                  <p:par>
                                    <p:cTn id="83" presetID="8" presetClass="emph" presetSubtype="0" fill="hold" grpId="1" nodeType="withEffect">
                                      <p:stCondLst>
                                        <p:cond delay="0"/>
                                      </p:stCondLst>
                                      <p:childTnLst>
                                        <p:animRot by="21600000">
                                          <p:cBhvr>
                                            <p:cTn id="84" dur="10000" fill="hold"/>
                                            <p:tgtEl>
                                              <p:spTgt spid="45"/>
                                            </p:tgtEl>
                                            <p:attrNameLst>
                                              <p:attrName>r</p:attrName>
                                            </p:attrNameLst>
                                          </p:cBhvr>
                                        </p:animRot>
                                      </p:childTnLst>
                                    </p:cTn>
                                  </p:par>
                                  <p:par>
                                    <p:cTn id="85" presetID="64" presetClass="path" presetSubtype="0" accel="50000" decel="50000" fill="hold" grpId="2" nodeType="withEffect">
                                      <p:stCondLst>
                                        <p:cond delay="0"/>
                                      </p:stCondLst>
                                      <p:childTnLst>
                                        <p:animMotion origin="layout" path="M 1.25E-6 -1.48148E-6 L -0.11146 -0.02523 " pathEditMode="relative" rAng="0" ptsTypes="AA">
                                          <p:cBhvr>
                                            <p:cTn id="86" dur="10000" fill="hold"/>
                                            <p:tgtEl>
                                              <p:spTgt spid="45"/>
                                            </p:tgtEl>
                                            <p:attrNameLst>
                                              <p:attrName>ppt_x</p:attrName>
                                              <p:attrName>ppt_y</p:attrName>
                                            </p:attrNameLst>
                                          </p:cBhvr>
                                          <p:rCtr x="-5573" y="-1273"/>
                                        </p:animMotion>
                                      </p:childTnLst>
                                    </p:cTn>
                                  </p:par>
                                  <p:par>
                                    <p:cTn id="87" presetID="10" presetClass="entr" presetSubtype="0" fill="hold" grpId="0" nodeType="withEffect">
                                      <p:stCondLst>
                                        <p:cond delay="1250"/>
                                      </p:stCondLst>
                                      <p:childTnLst>
                                        <p:set>
                                          <p:cBhvr>
                                            <p:cTn id="88" dur="1" fill="hold">
                                              <p:stCondLst>
                                                <p:cond delay="0"/>
                                              </p:stCondLst>
                                            </p:cTn>
                                            <p:tgtEl>
                                              <p:spTgt spid="50"/>
                                            </p:tgtEl>
                                            <p:attrNameLst>
                                              <p:attrName>style.visibility</p:attrName>
                                            </p:attrNameLst>
                                          </p:cBhvr>
                                          <p:to>
                                            <p:strVal val="visible"/>
                                          </p:to>
                                        </p:set>
                                        <p:animEffect transition="in" filter="fade">
                                          <p:cBhvr>
                                            <p:cTn id="89" dur="1000"/>
                                            <p:tgtEl>
                                              <p:spTgt spid="50"/>
                                            </p:tgtEl>
                                          </p:cBhvr>
                                        </p:animEffect>
                                      </p:childTnLst>
                                    </p:cTn>
                                  </p:par>
                                  <p:par>
                                    <p:cTn id="90" presetID="8" presetClass="emph" presetSubtype="0" fill="hold" grpId="1" nodeType="withEffect">
                                      <p:stCondLst>
                                        <p:cond delay="0"/>
                                      </p:stCondLst>
                                      <p:childTnLst>
                                        <p:animRot by="21600000">
                                          <p:cBhvr>
                                            <p:cTn id="91" dur="10000" fill="hold"/>
                                            <p:tgtEl>
                                              <p:spTgt spid="50"/>
                                            </p:tgtEl>
                                            <p:attrNameLst>
                                              <p:attrName>r</p:attrName>
                                            </p:attrNameLst>
                                          </p:cBhvr>
                                        </p:animRot>
                                      </p:childTnLst>
                                    </p:cTn>
                                  </p:par>
                                  <p:par>
                                    <p:cTn id="92" presetID="64" presetClass="path" presetSubtype="0" accel="50000" decel="50000" fill="hold" grpId="2" nodeType="withEffect">
                                      <p:stCondLst>
                                        <p:cond delay="0"/>
                                      </p:stCondLst>
                                      <p:childTnLst>
                                        <p:animMotion origin="layout" path="M -3.95833E-6 -2.22222E-6 L -0.02109 0.11852 " pathEditMode="relative" rAng="0" ptsTypes="AA">
                                          <p:cBhvr>
                                            <p:cTn id="93" dur="10000" fill="hold"/>
                                            <p:tgtEl>
                                              <p:spTgt spid="50"/>
                                            </p:tgtEl>
                                            <p:attrNameLst>
                                              <p:attrName>ppt_x</p:attrName>
                                              <p:attrName>ppt_y</p:attrName>
                                            </p:attrNameLst>
                                          </p:cBhvr>
                                          <p:rCtr x="-1055" y="5926"/>
                                        </p:animMotion>
                                      </p:childTnLst>
                                    </p:cTn>
                                  </p:par>
                                  <p:par>
                                    <p:cTn id="94" presetID="10" presetClass="entr" presetSubtype="0" repeatCount="indefinite" fill="hold" grpId="0" nodeType="with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fade">
                                          <p:cBhvr>
                                            <p:cTn id="96" dur="1000"/>
                                            <p:tgtEl>
                                              <p:spTgt spid="52"/>
                                            </p:tgtEl>
                                          </p:cBhvr>
                                        </p:animEffect>
                                      </p:childTnLst>
                                    </p:cTn>
                                  </p:par>
                                  <p:par>
                                    <p:cTn id="97" presetID="10" presetClass="entr" presetSubtype="0" repeatCount="indefinite" fill="hold" grpId="0" nodeType="withEffect">
                                      <p:stCondLst>
                                        <p:cond delay="500"/>
                                      </p:stCondLst>
                                      <p:childTnLst>
                                        <p:set>
                                          <p:cBhvr>
                                            <p:cTn id="98" dur="1" fill="hold">
                                              <p:stCondLst>
                                                <p:cond delay="0"/>
                                              </p:stCondLst>
                                            </p:cTn>
                                            <p:tgtEl>
                                              <p:spTgt spid="51"/>
                                            </p:tgtEl>
                                            <p:attrNameLst>
                                              <p:attrName>style.visibility</p:attrName>
                                            </p:attrNameLst>
                                          </p:cBhvr>
                                          <p:to>
                                            <p:strVal val="visible"/>
                                          </p:to>
                                        </p:set>
                                        <p:animEffect transition="in" filter="fade">
                                          <p:cBhvr>
                                            <p:cTn id="99" dur="1000"/>
                                            <p:tgtEl>
                                              <p:spTgt spid="51"/>
                                            </p:tgtEl>
                                          </p:cBhvr>
                                        </p:animEffect>
                                      </p:childTnLst>
                                    </p:cTn>
                                  </p:par>
                                  <p:par>
                                    <p:cTn id="100" presetID="22" presetClass="entr" presetSubtype="8" fill="hold" grpId="0" nodeType="withEffect">
                                      <p:stCondLst>
                                        <p:cond delay="1000"/>
                                      </p:stCondLst>
                                      <p:childTnLst>
                                        <p:set>
                                          <p:cBhvr>
                                            <p:cTn id="101" dur="1" fill="hold">
                                              <p:stCondLst>
                                                <p:cond delay="0"/>
                                              </p:stCondLst>
                                            </p:cTn>
                                            <p:tgtEl>
                                              <p:spTgt spid="54"/>
                                            </p:tgtEl>
                                            <p:attrNameLst>
                                              <p:attrName>style.visibility</p:attrName>
                                            </p:attrNameLst>
                                          </p:cBhvr>
                                          <p:to>
                                            <p:strVal val="visible"/>
                                          </p:to>
                                        </p:set>
                                        <p:animEffect transition="in" filter="wipe(left)">
                                          <p:cBhvr>
                                            <p:cTn id="10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4" grpId="0" animBg="1"/>
          <p:bldP spid="14" grpId="1" animBg="1"/>
          <p:bldP spid="15" grpId="0"/>
          <p:bldP spid="23" grpId="0" animBg="1"/>
          <p:bldP spid="23" grpId="1" animBg="1"/>
          <p:bldP spid="24" grpId="0"/>
          <p:bldP spid="25" grpId="0" animBg="1"/>
          <p:bldP spid="25" grpId="1" animBg="1"/>
          <p:bldP spid="26" grpId="0"/>
          <p:bldP spid="27" grpId="0"/>
          <p:bldP spid="45" grpId="0" animBg="1"/>
          <p:bldP spid="45" grpId="1" animBg="1"/>
          <p:bldP spid="45" grpId="2" animBg="1"/>
          <p:bldP spid="46" grpId="0" animBg="1"/>
          <p:bldP spid="46" grpId="1" animBg="1"/>
          <p:bldP spid="46" grpId="2" animBg="1"/>
          <p:bldP spid="47" grpId="0" animBg="1"/>
          <p:bldP spid="47" grpId="1" animBg="1"/>
          <p:bldP spid="47" grpId="2" animBg="1"/>
          <p:bldP spid="50" grpId="0" animBg="1"/>
          <p:bldP spid="50" grpId="1" animBg="1"/>
          <p:bldP spid="50" grpId="2" animBg="1"/>
          <p:bldP spid="51" grpId="0" animBg="1"/>
          <p:bldP spid="52" grpId="0" animBg="1"/>
          <p:bldP spid="5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EF82E9B-9C19-94E9-035C-A9B3A5600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7" name="LINE">
            <a:extLst>
              <a:ext uri="{FF2B5EF4-FFF2-40B4-BE49-F238E27FC236}">
                <a16:creationId xmlns:a16="http://schemas.microsoft.com/office/drawing/2014/main" id="{17263734-AFF0-4CD2-AB76-6A9DA17EFC50}"/>
              </a:ext>
            </a:extLst>
          </p:cNvPr>
          <p:cNvSpPr>
            <a:spLocks noEditPoints="1"/>
          </p:cNvSpPr>
          <p:nvPr/>
        </p:nvSpPr>
        <p:spPr bwMode="auto">
          <a:xfrm>
            <a:off x="1589" y="4520088"/>
            <a:ext cx="12187237" cy="44450"/>
          </a:xfrm>
          <a:custGeom>
            <a:avLst/>
            <a:gdLst>
              <a:gd name="T0" fmla="*/ 3172 w 3212"/>
              <a:gd name="T1" fmla="*/ 6 h 12"/>
              <a:gd name="T2" fmla="*/ 3126 w 3212"/>
              <a:gd name="T3" fmla="*/ 0 h 12"/>
              <a:gd name="T4" fmla="*/ 3046 w 3212"/>
              <a:gd name="T5" fmla="*/ 12 h 12"/>
              <a:gd name="T6" fmla="*/ 3012 w 3212"/>
              <a:gd name="T7" fmla="*/ 6 h 12"/>
              <a:gd name="T8" fmla="*/ 2960 w 3212"/>
              <a:gd name="T9" fmla="*/ 6 h 12"/>
              <a:gd name="T10" fmla="*/ 2886 w 3212"/>
              <a:gd name="T11" fmla="*/ 12 h 12"/>
              <a:gd name="T12" fmla="*/ 2846 w 3212"/>
              <a:gd name="T13" fmla="*/ 0 h 12"/>
              <a:gd name="T14" fmla="*/ 2806 w 3212"/>
              <a:gd name="T15" fmla="*/ 12 h 12"/>
              <a:gd name="T16" fmla="*/ 2732 w 3212"/>
              <a:gd name="T17" fmla="*/ 6 h 12"/>
              <a:gd name="T18" fmla="*/ 2686 w 3212"/>
              <a:gd name="T19" fmla="*/ 0 h 12"/>
              <a:gd name="T20" fmla="*/ 2606 w 3212"/>
              <a:gd name="T21" fmla="*/ 12 h 12"/>
              <a:gd name="T22" fmla="*/ 2572 w 3212"/>
              <a:gd name="T23" fmla="*/ 6 h 12"/>
              <a:gd name="T24" fmla="*/ 2520 w 3212"/>
              <a:gd name="T25" fmla="*/ 6 h 12"/>
              <a:gd name="T26" fmla="*/ 2446 w 3212"/>
              <a:gd name="T27" fmla="*/ 12 h 12"/>
              <a:gd name="T28" fmla="*/ 2406 w 3212"/>
              <a:gd name="T29" fmla="*/ 0 h 12"/>
              <a:gd name="T30" fmla="*/ 2366 w 3212"/>
              <a:gd name="T31" fmla="*/ 12 h 12"/>
              <a:gd name="T32" fmla="*/ 2292 w 3212"/>
              <a:gd name="T33" fmla="*/ 6 h 12"/>
              <a:gd name="T34" fmla="*/ 2246 w 3212"/>
              <a:gd name="T35" fmla="*/ 0 h 12"/>
              <a:gd name="T36" fmla="*/ 2166 w 3212"/>
              <a:gd name="T37" fmla="*/ 12 h 12"/>
              <a:gd name="T38" fmla="*/ 2132 w 3212"/>
              <a:gd name="T39" fmla="*/ 6 h 12"/>
              <a:gd name="T40" fmla="*/ 2080 w 3212"/>
              <a:gd name="T41" fmla="*/ 6 h 12"/>
              <a:gd name="T42" fmla="*/ 2006 w 3212"/>
              <a:gd name="T43" fmla="*/ 12 h 12"/>
              <a:gd name="T44" fmla="*/ 1966 w 3212"/>
              <a:gd name="T45" fmla="*/ 0 h 12"/>
              <a:gd name="T46" fmla="*/ 1926 w 3212"/>
              <a:gd name="T47" fmla="*/ 12 h 12"/>
              <a:gd name="T48" fmla="*/ 1852 w 3212"/>
              <a:gd name="T49" fmla="*/ 6 h 12"/>
              <a:gd name="T50" fmla="*/ 1806 w 3212"/>
              <a:gd name="T51" fmla="*/ 0 h 12"/>
              <a:gd name="T52" fmla="*/ 1726 w 3212"/>
              <a:gd name="T53" fmla="*/ 12 h 12"/>
              <a:gd name="T54" fmla="*/ 1692 w 3212"/>
              <a:gd name="T55" fmla="*/ 6 h 12"/>
              <a:gd name="T56" fmla="*/ 1640 w 3212"/>
              <a:gd name="T57" fmla="*/ 6 h 12"/>
              <a:gd name="T58" fmla="*/ 1566 w 3212"/>
              <a:gd name="T59" fmla="*/ 12 h 12"/>
              <a:gd name="T60" fmla="*/ 1526 w 3212"/>
              <a:gd name="T61" fmla="*/ 0 h 12"/>
              <a:gd name="T62" fmla="*/ 1486 w 3212"/>
              <a:gd name="T63" fmla="*/ 12 h 12"/>
              <a:gd name="T64" fmla="*/ 1412 w 3212"/>
              <a:gd name="T65" fmla="*/ 6 h 12"/>
              <a:gd name="T66" fmla="*/ 1366 w 3212"/>
              <a:gd name="T67" fmla="*/ 0 h 12"/>
              <a:gd name="T68" fmla="*/ 1286 w 3212"/>
              <a:gd name="T69" fmla="*/ 12 h 12"/>
              <a:gd name="T70" fmla="*/ 1252 w 3212"/>
              <a:gd name="T71" fmla="*/ 6 h 12"/>
              <a:gd name="T72" fmla="*/ 1200 w 3212"/>
              <a:gd name="T73" fmla="*/ 6 h 12"/>
              <a:gd name="T74" fmla="*/ 1126 w 3212"/>
              <a:gd name="T75" fmla="*/ 12 h 12"/>
              <a:gd name="T76" fmla="*/ 1086 w 3212"/>
              <a:gd name="T77" fmla="*/ 0 h 12"/>
              <a:gd name="T78" fmla="*/ 1046 w 3212"/>
              <a:gd name="T79" fmla="*/ 12 h 12"/>
              <a:gd name="T80" fmla="*/ 972 w 3212"/>
              <a:gd name="T81" fmla="*/ 6 h 12"/>
              <a:gd name="T82" fmla="*/ 926 w 3212"/>
              <a:gd name="T83" fmla="*/ 0 h 12"/>
              <a:gd name="T84" fmla="*/ 846 w 3212"/>
              <a:gd name="T85" fmla="*/ 12 h 12"/>
              <a:gd name="T86" fmla="*/ 812 w 3212"/>
              <a:gd name="T87" fmla="*/ 6 h 12"/>
              <a:gd name="T88" fmla="*/ 760 w 3212"/>
              <a:gd name="T89" fmla="*/ 6 h 12"/>
              <a:gd name="T90" fmla="*/ 686 w 3212"/>
              <a:gd name="T91" fmla="*/ 12 h 12"/>
              <a:gd name="T92" fmla="*/ 646 w 3212"/>
              <a:gd name="T93" fmla="*/ 0 h 12"/>
              <a:gd name="T94" fmla="*/ 606 w 3212"/>
              <a:gd name="T95" fmla="*/ 12 h 12"/>
              <a:gd name="T96" fmla="*/ 532 w 3212"/>
              <a:gd name="T97" fmla="*/ 6 h 12"/>
              <a:gd name="T98" fmla="*/ 486 w 3212"/>
              <a:gd name="T99" fmla="*/ 0 h 12"/>
              <a:gd name="T100" fmla="*/ 406 w 3212"/>
              <a:gd name="T101" fmla="*/ 12 h 12"/>
              <a:gd name="T102" fmla="*/ 372 w 3212"/>
              <a:gd name="T103" fmla="*/ 6 h 12"/>
              <a:gd name="T104" fmla="*/ 320 w 3212"/>
              <a:gd name="T105" fmla="*/ 6 h 12"/>
              <a:gd name="T106" fmla="*/ 246 w 3212"/>
              <a:gd name="T107" fmla="*/ 12 h 12"/>
              <a:gd name="T108" fmla="*/ 206 w 3212"/>
              <a:gd name="T109" fmla="*/ 0 h 12"/>
              <a:gd name="T110" fmla="*/ 166 w 3212"/>
              <a:gd name="T111" fmla="*/ 12 h 12"/>
              <a:gd name="T112" fmla="*/ 92 w 3212"/>
              <a:gd name="T113" fmla="*/ 6 h 12"/>
              <a:gd name="T114" fmla="*/ 46 w 3212"/>
              <a:gd name="T11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12" h="12">
                <a:moveTo>
                  <a:pt x="6" y="12"/>
                </a:moveTo>
                <a:cubicBezTo>
                  <a:pt x="4" y="12"/>
                  <a:pt x="3" y="12"/>
                  <a:pt x="2" y="11"/>
                </a:cubicBezTo>
                <a:cubicBezTo>
                  <a:pt x="1" y="10"/>
                  <a:pt x="0" y="8"/>
                  <a:pt x="0" y="6"/>
                </a:cubicBezTo>
                <a:cubicBezTo>
                  <a:pt x="0" y="5"/>
                  <a:pt x="1" y="3"/>
                  <a:pt x="2" y="2"/>
                </a:cubicBezTo>
                <a:cubicBezTo>
                  <a:pt x="4" y="0"/>
                  <a:pt x="8" y="0"/>
                  <a:pt x="10" y="2"/>
                </a:cubicBezTo>
                <a:cubicBezTo>
                  <a:pt x="11" y="3"/>
                  <a:pt x="12" y="5"/>
                  <a:pt x="12" y="6"/>
                </a:cubicBezTo>
                <a:cubicBezTo>
                  <a:pt x="12" y="8"/>
                  <a:pt x="11" y="10"/>
                  <a:pt x="10" y="11"/>
                </a:cubicBezTo>
                <a:cubicBezTo>
                  <a:pt x="9" y="12"/>
                  <a:pt x="8" y="12"/>
                  <a:pt x="6" y="12"/>
                </a:cubicBezTo>
                <a:close/>
                <a:moveTo>
                  <a:pt x="3166" y="12"/>
                </a:moveTo>
                <a:cubicBezTo>
                  <a:pt x="3166" y="12"/>
                  <a:pt x="3166" y="12"/>
                  <a:pt x="3166" y="12"/>
                </a:cubicBezTo>
                <a:cubicBezTo>
                  <a:pt x="3169" y="12"/>
                  <a:pt x="3172" y="10"/>
                  <a:pt x="3172" y="6"/>
                </a:cubicBezTo>
                <a:cubicBezTo>
                  <a:pt x="3172" y="6"/>
                  <a:pt x="3172" y="6"/>
                  <a:pt x="3172" y="6"/>
                </a:cubicBezTo>
                <a:cubicBezTo>
                  <a:pt x="3172" y="3"/>
                  <a:pt x="3169" y="0"/>
                  <a:pt x="3166" y="0"/>
                </a:cubicBezTo>
                <a:cubicBezTo>
                  <a:pt x="3166" y="0"/>
                  <a:pt x="3166" y="0"/>
                  <a:pt x="3166" y="0"/>
                </a:cubicBezTo>
                <a:cubicBezTo>
                  <a:pt x="3163" y="0"/>
                  <a:pt x="3160" y="3"/>
                  <a:pt x="3160" y="6"/>
                </a:cubicBezTo>
                <a:cubicBezTo>
                  <a:pt x="3160" y="10"/>
                  <a:pt x="3163" y="12"/>
                  <a:pt x="3166" y="12"/>
                </a:cubicBezTo>
                <a:close/>
                <a:moveTo>
                  <a:pt x="3126" y="12"/>
                </a:moveTo>
                <a:cubicBezTo>
                  <a:pt x="3126" y="12"/>
                  <a:pt x="3126" y="12"/>
                  <a:pt x="3126" y="12"/>
                </a:cubicBezTo>
                <a:cubicBezTo>
                  <a:pt x="3129" y="12"/>
                  <a:pt x="3132" y="10"/>
                  <a:pt x="3132" y="6"/>
                </a:cubicBezTo>
                <a:cubicBezTo>
                  <a:pt x="3132" y="6"/>
                  <a:pt x="3132" y="6"/>
                  <a:pt x="3132" y="6"/>
                </a:cubicBezTo>
                <a:cubicBezTo>
                  <a:pt x="3132" y="3"/>
                  <a:pt x="3129" y="0"/>
                  <a:pt x="3126" y="0"/>
                </a:cubicBezTo>
                <a:cubicBezTo>
                  <a:pt x="3126" y="0"/>
                  <a:pt x="3126" y="0"/>
                  <a:pt x="3126" y="0"/>
                </a:cubicBezTo>
                <a:cubicBezTo>
                  <a:pt x="3123" y="0"/>
                  <a:pt x="3120" y="3"/>
                  <a:pt x="3120" y="6"/>
                </a:cubicBezTo>
                <a:cubicBezTo>
                  <a:pt x="3120" y="10"/>
                  <a:pt x="3123" y="12"/>
                  <a:pt x="3126" y="12"/>
                </a:cubicBezTo>
                <a:close/>
                <a:moveTo>
                  <a:pt x="3086" y="12"/>
                </a:moveTo>
                <a:cubicBezTo>
                  <a:pt x="3086" y="12"/>
                  <a:pt x="3086" y="12"/>
                  <a:pt x="3086" y="12"/>
                </a:cubicBezTo>
                <a:cubicBezTo>
                  <a:pt x="3089" y="12"/>
                  <a:pt x="3092" y="10"/>
                  <a:pt x="3092" y="6"/>
                </a:cubicBezTo>
                <a:cubicBezTo>
                  <a:pt x="3092" y="6"/>
                  <a:pt x="3092" y="6"/>
                  <a:pt x="3092" y="6"/>
                </a:cubicBezTo>
                <a:cubicBezTo>
                  <a:pt x="3092" y="3"/>
                  <a:pt x="3089" y="0"/>
                  <a:pt x="3086" y="0"/>
                </a:cubicBezTo>
                <a:cubicBezTo>
                  <a:pt x="3086" y="0"/>
                  <a:pt x="3086" y="0"/>
                  <a:pt x="3086" y="0"/>
                </a:cubicBezTo>
                <a:cubicBezTo>
                  <a:pt x="3083" y="0"/>
                  <a:pt x="3080" y="3"/>
                  <a:pt x="3080" y="6"/>
                </a:cubicBezTo>
                <a:cubicBezTo>
                  <a:pt x="3080" y="10"/>
                  <a:pt x="3083" y="12"/>
                  <a:pt x="3086" y="12"/>
                </a:cubicBezTo>
                <a:close/>
                <a:moveTo>
                  <a:pt x="3046" y="12"/>
                </a:moveTo>
                <a:cubicBezTo>
                  <a:pt x="3046" y="12"/>
                  <a:pt x="3046" y="12"/>
                  <a:pt x="3046" y="12"/>
                </a:cubicBezTo>
                <a:cubicBezTo>
                  <a:pt x="3049" y="12"/>
                  <a:pt x="3052" y="10"/>
                  <a:pt x="3052" y="6"/>
                </a:cubicBezTo>
                <a:cubicBezTo>
                  <a:pt x="3052" y="6"/>
                  <a:pt x="3052" y="6"/>
                  <a:pt x="3052" y="6"/>
                </a:cubicBezTo>
                <a:cubicBezTo>
                  <a:pt x="3052" y="3"/>
                  <a:pt x="3049" y="0"/>
                  <a:pt x="3046" y="0"/>
                </a:cubicBezTo>
                <a:cubicBezTo>
                  <a:pt x="3046" y="0"/>
                  <a:pt x="3046" y="0"/>
                  <a:pt x="3046" y="0"/>
                </a:cubicBezTo>
                <a:cubicBezTo>
                  <a:pt x="3043" y="0"/>
                  <a:pt x="3040" y="3"/>
                  <a:pt x="3040" y="6"/>
                </a:cubicBezTo>
                <a:cubicBezTo>
                  <a:pt x="3040" y="10"/>
                  <a:pt x="3043" y="12"/>
                  <a:pt x="3046" y="12"/>
                </a:cubicBezTo>
                <a:close/>
                <a:moveTo>
                  <a:pt x="3006" y="12"/>
                </a:moveTo>
                <a:cubicBezTo>
                  <a:pt x="3006" y="12"/>
                  <a:pt x="3006" y="12"/>
                  <a:pt x="3006" y="12"/>
                </a:cubicBezTo>
                <a:cubicBezTo>
                  <a:pt x="3009" y="12"/>
                  <a:pt x="3012" y="10"/>
                  <a:pt x="3012" y="6"/>
                </a:cubicBezTo>
                <a:cubicBezTo>
                  <a:pt x="3012" y="6"/>
                  <a:pt x="3012" y="6"/>
                  <a:pt x="3012" y="6"/>
                </a:cubicBezTo>
                <a:cubicBezTo>
                  <a:pt x="3012" y="3"/>
                  <a:pt x="3009" y="0"/>
                  <a:pt x="3006" y="0"/>
                </a:cubicBezTo>
                <a:cubicBezTo>
                  <a:pt x="3006" y="0"/>
                  <a:pt x="3006" y="0"/>
                  <a:pt x="3006" y="0"/>
                </a:cubicBezTo>
                <a:cubicBezTo>
                  <a:pt x="3003" y="0"/>
                  <a:pt x="3000" y="3"/>
                  <a:pt x="3000" y="6"/>
                </a:cubicBezTo>
                <a:cubicBezTo>
                  <a:pt x="3000" y="10"/>
                  <a:pt x="3003" y="12"/>
                  <a:pt x="3006" y="12"/>
                </a:cubicBezTo>
                <a:close/>
                <a:moveTo>
                  <a:pt x="2966" y="12"/>
                </a:moveTo>
                <a:cubicBezTo>
                  <a:pt x="2966" y="12"/>
                  <a:pt x="2966" y="12"/>
                  <a:pt x="2966" y="12"/>
                </a:cubicBezTo>
                <a:cubicBezTo>
                  <a:pt x="2969" y="12"/>
                  <a:pt x="2972" y="10"/>
                  <a:pt x="2972" y="6"/>
                </a:cubicBezTo>
                <a:cubicBezTo>
                  <a:pt x="2972" y="6"/>
                  <a:pt x="2972" y="6"/>
                  <a:pt x="2972" y="6"/>
                </a:cubicBezTo>
                <a:cubicBezTo>
                  <a:pt x="2972" y="3"/>
                  <a:pt x="2969" y="0"/>
                  <a:pt x="2966" y="0"/>
                </a:cubicBezTo>
                <a:cubicBezTo>
                  <a:pt x="2966" y="0"/>
                  <a:pt x="2966" y="0"/>
                  <a:pt x="2966" y="0"/>
                </a:cubicBezTo>
                <a:cubicBezTo>
                  <a:pt x="2963" y="0"/>
                  <a:pt x="2960" y="3"/>
                  <a:pt x="2960" y="6"/>
                </a:cubicBezTo>
                <a:cubicBezTo>
                  <a:pt x="2960" y="10"/>
                  <a:pt x="2963" y="12"/>
                  <a:pt x="2966" y="12"/>
                </a:cubicBezTo>
                <a:close/>
                <a:moveTo>
                  <a:pt x="2926" y="12"/>
                </a:moveTo>
                <a:cubicBezTo>
                  <a:pt x="2926" y="12"/>
                  <a:pt x="2926" y="12"/>
                  <a:pt x="2926" y="12"/>
                </a:cubicBezTo>
                <a:cubicBezTo>
                  <a:pt x="2929" y="12"/>
                  <a:pt x="2932" y="10"/>
                  <a:pt x="2932" y="6"/>
                </a:cubicBezTo>
                <a:cubicBezTo>
                  <a:pt x="2932" y="6"/>
                  <a:pt x="2932" y="6"/>
                  <a:pt x="2932" y="6"/>
                </a:cubicBezTo>
                <a:cubicBezTo>
                  <a:pt x="2932" y="3"/>
                  <a:pt x="2929" y="0"/>
                  <a:pt x="2926" y="0"/>
                </a:cubicBezTo>
                <a:cubicBezTo>
                  <a:pt x="2926" y="0"/>
                  <a:pt x="2926" y="0"/>
                  <a:pt x="2926" y="0"/>
                </a:cubicBezTo>
                <a:cubicBezTo>
                  <a:pt x="2923" y="0"/>
                  <a:pt x="2920" y="3"/>
                  <a:pt x="2920" y="6"/>
                </a:cubicBezTo>
                <a:cubicBezTo>
                  <a:pt x="2920" y="10"/>
                  <a:pt x="2923" y="12"/>
                  <a:pt x="2926" y="12"/>
                </a:cubicBezTo>
                <a:close/>
                <a:moveTo>
                  <a:pt x="2886" y="12"/>
                </a:moveTo>
                <a:cubicBezTo>
                  <a:pt x="2886" y="12"/>
                  <a:pt x="2886" y="12"/>
                  <a:pt x="2886" y="12"/>
                </a:cubicBezTo>
                <a:cubicBezTo>
                  <a:pt x="2889" y="12"/>
                  <a:pt x="2892" y="10"/>
                  <a:pt x="2892" y="6"/>
                </a:cubicBezTo>
                <a:cubicBezTo>
                  <a:pt x="2892" y="6"/>
                  <a:pt x="2892" y="6"/>
                  <a:pt x="2892" y="6"/>
                </a:cubicBezTo>
                <a:cubicBezTo>
                  <a:pt x="2892" y="3"/>
                  <a:pt x="2889" y="0"/>
                  <a:pt x="2886" y="0"/>
                </a:cubicBezTo>
                <a:cubicBezTo>
                  <a:pt x="2886" y="0"/>
                  <a:pt x="2886" y="0"/>
                  <a:pt x="2886" y="0"/>
                </a:cubicBezTo>
                <a:cubicBezTo>
                  <a:pt x="2883" y="0"/>
                  <a:pt x="2880" y="3"/>
                  <a:pt x="2880" y="6"/>
                </a:cubicBezTo>
                <a:cubicBezTo>
                  <a:pt x="2880" y="10"/>
                  <a:pt x="2883" y="12"/>
                  <a:pt x="2886" y="12"/>
                </a:cubicBezTo>
                <a:close/>
                <a:moveTo>
                  <a:pt x="2846" y="12"/>
                </a:moveTo>
                <a:cubicBezTo>
                  <a:pt x="2846" y="12"/>
                  <a:pt x="2846" y="12"/>
                  <a:pt x="2846" y="12"/>
                </a:cubicBezTo>
                <a:cubicBezTo>
                  <a:pt x="2849" y="12"/>
                  <a:pt x="2852" y="10"/>
                  <a:pt x="2852" y="6"/>
                </a:cubicBezTo>
                <a:cubicBezTo>
                  <a:pt x="2852" y="6"/>
                  <a:pt x="2852" y="6"/>
                  <a:pt x="2852" y="6"/>
                </a:cubicBezTo>
                <a:cubicBezTo>
                  <a:pt x="2852" y="3"/>
                  <a:pt x="2849" y="0"/>
                  <a:pt x="2846" y="0"/>
                </a:cubicBezTo>
                <a:cubicBezTo>
                  <a:pt x="2846" y="0"/>
                  <a:pt x="2846" y="0"/>
                  <a:pt x="2846" y="0"/>
                </a:cubicBezTo>
                <a:cubicBezTo>
                  <a:pt x="2843" y="0"/>
                  <a:pt x="2840" y="3"/>
                  <a:pt x="2840" y="6"/>
                </a:cubicBezTo>
                <a:cubicBezTo>
                  <a:pt x="2840" y="10"/>
                  <a:pt x="2843" y="12"/>
                  <a:pt x="2846" y="12"/>
                </a:cubicBezTo>
                <a:close/>
                <a:moveTo>
                  <a:pt x="2806" y="12"/>
                </a:moveTo>
                <a:cubicBezTo>
                  <a:pt x="2806" y="12"/>
                  <a:pt x="2806" y="12"/>
                  <a:pt x="2806" y="12"/>
                </a:cubicBezTo>
                <a:cubicBezTo>
                  <a:pt x="2809" y="12"/>
                  <a:pt x="2812" y="10"/>
                  <a:pt x="2812" y="6"/>
                </a:cubicBezTo>
                <a:cubicBezTo>
                  <a:pt x="2812" y="6"/>
                  <a:pt x="2812" y="6"/>
                  <a:pt x="2812" y="6"/>
                </a:cubicBezTo>
                <a:cubicBezTo>
                  <a:pt x="2812" y="3"/>
                  <a:pt x="2809" y="0"/>
                  <a:pt x="2806" y="0"/>
                </a:cubicBezTo>
                <a:cubicBezTo>
                  <a:pt x="2806" y="0"/>
                  <a:pt x="2806" y="0"/>
                  <a:pt x="2806" y="0"/>
                </a:cubicBezTo>
                <a:cubicBezTo>
                  <a:pt x="2803" y="0"/>
                  <a:pt x="2800" y="3"/>
                  <a:pt x="2800" y="6"/>
                </a:cubicBezTo>
                <a:cubicBezTo>
                  <a:pt x="2800" y="10"/>
                  <a:pt x="2803" y="12"/>
                  <a:pt x="2806" y="12"/>
                </a:cubicBezTo>
                <a:close/>
                <a:moveTo>
                  <a:pt x="2766" y="12"/>
                </a:moveTo>
                <a:cubicBezTo>
                  <a:pt x="2766" y="12"/>
                  <a:pt x="2766" y="12"/>
                  <a:pt x="2766" y="12"/>
                </a:cubicBezTo>
                <a:cubicBezTo>
                  <a:pt x="2769" y="12"/>
                  <a:pt x="2772" y="10"/>
                  <a:pt x="2772" y="6"/>
                </a:cubicBezTo>
                <a:cubicBezTo>
                  <a:pt x="2772" y="6"/>
                  <a:pt x="2772" y="6"/>
                  <a:pt x="2772" y="6"/>
                </a:cubicBezTo>
                <a:cubicBezTo>
                  <a:pt x="2772" y="3"/>
                  <a:pt x="2769" y="0"/>
                  <a:pt x="2766" y="0"/>
                </a:cubicBezTo>
                <a:cubicBezTo>
                  <a:pt x="2766" y="0"/>
                  <a:pt x="2766" y="0"/>
                  <a:pt x="2766" y="0"/>
                </a:cubicBezTo>
                <a:cubicBezTo>
                  <a:pt x="2763" y="0"/>
                  <a:pt x="2760" y="3"/>
                  <a:pt x="2760" y="6"/>
                </a:cubicBezTo>
                <a:cubicBezTo>
                  <a:pt x="2760" y="10"/>
                  <a:pt x="2763" y="12"/>
                  <a:pt x="2766" y="12"/>
                </a:cubicBezTo>
                <a:close/>
                <a:moveTo>
                  <a:pt x="2726" y="12"/>
                </a:moveTo>
                <a:cubicBezTo>
                  <a:pt x="2726" y="12"/>
                  <a:pt x="2726" y="12"/>
                  <a:pt x="2726" y="12"/>
                </a:cubicBezTo>
                <a:cubicBezTo>
                  <a:pt x="2729" y="12"/>
                  <a:pt x="2732" y="10"/>
                  <a:pt x="2732" y="6"/>
                </a:cubicBezTo>
                <a:cubicBezTo>
                  <a:pt x="2732" y="6"/>
                  <a:pt x="2732" y="6"/>
                  <a:pt x="2732" y="6"/>
                </a:cubicBezTo>
                <a:cubicBezTo>
                  <a:pt x="2732" y="3"/>
                  <a:pt x="2729" y="0"/>
                  <a:pt x="2726" y="0"/>
                </a:cubicBezTo>
                <a:cubicBezTo>
                  <a:pt x="2726" y="0"/>
                  <a:pt x="2726" y="0"/>
                  <a:pt x="2726" y="0"/>
                </a:cubicBezTo>
                <a:cubicBezTo>
                  <a:pt x="2723" y="0"/>
                  <a:pt x="2720" y="3"/>
                  <a:pt x="2720" y="6"/>
                </a:cubicBezTo>
                <a:cubicBezTo>
                  <a:pt x="2720" y="10"/>
                  <a:pt x="2723" y="12"/>
                  <a:pt x="2726" y="12"/>
                </a:cubicBezTo>
                <a:close/>
                <a:moveTo>
                  <a:pt x="2686" y="12"/>
                </a:moveTo>
                <a:cubicBezTo>
                  <a:pt x="2686" y="12"/>
                  <a:pt x="2686" y="12"/>
                  <a:pt x="2686" y="12"/>
                </a:cubicBezTo>
                <a:cubicBezTo>
                  <a:pt x="2689" y="12"/>
                  <a:pt x="2692" y="10"/>
                  <a:pt x="2692" y="6"/>
                </a:cubicBezTo>
                <a:cubicBezTo>
                  <a:pt x="2692" y="6"/>
                  <a:pt x="2692" y="6"/>
                  <a:pt x="2692" y="6"/>
                </a:cubicBezTo>
                <a:cubicBezTo>
                  <a:pt x="2692" y="3"/>
                  <a:pt x="2689" y="0"/>
                  <a:pt x="2686" y="0"/>
                </a:cubicBezTo>
                <a:cubicBezTo>
                  <a:pt x="2686" y="0"/>
                  <a:pt x="2686" y="0"/>
                  <a:pt x="2686" y="0"/>
                </a:cubicBezTo>
                <a:cubicBezTo>
                  <a:pt x="2683" y="0"/>
                  <a:pt x="2680" y="3"/>
                  <a:pt x="2680" y="6"/>
                </a:cubicBezTo>
                <a:cubicBezTo>
                  <a:pt x="2680" y="10"/>
                  <a:pt x="2683" y="12"/>
                  <a:pt x="2686" y="12"/>
                </a:cubicBezTo>
                <a:close/>
                <a:moveTo>
                  <a:pt x="2646" y="12"/>
                </a:moveTo>
                <a:cubicBezTo>
                  <a:pt x="2646" y="12"/>
                  <a:pt x="2646" y="12"/>
                  <a:pt x="2646" y="12"/>
                </a:cubicBezTo>
                <a:cubicBezTo>
                  <a:pt x="2649" y="12"/>
                  <a:pt x="2652" y="10"/>
                  <a:pt x="2652" y="6"/>
                </a:cubicBezTo>
                <a:cubicBezTo>
                  <a:pt x="2652" y="6"/>
                  <a:pt x="2652" y="6"/>
                  <a:pt x="2652" y="6"/>
                </a:cubicBezTo>
                <a:cubicBezTo>
                  <a:pt x="2652" y="3"/>
                  <a:pt x="2649" y="0"/>
                  <a:pt x="2646" y="0"/>
                </a:cubicBezTo>
                <a:cubicBezTo>
                  <a:pt x="2646" y="0"/>
                  <a:pt x="2646" y="0"/>
                  <a:pt x="2646" y="0"/>
                </a:cubicBezTo>
                <a:cubicBezTo>
                  <a:pt x="2643" y="0"/>
                  <a:pt x="2640" y="3"/>
                  <a:pt x="2640" y="6"/>
                </a:cubicBezTo>
                <a:cubicBezTo>
                  <a:pt x="2640" y="10"/>
                  <a:pt x="2643" y="12"/>
                  <a:pt x="2646" y="12"/>
                </a:cubicBezTo>
                <a:close/>
                <a:moveTo>
                  <a:pt x="2606" y="12"/>
                </a:moveTo>
                <a:cubicBezTo>
                  <a:pt x="2606" y="12"/>
                  <a:pt x="2606" y="12"/>
                  <a:pt x="2606" y="12"/>
                </a:cubicBezTo>
                <a:cubicBezTo>
                  <a:pt x="2609" y="12"/>
                  <a:pt x="2612" y="10"/>
                  <a:pt x="2612" y="6"/>
                </a:cubicBezTo>
                <a:cubicBezTo>
                  <a:pt x="2612" y="6"/>
                  <a:pt x="2612" y="6"/>
                  <a:pt x="2612" y="6"/>
                </a:cubicBezTo>
                <a:cubicBezTo>
                  <a:pt x="2612" y="3"/>
                  <a:pt x="2609" y="0"/>
                  <a:pt x="2606" y="0"/>
                </a:cubicBezTo>
                <a:cubicBezTo>
                  <a:pt x="2606" y="0"/>
                  <a:pt x="2606" y="0"/>
                  <a:pt x="2606" y="0"/>
                </a:cubicBezTo>
                <a:cubicBezTo>
                  <a:pt x="2603" y="0"/>
                  <a:pt x="2600" y="3"/>
                  <a:pt x="2600" y="6"/>
                </a:cubicBezTo>
                <a:cubicBezTo>
                  <a:pt x="2600" y="10"/>
                  <a:pt x="2603" y="12"/>
                  <a:pt x="2606" y="12"/>
                </a:cubicBezTo>
                <a:close/>
                <a:moveTo>
                  <a:pt x="2566" y="12"/>
                </a:moveTo>
                <a:cubicBezTo>
                  <a:pt x="2566" y="12"/>
                  <a:pt x="2566" y="12"/>
                  <a:pt x="2566" y="12"/>
                </a:cubicBezTo>
                <a:cubicBezTo>
                  <a:pt x="2569" y="12"/>
                  <a:pt x="2572" y="10"/>
                  <a:pt x="2572" y="6"/>
                </a:cubicBezTo>
                <a:cubicBezTo>
                  <a:pt x="2572" y="6"/>
                  <a:pt x="2572" y="6"/>
                  <a:pt x="2572" y="6"/>
                </a:cubicBezTo>
                <a:cubicBezTo>
                  <a:pt x="2572" y="3"/>
                  <a:pt x="2569" y="0"/>
                  <a:pt x="2566" y="0"/>
                </a:cubicBezTo>
                <a:cubicBezTo>
                  <a:pt x="2566" y="0"/>
                  <a:pt x="2566" y="0"/>
                  <a:pt x="2566" y="0"/>
                </a:cubicBezTo>
                <a:cubicBezTo>
                  <a:pt x="2563" y="0"/>
                  <a:pt x="2560" y="3"/>
                  <a:pt x="2560" y="6"/>
                </a:cubicBezTo>
                <a:cubicBezTo>
                  <a:pt x="2560" y="10"/>
                  <a:pt x="2563" y="12"/>
                  <a:pt x="2566" y="12"/>
                </a:cubicBezTo>
                <a:close/>
                <a:moveTo>
                  <a:pt x="2526" y="12"/>
                </a:moveTo>
                <a:cubicBezTo>
                  <a:pt x="2526" y="12"/>
                  <a:pt x="2526" y="12"/>
                  <a:pt x="2526" y="12"/>
                </a:cubicBezTo>
                <a:cubicBezTo>
                  <a:pt x="2529" y="12"/>
                  <a:pt x="2532" y="10"/>
                  <a:pt x="2532" y="6"/>
                </a:cubicBezTo>
                <a:cubicBezTo>
                  <a:pt x="2532" y="6"/>
                  <a:pt x="2532" y="6"/>
                  <a:pt x="2532" y="6"/>
                </a:cubicBezTo>
                <a:cubicBezTo>
                  <a:pt x="2532" y="3"/>
                  <a:pt x="2529" y="0"/>
                  <a:pt x="2526" y="0"/>
                </a:cubicBezTo>
                <a:cubicBezTo>
                  <a:pt x="2526" y="0"/>
                  <a:pt x="2526" y="0"/>
                  <a:pt x="2526" y="0"/>
                </a:cubicBezTo>
                <a:cubicBezTo>
                  <a:pt x="2523" y="0"/>
                  <a:pt x="2520" y="3"/>
                  <a:pt x="2520" y="6"/>
                </a:cubicBezTo>
                <a:cubicBezTo>
                  <a:pt x="2520" y="10"/>
                  <a:pt x="2523" y="12"/>
                  <a:pt x="2526" y="12"/>
                </a:cubicBezTo>
                <a:close/>
                <a:moveTo>
                  <a:pt x="2486" y="12"/>
                </a:moveTo>
                <a:cubicBezTo>
                  <a:pt x="2486" y="12"/>
                  <a:pt x="2486" y="12"/>
                  <a:pt x="2486" y="12"/>
                </a:cubicBezTo>
                <a:cubicBezTo>
                  <a:pt x="2489" y="12"/>
                  <a:pt x="2492" y="10"/>
                  <a:pt x="2492" y="6"/>
                </a:cubicBezTo>
                <a:cubicBezTo>
                  <a:pt x="2492" y="6"/>
                  <a:pt x="2492" y="6"/>
                  <a:pt x="2492" y="6"/>
                </a:cubicBezTo>
                <a:cubicBezTo>
                  <a:pt x="2492" y="3"/>
                  <a:pt x="2489" y="0"/>
                  <a:pt x="2486" y="0"/>
                </a:cubicBezTo>
                <a:cubicBezTo>
                  <a:pt x="2486" y="0"/>
                  <a:pt x="2486" y="0"/>
                  <a:pt x="2486" y="0"/>
                </a:cubicBezTo>
                <a:cubicBezTo>
                  <a:pt x="2483" y="0"/>
                  <a:pt x="2480" y="3"/>
                  <a:pt x="2480" y="6"/>
                </a:cubicBezTo>
                <a:cubicBezTo>
                  <a:pt x="2480" y="10"/>
                  <a:pt x="2483" y="12"/>
                  <a:pt x="2486" y="12"/>
                </a:cubicBezTo>
                <a:close/>
                <a:moveTo>
                  <a:pt x="2446" y="12"/>
                </a:moveTo>
                <a:cubicBezTo>
                  <a:pt x="2446" y="12"/>
                  <a:pt x="2446" y="12"/>
                  <a:pt x="2446" y="12"/>
                </a:cubicBezTo>
                <a:cubicBezTo>
                  <a:pt x="2449" y="12"/>
                  <a:pt x="2452" y="10"/>
                  <a:pt x="2452" y="6"/>
                </a:cubicBezTo>
                <a:cubicBezTo>
                  <a:pt x="2452" y="6"/>
                  <a:pt x="2452" y="6"/>
                  <a:pt x="2452" y="6"/>
                </a:cubicBezTo>
                <a:cubicBezTo>
                  <a:pt x="2452" y="3"/>
                  <a:pt x="2449" y="0"/>
                  <a:pt x="2446" y="0"/>
                </a:cubicBezTo>
                <a:cubicBezTo>
                  <a:pt x="2446" y="0"/>
                  <a:pt x="2446" y="0"/>
                  <a:pt x="2446" y="0"/>
                </a:cubicBezTo>
                <a:cubicBezTo>
                  <a:pt x="2443" y="0"/>
                  <a:pt x="2440" y="3"/>
                  <a:pt x="2440" y="6"/>
                </a:cubicBezTo>
                <a:cubicBezTo>
                  <a:pt x="2440" y="10"/>
                  <a:pt x="2443" y="12"/>
                  <a:pt x="2446" y="12"/>
                </a:cubicBezTo>
                <a:close/>
                <a:moveTo>
                  <a:pt x="2406" y="12"/>
                </a:moveTo>
                <a:cubicBezTo>
                  <a:pt x="2406" y="12"/>
                  <a:pt x="2406" y="12"/>
                  <a:pt x="2406" y="12"/>
                </a:cubicBezTo>
                <a:cubicBezTo>
                  <a:pt x="2409" y="12"/>
                  <a:pt x="2412" y="10"/>
                  <a:pt x="2412" y="6"/>
                </a:cubicBezTo>
                <a:cubicBezTo>
                  <a:pt x="2412" y="6"/>
                  <a:pt x="2412" y="6"/>
                  <a:pt x="2412" y="6"/>
                </a:cubicBezTo>
                <a:cubicBezTo>
                  <a:pt x="2412" y="3"/>
                  <a:pt x="2409" y="0"/>
                  <a:pt x="2406" y="0"/>
                </a:cubicBezTo>
                <a:cubicBezTo>
                  <a:pt x="2406" y="0"/>
                  <a:pt x="2406" y="0"/>
                  <a:pt x="2406" y="0"/>
                </a:cubicBezTo>
                <a:cubicBezTo>
                  <a:pt x="2403" y="0"/>
                  <a:pt x="2400" y="3"/>
                  <a:pt x="2400" y="6"/>
                </a:cubicBezTo>
                <a:cubicBezTo>
                  <a:pt x="2400" y="10"/>
                  <a:pt x="2403" y="12"/>
                  <a:pt x="2406" y="12"/>
                </a:cubicBezTo>
                <a:close/>
                <a:moveTo>
                  <a:pt x="2366" y="12"/>
                </a:moveTo>
                <a:cubicBezTo>
                  <a:pt x="2366" y="12"/>
                  <a:pt x="2366" y="12"/>
                  <a:pt x="2366" y="12"/>
                </a:cubicBezTo>
                <a:cubicBezTo>
                  <a:pt x="2369" y="12"/>
                  <a:pt x="2372" y="10"/>
                  <a:pt x="2372" y="6"/>
                </a:cubicBezTo>
                <a:cubicBezTo>
                  <a:pt x="2372" y="6"/>
                  <a:pt x="2372" y="6"/>
                  <a:pt x="2372" y="6"/>
                </a:cubicBezTo>
                <a:cubicBezTo>
                  <a:pt x="2372" y="3"/>
                  <a:pt x="2369" y="0"/>
                  <a:pt x="2366" y="0"/>
                </a:cubicBezTo>
                <a:cubicBezTo>
                  <a:pt x="2366" y="0"/>
                  <a:pt x="2366" y="0"/>
                  <a:pt x="2366" y="0"/>
                </a:cubicBezTo>
                <a:cubicBezTo>
                  <a:pt x="2363" y="0"/>
                  <a:pt x="2360" y="3"/>
                  <a:pt x="2360" y="6"/>
                </a:cubicBezTo>
                <a:cubicBezTo>
                  <a:pt x="2360" y="10"/>
                  <a:pt x="2363" y="12"/>
                  <a:pt x="2366" y="12"/>
                </a:cubicBezTo>
                <a:close/>
                <a:moveTo>
                  <a:pt x="2326" y="12"/>
                </a:moveTo>
                <a:cubicBezTo>
                  <a:pt x="2326" y="12"/>
                  <a:pt x="2326" y="12"/>
                  <a:pt x="2326" y="12"/>
                </a:cubicBezTo>
                <a:cubicBezTo>
                  <a:pt x="2329" y="12"/>
                  <a:pt x="2332" y="10"/>
                  <a:pt x="2332" y="6"/>
                </a:cubicBezTo>
                <a:cubicBezTo>
                  <a:pt x="2332" y="6"/>
                  <a:pt x="2332" y="6"/>
                  <a:pt x="2332" y="6"/>
                </a:cubicBezTo>
                <a:cubicBezTo>
                  <a:pt x="2332" y="3"/>
                  <a:pt x="2329" y="0"/>
                  <a:pt x="2326" y="0"/>
                </a:cubicBezTo>
                <a:cubicBezTo>
                  <a:pt x="2326" y="0"/>
                  <a:pt x="2326" y="0"/>
                  <a:pt x="2326" y="0"/>
                </a:cubicBezTo>
                <a:cubicBezTo>
                  <a:pt x="2323" y="0"/>
                  <a:pt x="2320" y="3"/>
                  <a:pt x="2320" y="6"/>
                </a:cubicBezTo>
                <a:cubicBezTo>
                  <a:pt x="2320" y="10"/>
                  <a:pt x="2323" y="12"/>
                  <a:pt x="2326" y="12"/>
                </a:cubicBezTo>
                <a:close/>
                <a:moveTo>
                  <a:pt x="2286" y="12"/>
                </a:moveTo>
                <a:cubicBezTo>
                  <a:pt x="2286" y="12"/>
                  <a:pt x="2286" y="12"/>
                  <a:pt x="2286" y="12"/>
                </a:cubicBezTo>
                <a:cubicBezTo>
                  <a:pt x="2289" y="12"/>
                  <a:pt x="2292" y="10"/>
                  <a:pt x="2292" y="6"/>
                </a:cubicBezTo>
                <a:cubicBezTo>
                  <a:pt x="2292" y="6"/>
                  <a:pt x="2292" y="6"/>
                  <a:pt x="2292" y="6"/>
                </a:cubicBezTo>
                <a:cubicBezTo>
                  <a:pt x="2292" y="3"/>
                  <a:pt x="2289" y="0"/>
                  <a:pt x="2286" y="0"/>
                </a:cubicBezTo>
                <a:cubicBezTo>
                  <a:pt x="2286" y="0"/>
                  <a:pt x="2286" y="0"/>
                  <a:pt x="2286" y="0"/>
                </a:cubicBezTo>
                <a:cubicBezTo>
                  <a:pt x="2283" y="0"/>
                  <a:pt x="2280" y="3"/>
                  <a:pt x="2280" y="6"/>
                </a:cubicBezTo>
                <a:cubicBezTo>
                  <a:pt x="2280" y="10"/>
                  <a:pt x="2283" y="12"/>
                  <a:pt x="2286" y="12"/>
                </a:cubicBezTo>
                <a:close/>
                <a:moveTo>
                  <a:pt x="2246" y="12"/>
                </a:moveTo>
                <a:cubicBezTo>
                  <a:pt x="2246" y="12"/>
                  <a:pt x="2246" y="12"/>
                  <a:pt x="2246" y="12"/>
                </a:cubicBezTo>
                <a:cubicBezTo>
                  <a:pt x="2249" y="12"/>
                  <a:pt x="2252" y="10"/>
                  <a:pt x="2252" y="6"/>
                </a:cubicBezTo>
                <a:cubicBezTo>
                  <a:pt x="2252" y="6"/>
                  <a:pt x="2252" y="6"/>
                  <a:pt x="2252" y="6"/>
                </a:cubicBezTo>
                <a:cubicBezTo>
                  <a:pt x="2252" y="3"/>
                  <a:pt x="2249" y="0"/>
                  <a:pt x="2246" y="0"/>
                </a:cubicBezTo>
                <a:cubicBezTo>
                  <a:pt x="2246" y="0"/>
                  <a:pt x="2246" y="0"/>
                  <a:pt x="2246" y="0"/>
                </a:cubicBezTo>
                <a:cubicBezTo>
                  <a:pt x="2243" y="0"/>
                  <a:pt x="2240" y="3"/>
                  <a:pt x="2240" y="6"/>
                </a:cubicBezTo>
                <a:cubicBezTo>
                  <a:pt x="2240" y="10"/>
                  <a:pt x="2243" y="12"/>
                  <a:pt x="2246" y="12"/>
                </a:cubicBezTo>
                <a:close/>
                <a:moveTo>
                  <a:pt x="2206" y="12"/>
                </a:moveTo>
                <a:cubicBezTo>
                  <a:pt x="2206" y="12"/>
                  <a:pt x="2206" y="12"/>
                  <a:pt x="2206" y="12"/>
                </a:cubicBezTo>
                <a:cubicBezTo>
                  <a:pt x="2209" y="12"/>
                  <a:pt x="2212" y="10"/>
                  <a:pt x="2212" y="6"/>
                </a:cubicBezTo>
                <a:cubicBezTo>
                  <a:pt x="2212" y="6"/>
                  <a:pt x="2212" y="6"/>
                  <a:pt x="2212" y="6"/>
                </a:cubicBezTo>
                <a:cubicBezTo>
                  <a:pt x="2212" y="3"/>
                  <a:pt x="2209" y="0"/>
                  <a:pt x="2206" y="0"/>
                </a:cubicBezTo>
                <a:cubicBezTo>
                  <a:pt x="2206" y="0"/>
                  <a:pt x="2206" y="0"/>
                  <a:pt x="2206" y="0"/>
                </a:cubicBezTo>
                <a:cubicBezTo>
                  <a:pt x="2203" y="0"/>
                  <a:pt x="2200" y="3"/>
                  <a:pt x="2200" y="6"/>
                </a:cubicBezTo>
                <a:cubicBezTo>
                  <a:pt x="2200" y="10"/>
                  <a:pt x="2203" y="12"/>
                  <a:pt x="2206" y="12"/>
                </a:cubicBezTo>
                <a:close/>
                <a:moveTo>
                  <a:pt x="2166" y="12"/>
                </a:moveTo>
                <a:cubicBezTo>
                  <a:pt x="2166" y="12"/>
                  <a:pt x="2166" y="12"/>
                  <a:pt x="2166" y="12"/>
                </a:cubicBezTo>
                <a:cubicBezTo>
                  <a:pt x="2169" y="12"/>
                  <a:pt x="2172" y="10"/>
                  <a:pt x="2172" y="6"/>
                </a:cubicBezTo>
                <a:cubicBezTo>
                  <a:pt x="2172" y="6"/>
                  <a:pt x="2172" y="6"/>
                  <a:pt x="2172" y="6"/>
                </a:cubicBezTo>
                <a:cubicBezTo>
                  <a:pt x="2172" y="3"/>
                  <a:pt x="2169" y="0"/>
                  <a:pt x="2166" y="0"/>
                </a:cubicBezTo>
                <a:cubicBezTo>
                  <a:pt x="2166" y="0"/>
                  <a:pt x="2166" y="0"/>
                  <a:pt x="2166" y="0"/>
                </a:cubicBezTo>
                <a:cubicBezTo>
                  <a:pt x="2163" y="0"/>
                  <a:pt x="2160" y="3"/>
                  <a:pt x="2160" y="6"/>
                </a:cubicBezTo>
                <a:cubicBezTo>
                  <a:pt x="2160" y="10"/>
                  <a:pt x="2163" y="12"/>
                  <a:pt x="2166" y="12"/>
                </a:cubicBezTo>
                <a:close/>
                <a:moveTo>
                  <a:pt x="2126" y="12"/>
                </a:moveTo>
                <a:cubicBezTo>
                  <a:pt x="2126" y="12"/>
                  <a:pt x="2126" y="12"/>
                  <a:pt x="2126" y="12"/>
                </a:cubicBezTo>
                <a:cubicBezTo>
                  <a:pt x="2129" y="12"/>
                  <a:pt x="2132" y="10"/>
                  <a:pt x="2132" y="6"/>
                </a:cubicBezTo>
                <a:cubicBezTo>
                  <a:pt x="2132" y="6"/>
                  <a:pt x="2132" y="6"/>
                  <a:pt x="2132" y="6"/>
                </a:cubicBezTo>
                <a:cubicBezTo>
                  <a:pt x="2132" y="3"/>
                  <a:pt x="2129" y="0"/>
                  <a:pt x="2126" y="0"/>
                </a:cubicBezTo>
                <a:cubicBezTo>
                  <a:pt x="2126" y="0"/>
                  <a:pt x="2126" y="0"/>
                  <a:pt x="2126" y="0"/>
                </a:cubicBezTo>
                <a:cubicBezTo>
                  <a:pt x="2123" y="0"/>
                  <a:pt x="2120" y="3"/>
                  <a:pt x="2120" y="6"/>
                </a:cubicBezTo>
                <a:cubicBezTo>
                  <a:pt x="2120" y="10"/>
                  <a:pt x="2123" y="12"/>
                  <a:pt x="2126" y="12"/>
                </a:cubicBezTo>
                <a:close/>
                <a:moveTo>
                  <a:pt x="2086" y="12"/>
                </a:moveTo>
                <a:cubicBezTo>
                  <a:pt x="2086" y="12"/>
                  <a:pt x="2086" y="12"/>
                  <a:pt x="2086" y="12"/>
                </a:cubicBezTo>
                <a:cubicBezTo>
                  <a:pt x="2089" y="12"/>
                  <a:pt x="2092" y="10"/>
                  <a:pt x="2092" y="6"/>
                </a:cubicBezTo>
                <a:cubicBezTo>
                  <a:pt x="2092" y="6"/>
                  <a:pt x="2092" y="6"/>
                  <a:pt x="2092" y="6"/>
                </a:cubicBezTo>
                <a:cubicBezTo>
                  <a:pt x="2092" y="3"/>
                  <a:pt x="2089" y="0"/>
                  <a:pt x="2086" y="0"/>
                </a:cubicBezTo>
                <a:cubicBezTo>
                  <a:pt x="2086" y="0"/>
                  <a:pt x="2086" y="0"/>
                  <a:pt x="2086" y="0"/>
                </a:cubicBezTo>
                <a:cubicBezTo>
                  <a:pt x="2083" y="0"/>
                  <a:pt x="2080" y="3"/>
                  <a:pt x="2080" y="6"/>
                </a:cubicBezTo>
                <a:cubicBezTo>
                  <a:pt x="2080" y="10"/>
                  <a:pt x="2083" y="12"/>
                  <a:pt x="2086" y="12"/>
                </a:cubicBezTo>
                <a:close/>
                <a:moveTo>
                  <a:pt x="2046" y="12"/>
                </a:moveTo>
                <a:cubicBezTo>
                  <a:pt x="2046" y="12"/>
                  <a:pt x="2046" y="12"/>
                  <a:pt x="2046" y="12"/>
                </a:cubicBezTo>
                <a:cubicBezTo>
                  <a:pt x="2049" y="12"/>
                  <a:pt x="2052" y="10"/>
                  <a:pt x="2052" y="6"/>
                </a:cubicBezTo>
                <a:cubicBezTo>
                  <a:pt x="2052" y="6"/>
                  <a:pt x="2052" y="6"/>
                  <a:pt x="2052" y="6"/>
                </a:cubicBezTo>
                <a:cubicBezTo>
                  <a:pt x="2052" y="3"/>
                  <a:pt x="2049" y="0"/>
                  <a:pt x="2046" y="0"/>
                </a:cubicBezTo>
                <a:cubicBezTo>
                  <a:pt x="2046" y="0"/>
                  <a:pt x="2046" y="0"/>
                  <a:pt x="2046" y="0"/>
                </a:cubicBezTo>
                <a:cubicBezTo>
                  <a:pt x="2043" y="0"/>
                  <a:pt x="2040" y="3"/>
                  <a:pt x="2040" y="6"/>
                </a:cubicBezTo>
                <a:cubicBezTo>
                  <a:pt x="2040" y="10"/>
                  <a:pt x="2043" y="12"/>
                  <a:pt x="2046" y="12"/>
                </a:cubicBezTo>
                <a:close/>
                <a:moveTo>
                  <a:pt x="2006" y="12"/>
                </a:moveTo>
                <a:cubicBezTo>
                  <a:pt x="2006" y="12"/>
                  <a:pt x="2006" y="12"/>
                  <a:pt x="2006" y="12"/>
                </a:cubicBezTo>
                <a:cubicBezTo>
                  <a:pt x="2009" y="12"/>
                  <a:pt x="2012" y="10"/>
                  <a:pt x="2012" y="6"/>
                </a:cubicBezTo>
                <a:cubicBezTo>
                  <a:pt x="2012" y="6"/>
                  <a:pt x="2012" y="6"/>
                  <a:pt x="2012" y="6"/>
                </a:cubicBezTo>
                <a:cubicBezTo>
                  <a:pt x="2012" y="3"/>
                  <a:pt x="2009" y="0"/>
                  <a:pt x="2006" y="0"/>
                </a:cubicBezTo>
                <a:cubicBezTo>
                  <a:pt x="2006" y="0"/>
                  <a:pt x="2006" y="0"/>
                  <a:pt x="2006" y="0"/>
                </a:cubicBezTo>
                <a:cubicBezTo>
                  <a:pt x="2003" y="0"/>
                  <a:pt x="2000" y="3"/>
                  <a:pt x="2000" y="6"/>
                </a:cubicBezTo>
                <a:cubicBezTo>
                  <a:pt x="2000" y="10"/>
                  <a:pt x="2003" y="12"/>
                  <a:pt x="2006" y="12"/>
                </a:cubicBezTo>
                <a:close/>
                <a:moveTo>
                  <a:pt x="1966" y="12"/>
                </a:moveTo>
                <a:cubicBezTo>
                  <a:pt x="1966" y="12"/>
                  <a:pt x="1966" y="12"/>
                  <a:pt x="1966" y="12"/>
                </a:cubicBezTo>
                <a:cubicBezTo>
                  <a:pt x="1969" y="12"/>
                  <a:pt x="1972" y="10"/>
                  <a:pt x="1972" y="6"/>
                </a:cubicBezTo>
                <a:cubicBezTo>
                  <a:pt x="1972" y="6"/>
                  <a:pt x="1972" y="6"/>
                  <a:pt x="1972" y="6"/>
                </a:cubicBezTo>
                <a:cubicBezTo>
                  <a:pt x="1972" y="3"/>
                  <a:pt x="1969" y="0"/>
                  <a:pt x="1966" y="0"/>
                </a:cubicBezTo>
                <a:cubicBezTo>
                  <a:pt x="1966" y="0"/>
                  <a:pt x="1966" y="0"/>
                  <a:pt x="1966" y="0"/>
                </a:cubicBezTo>
                <a:cubicBezTo>
                  <a:pt x="1963" y="0"/>
                  <a:pt x="1960" y="3"/>
                  <a:pt x="1960" y="6"/>
                </a:cubicBezTo>
                <a:cubicBezTo>
                  <a:pt x="1960" y="10"/>
                  <a:pt x="1963" y="12"/>
                  <a:pt x="1966" y="12"/>
                </a:cubicBezTo>
                <a:close/>
                <a:moveTo>
                  <a:pt x="1926" y="12"/>
                </a:moveTo>
                <a:cubicBezTo>
                  <a:pt x="1926" y="12"/>
                  <a:pt x="1926" y="12"/>
                  <a:pt x="1926" y="12"/>
                </a:cubicBezTo>
                <a:cubicBezTo>
                  <a:pt x="1929" y="12"/>
                  <a:pt x="1932" y="10"/>
                  <a:pt x="1932" y="6"/>
                </a:cubicBezTo>
                <a:cubicBezTo>
                  <a:pt x="1932" y="6"/>
                  <a:pt x="1932" y="6"/>
                  <a:pt x="1932" y="6"/>
                </a:cubicBezTo>
                <a:cubicBezTo>
                  <a:pt x="1932" y="3"/>
                  <a:pt x="1929" y="0"/>
                  <a:pt x="1926" y="0"/>
                </a:cubicBezTo>
                <a:cubicBezTo>
                  <a:pt x="1926" y="0"/>
                  <a:pt x="1926" y="0"/>
                  <a:pt x="1926" y="0"/>
                </a:cubicBezTo>
                <a:cubicBezTo>
                  <a:pt x="1923" y="0"/>
                  <a:pt x="1920" y="3"/>
                  <a:pt x="1920" y="6"/>
                </a:cubicBezTo>
                <a:cubicBezTo>
                  <a:pt x="1920" y="10"/>
                  <a:pt x="1923" y="12"/>
                  <a:pt x="1926" y="12"/>
                </a:cubicBezTo>
                <a:close/>
                <a:moveTo>
                  <a:pt x="1886" y="12"/>
                </a:moveTo>
                <a:cubicBezTo>
                  <a:pt x="1886" y="12"/>
                  <a:pt x="1886" y="12"/>
                  <a:pt x="1886" y="12"/>
                </a:cubicBezTo>
                <a:cubicBezTo>
                  <a:pt x="1889" y="12"/>
                  <a:pt x="1892" y="10"/>
                  <a:pt x="1892" y="6"/>
                </a:cubicBezTo>
                <a:cubicBezTo>
                  <a:pt x="1892" y="6"/>
                  <a:pt x="1892" y="6"/>
                  <a:pt x="1892" y="6"/>
                </a:cubicBezTo>
                <a:cubicBezTo>
                  <a:pt x="1892" y="3"/>
                  <a:pt x="1889" y="0"/>
                  <a:pt x="1886" y="0"/>
                </a:cubicBezTo>
                <a:cubicBezTo>
                  <a:pt x="1886" y="0"/>
                  <a:pt x="1886" y="0"/>
                  <a:pt x="1886" y="0"/>
                </a:cubicBezTo>
                <a:cubicBezTo>
                  <a:pt x="1883" y="0"/>
                  <a:pt x="1880" y="3"/>
                  <a:pt x="1880" y="6"/>
                </a:cubicBezTo>
                <a:cubicBezTo>
                  <a:pt x="1880" y="10"/>
                  <a:pt x="1883" y="12"/>
                  <a:pt x="1886" y="12"/>
                </a:cubicBezTo>
                <a:close/>
                <a:moveTo>
                  <a:pt x="1846" y="12"/>
                </a:moveTo>
                <a:cubicBezTo>
                  <a:pt x="1846" y="12"/>
                  <a:pt x="1846" y="12"/>
                  <a:pt x="1846" y="12"/>
                </a:cubicBezTo>
                <a:cubicBezTo>
                  <a:pt x="1849" y="12"/>
                  <a:pt x="1852" y="10"/>
                  <a:pt x="1852" y="6"/>
                </a:cubicBezTo>
                <a:cubicBezTo>
                  <a:pt x="1852" y="6"/>
                  <a:pt x="1852" y="6"/>
                  <a:pt x="1852" y="6"/>
                </a:cubicBezTo>
                <a:cubicBezTo>
                  <a:pt x="1852" y="3"/>
                  <a:pt x="1849" y="0"/>
                  <a:pt x="1846" y="0"/>
                </a:cubicBezTo>
                <a:cubicBezTo>
                  <a:pt x="1846" y="0"/>
                  <a:pt x="1846" y="0"/>
                  <a:pt x="1846" y="0"/>
                </a:cubicBezTo>
                <a:cubicBezTo>
                  <a:pt x="1843" y="0"/>
                  <a:pt x="1840" y="3"/>
                  <a:pt x="1840" y="6"/>
                </a:cubicBezTo>
                <a:cubicBezTo>
                  <a:pt x="1840" y="10"/>
                  <a:pt x="1843" y="12"/>
                  <a:pt x="1846" y="12"/>
                </a:cubicBezTo>
                <a:close/>
                <a:moveTo>
                  <a:pt x="1806" y="12"/>
                </a:moveTo>
                <a:cubicBezTo>
                  <a:pt x="1806" y="12"/>
                  <a:pt x="1806" y="12"/>
                  <a:pt x="1806" y="12"/>
                </a:cubicBezTo>
                <a:cubicBezTo>
                  <a:pt x="1809" y="12"/>
                  <a:pt x="1812" y="10"/>
                  <a:pt x="1812" y="6"/>
                </a:cubicBezTo>
                <a:cubicBezTo>
                  <a:pt x="1812" y="6"/>
                  <a:pt x="1812" y="6"/>
                  <a:pt x="1812" y="6"/>
                </a:cubicBezTo>
                <a:cubicBezTo>
                  <a:pt x="1812" y="3"/>
                  <a:pt x="1809" y="0"/>
                  <a:pt x="1806" y="0"/>
                </a:cubicBezTo>
                <a:cubicBezTo>
                  <a:pt x="1806" y="0"/>
                  <a:pt x="1806" y="0"/>
                  <a:pt x="1806" y="0"/>
                </a:cubicBezTo>
                <a:cubicBezTo>
                  <a:pt x="1803" y="0"/>
                  <a:pt x="1800" y="3"/>
                  <a:pt x="1800" y="6"/>
                </a:cubicBezTo>
                <a:cubicBezTo>
                  <a:pt x="1800" y="10"/>
                  <a:pt x="1803" y="12"/>
                  <a:pt x="1806" y="12"/>
                </a:cubicBezTo>
                <a:close/>
                <a:moveTo>
                  <a:pt x="1766" y="12"/>
                </a:moveTo>
                <a:cubicBezTo>
                  <a:pt x="1766" y="12"/>
                  <a:pt x="1766" y="12"/>
                  <a:pt x="1766" y="12"/>
                </a:cubicBezTo>
                <a:cubicBezTo>
                  <a:pt x="1769" y="12"/>
                  <a:pt x="1772" y="10"/>
                  <a:pt x="1772" y="6"/>
                </a:cubicBezTo>
                <a:cubicBezTo>
                  <a:pt x="1772" y="6"/>
                  <a:pt x="1772" y="6"/>
                  <a:pt x="1772" y="6"/>
                </a:cubicBezTo>
                <a:cubicBezTo>
                  <a:pt x="1772" y="3"/>
                  <a:pt x="1769" y="0"/>
                  <a:pt x="1766" y="0"/>
                </a:cubicBezTo>
                <a:cubicBezTo>
                  <a:pt x="1766" y="0"/>
                  <a:pt x="1766" y="0"/>
                  <a:pt x="1766" y="0"/>
                </a:cubicBezTo>
                <a:cubicBezTo>
                  <a:pt x="1763" y="0"/>
                  <a:pt x="1760" y="3"/>
                  <a:pt x="1760" y="6"/>
                </a:cubicBezTo>
                <a:cubicBezTo>
                  <a:pt x="1760" y="10"/>
                  <a:pt x="1763" y="12"/>
                  <a:pt x="1766" y="12"/>
                </a:cubicBezTo>
                <a:close/>
                <a:moveTo>
                  <a:pt x="1726" y="12"/>
                </a:moveTo>
                <a:cubicBezTo>
                  <a:pt x="1726" y="12"/>
                  <a:pt x="1726" y="12"/>
                  <a:pt x="1726" y="12"/>
                </a:cubicBezTo>
                <a:cubicBezTo>
                  <a:pt x="1729" y="12"/>
                  <a:pt x="1732" y="10"/>
                  <a:pt x="1732" y="6"/>
                </a:cubicBezTo>
                <a:cubicBezTo>
                  <a:pt x="1732" y="6"/>
                  <a:pt x="1732" y="6"/>
                  <a:pt x="1732" y="6"/>
                </a:cubicBezTo>
                <a:cubicBezTo>
                  <a:pt x="1732" y="3"/>
                  <a:pt x="1729" y="0"/>
                  <a:pt x="1726" y="0"/>
                </a:cubicBezTo>
                <a:cubicBezTo>
                  <a:pt x="1726" y="0"/>
                  <a:pt x="1726" y="0"/>
                  <a:pt x="1726" y="0"/>
                </a:cubicBezTo>
                <a:cubicBezTo>
                  <a:pt x="1723" y="0"/>
                  <a:pt x="1720" y="3"/>
                  <a:pt x="1720" y="6"/>
                </a:cubicBezTo>
                <a:cubicBezTo>
                  <a:pt x="1720" y="10"/>
                  <a:pt x="1723" y="12"/>
                  <a:pt x="1726" y="12"/>
                </a:cubicBezTo>
                <a:close/>
                <a:moveTo>
                  <a:pt x="1686" y="12"/>
                </a:moveTo>
                <a:cubicBezTo>
                  <a:pt x="1686" y="12"/>
                  <a:pt x="1686" y="12"/>
                  <a:pt x="1686" y="12"/>
                </a:cubicBezTo>
                <a:cubicBezTo>
                  <a:pt x="1689" y="12"/>
                  <a:pt x="1692" y="10"/>
                  <a:pt x="1692" y="6"/>
                </a:cubicBezTo>
                <a:cubicBezTo>
                  <a:pt x="1692" y="6"/>
                  <a:pt x="1692" y="6"/>
                  <a:pt x="1692" y="6"/>
                </a:cubicBezTo>
                <a:cubicBezTo>
                  <a:pt x="1692" y="3"/>
                  <a:pt x="1689" y="0"/>
                  <a:pt x="1686" y="0"/>
                </a:cubicBezTo>
                <a:cubicBezTo>
                  <a:pt x="1686" y="0"/>
                  <a:pt x="1686" y="0"/>
                  <a:pt x="1686" y="0"/>
                </a:cubicBezTo>
                <a:cubicBezTo>
                  <a:pt x="1683" y="0"/>
                  <a:pt x="1680" y="3"/>
                  <a:pt x="1680" y="6"/>
                </a:cubicBezTo>
                <a:cubicBezTo>
                  <a:pt x="1680" y="10"/>
                  <a:pt x="1683" y="12"/>
                  <a:pt x="1686" y="12"/>
                </a:cubicBezTo>
                <a:close/>
                <a:moveTo>
                  <a:pt x="1646" y="12"/>
                </a:moveTo>
                <a:cubicBezTo>
                  <a:pt x="1646" y="12"/>
                  <a:pt x="1646" y="12"/>
                  <a:pt x="1646" y="12"/>
                </a:cubicBezTo>
                <a:cubicBezTo>
                  <a:pt x="1649" y="12"/>
                  <a:pt x="1652" y="10"/>
                  <a:pt x="1652" y="6"/>
                </a:cubicBezTo>
                <a:cubicBezTo>
                  <a:pt x="1652" y="6"/>
                  <a:pt x="1652" y="6"/>
                  <a:pt x="1652" y="6"/>
                </a:cubicBezTo>
                <a:cubicBezTo>
                  <a:pt x="1652" y="3"/>
                  <a:pt x="1649" y="0"/>
                  <a:pt x="1646" y="0"/>
                </a:cubicBezTo>
                <a:cubicBezTo>
                  <a:pt x="1646" y="0"/>
                  <a:pt x="1646" y="0"/>
                  <a:pt x="1646" y="0"/>
                </a:cubicBezTo>
                <a:cubicBezTo>
                  <a:pt x="1643" y="0"/>
                  <a:pt x="1640" y="3"/>
                  <a:pt x="1640" y="6"/>
                </a:cubicBezTo>
                <a:cubicBezTo>
                  <a:pt x="1640" y="10"/>
                  <a:pt x="1643" y="12"/>
                  <a:pt x="1646" y="12"/>
                </a:cubicBezTo>
                <a:close/>
                <a:moveTo>
                  <a:pt x="1606" y="12"/>
                </a:moveTo>
                <a:cubicBezTo>
                  <a:pt x="1606" y="12"/>
                  <a:pt x="1606" y="12"/>
                  <a:pt x="1606" y="12"/>
                </a:cubicBezTo>
                <a:cubicBezTo>
                  <a:pt x="1609" y="12"/>
                  <a:pt x="1612" y="10"/>
                  <a:pt x="1612" y="6"/>
                </a:cubicBezTo>
                <a:cubicBezTo>
                  <a:pt x="1612" y="6"/>
                  <a:pt x="1612" y="6"/>
                  <a:pt x="1612" y="6"/>
                </a:cubicBezTo>
                <a:cubicBezTo>
                  <a:pt x="1612" y="3"/>
                  <a:pt x="1609" y="0"/>
                  <a:pt x="1606" y="0"/>
                </a:cubicBezTo>
                <a:cubicBezTo>
                  <a:pt x="1606" y="0"/>
                  <a:pt x="1606" y="0"/>
                  <a:pt x="1606" y="0"/>
                </a:cubicBezTo>
                <a:cubicBezTo>
                  <a:pt x="1603" y="0"/>
                  <a:pt x="1600" y="3"/>
                  <a:pt x="1600" y="6"/>
                </a:cubicBezTo>
                <a:cubicBezTo>
                  <a:pt x="1600" y="10"/>
                  <a:pt x="1603" y="12"/>
                  <a:pt x="1606" y="12"/>
                </a:cubicBezTo>
                <a:close/>
                <a:moveTo>
                  <a:pt x="1566" y="12"/>
                </a:moveTo>
                <a:cubicBezTo>
                  <a:pt x="1566" y="12"/>
                  <a:pt x="1566" y="12"/>
                  <a:pt x="1566" y="12"/>
                </a:cubicBezTo>
                <a:cubicBezTo>
                  <a:pt x="1569" y="12"/>
                  <a:pt x="1572" y="10"/>
                  <a:pt x="1572" y="6"/>
                </a:cubicBezTo>
                <a:cubicBezTo>
                  <a:pt x="1572" y="6"/>
                  <a:pt x="1572" y="6"/>
                  <a:pt x="1572" y="6"/>
                </a:cubicBezTo>
                <a:cubicBezTo>
                  <a:pt x="1572" y="3"/>
                  <a:pt x="1569" y="0"/>
                  <a:pt x="1566" y="0"/>
                </a:cubicBezTo>
                <a:cubicBezTo>
                  <a:pt x="1566" y="0"/>
                  <a:pt x="1566" y="0"/>
                  <a:pt x="1566" y="0"/>
                </a:cubicBezTo>
                <a:cubicBezTo>
                  <a:pt x="1563" y="0"/>
                  <a:pt x="1560" y="3"/>
                  <a:pt x="1560" y="6"/>
                </a:cubicBezTo>
                <a:cubicBezTo>
                  <a:pt x="1560" y="10"/>
                  <a:pt x="1563" y="12"/>
                  <a:pt x="1566" y="12"/>
                </a:cubicBezTo>
                <a:close/>
                <a:moveTo>
                  <a:pt x="1526" y="12"/>
                </a:moveTo>
                <a:cubicBezTo>
                  <a:pt x="1526" y="12"/>
                  <a:pt x="1526" y="12"/>
                  <a:pt x="1526" y="12"/>
                </a:cubicBezTo>
                <a:cubicBezTo>
                  <a:pt x="1529" y="12"/>
                  <a:pt x="1532" y="10"/>
                  <a:pt x="1532" y="6"/>
                </a:cubicBezTo>
                <a:cubicBezTo>
                  <a:pt x="1532" y="6"/>
                  <a:pt x="1532" y="6"/>
                  <a:pt x="1532" y="6"/>
                </a:cubicBezTo>
                <a:cubicBezTo>
                  <a:pt x="1532" y="3"/>
                  <a:pt x="1529" y="0"/>
                  <a:pt x="1526" y="0"/>
                </a:cubicBezTo>
                <a:cubicBezTo>
                  <a:pt x="1526" y="0"/>
                  <a:pt x="1526" y="0"/>
                  <a:pt x="1526" y="0"/>
                </a:cubicBezTo>
                <a:cubicBezTo>
                  <a:pt x="1523" y="0"/>
                  <a:pt x="1520" y="3"/>
                  <a:pt x="1520" y="6"/>
                </a:cubicBezTo>
                <a:cubicBezTo>
                  <a:pt x="1520" y="10"/>
                  <a:pt x="1523" y="12"/>
                  <a:pt x="1526" y="12"/>
                </a:cubicBezTo>
                <a:close/>
                <a:moveTo>
                  <a:pt x="1486" y="12"/>
                </a:moveTo>
                <a:cubicBezTo>
                  <a:pt x="1486" y="12"/>
                  <a:pt x="1486" y="12"/>
                  <a:pt x="1486" y="12"/>
                </a:cubicBezTo>
                <a:cubicBezTo>
                  <a:pt x="1489" y="12"/>
                  <a:pt x="1492" y="10"/>
                  <a:pt x="1492" y="6"/>
                </a:cubicBezTo>
                <a:cubicBezTo>
                  <a:pt x="1492" y="6"/>
                  <a:pt x="1492" y="6"/>
                  <a:pt x="1492" y="6"/>
                </a:cubicBezTo>
                <a:cubicBezTo>
                  <a:pt x="1492" y="3"/>
                  <a:pt x="1489" y="0"/>
                  <a:pt x="1486" y="0"/>
                </a:cubicBezTo>
                <a:cubicBezTo>
                  <a:pt x="1486" y="0"/>
                  <a:pt x="1486" y="0"/>
                  <a:pt x="1486" y="0"/>
                </a:cubicBezTo>
                <a:cubicBezTo>
                  <a:pt x="1483" y="0"/>
                  <a:pt x="1480" y="3"/>
                  <a:pt x="1480" y="6"/>
                </a:cubicBezTo>
                <a:cubicBezTo>
                  <a:pt x="1480" y="10"/>
                  <a:pt x="1483" y="12"/>
                  <a:pt x="1486" y="12"/>
                </a:cubicBezTo>
                <a:close/>
                <a:moveTo>
                  <a:pt x="1446" y="12"/>
                </a:moveTo>
                <a:cubicBezTo>
                  <a:pt x="1446" y="12"/>
                  <a:pt x="1446" y="12"/>
                  <a:pt x="1446" y="12"/>
                </a:cubicBezTo>
                <a:cubicBezTo>
                  <a:pt x="1449" y="12"/>
                  <a:pt x="1452" y="10"/>
                  <a:pt x="1452" y="6"/>
                </a:cubicBezTo>
                <a:cubicBezTo>
                  <a:pt x="1452" y="6"/>
                  <a:pt x="1452" y="6"/>
                  <a:pt x="1452" y="6"/>
                </a:cubicBezTo>
                <a:cubicBezTo>
                  <a:pt x="1452" y="3"/>
                  <a:pt x="1449" y="0"/>
                  <a:pt x="1446" y="0"/>
                </a:cubicBezTo>
                <a:cubicBezTo>
                  <a:pt x="1446" y="0"/>
                  <a:pt x="1446" y="0"/>
                  <a:pt x="1446" y="0"/>
                </a:cubicBezTo>
                <a:cubicBezTo>
                  <a:pt x="1443" y="0"/>
                  <a:pt x="1440" y="3"/>
                  <a:pt x="1440" y="6"/>
                </a:cubicBezTo>
                <a:cubicBezTo>
                  <a:pt x="1440" y="10"/>
                  <a:pt x="1443" y="12"/>
                  <a:pt x="1446" y="12"/>
                </a:cubicBezTo>
                <a:close/>
                <a:moveTo>
                  <a:pt x="1406" y="12"/>
                </a:moveTo>
                <a:cubicBezTo>
                  <a:pt x="1406" y="12"/>
                  <a:pt x="1406" y="12"/>
                  <a:pt x="1406" y="12"/>
                </a:cubicBezTo>
                <a:cubicBezTo>
                  <a:pt x="1409" y="12"/>
                  <a:pt x="1412" y="10"/>
                  <a:pt x="1412" y="6"/>
                </a:cubicBezTo>
                <a:cubicBezTo>
                  <a:pt x="1412" y="6"/>
                  <a:pt x="1412" y="6"/>
                  <a:pt x="1412" y="6"/>
                </a:cubicBezTo>
                <a:cubicBezTo>
                  <a:pt x="1412" y="3"/>
                  <a:pt x="1409" y="0"/>
                  <a:pt x="1406" y="0"/>
                </a:cubicBezTo>
                <a:cubicBezTo>
                  <a:pt x="1406" y="0"/>
                  <a:pt x="1406" y="0"/>
                  <a:pt x="1406" y="0"/>
                </a:cubicBezTo>
                <a:cubicBezTo>
                  <a:pt x="1403" y="0"/>
                  <a:pt x="1400" y="3"/>
                  <a:pt x="1400" y="6"/>
                </a:cubicBezTo>
                <a:cubicBezTo>
                  <a:pt x="1400" y="10"/>
                  <a:pt x="1403" y="12"/>
                  <a:pt x="1406" y="12"/>
                </a:cubicBezTo>
                <a:close/>
                <a:moveTo>
                  <a:pt x="1366" y="12"/>
                </a:moveTo>
                <a:cubicBezTo>
                  <a:pt x="1366" y="12"/>
                  <a:pt x="1366" y="12"/>
                  <a:pt x="1366" y="12"/>
                </a:cubicBezTo>
                <a:cubicBezTo>
                  <a:pt x="1369" y="12"/>
                  <a:pt x="1372" y="10"/>
                  <a:pt x="1372" y="6"/>
                </a:cubicBezTo>
                <a:cubicBezTo>
                  <a:pt x="1372" y="6"/>
                  <a:pt x="1372" y="6"/>
                  <a:pt x="1372" y="6"/>
                </a:cubicBezTo>
                <a:cubicBezTo>
                  <a:pt x="1372" y="3"/>
                  <a:pt x="1369" y="0"/>
                  <a:pt x="1366" y="0"/>
                </a:cubicBezTo>
                <a:cubicBezTo>
                  <a:pt x="1366" y="0"/>
                  <a:pt x="1366" y="0"/>
                  <a:pt x="1366" y="0"/>
                </a:cubicBezTo>
                <a:cubicBezTo>
                  <a:pt x="1363" y="0"/>
                  <a:pt x="1360" y="3"/>
                  <a:pt x="1360" y="6"/>
                </a:cubicBezTo>
                <a:cubicBezTo>
                  <a:pt x="1360" y="10"/>
                  <a:pt x="1363" y="12"/>
                  <a:pt x="1366" y="12"/>
                </a:cubicBezTo>
                <a:close/>
                <a:moveTo>
                  <a:pt x="1326" y="12"/>
                </a:moveTo>
                <a:cubicBezTo>
                  <a:pt x="1326" y="12"/>
                  <a:pt x="1326" y="12"/>
                  <a:pt x="1326" y="12"/>
                </a:cubicBezTo>
                <a:cubicBezTo>
                  <a:pt x="1329" y="12"/>
                  <a:pt x="1332" y="10"/>
                  <a:pt x="1332" y="6"/>
                </a:cubicBezTo>
                <a:cubicBezTo>
                  <a:pt x="1332" y="6"/>
                  <a:pt x="1332" y="6"/>
                  <a:pt x="1332" y="6"/>
                </a:cubicBezTo>
                <a:cubicBezTo>
                  <a:pt x="1332" y="3"/>
                  <a:pt x="1329" y="0"/>
                  <a:pt x="1326" y="0"/>
                </a:cubicBezTo>
                <a:cubicBezTo>
                  <a:pt x="1326" y="0"/>
                  <a:pt x="1326" y="0"/>
                  <a:pt x="1326" y="0"/>
                </a:cubicBezTo>
                <a:cubicBezTo>
                  <a:pt x="1323" y="0"/>
                  <a:pt x="1320" y="3"/>
                  <a:pt x="1320" y="6"/>
                </a:cubicBezTo>
                <a:cubicBezTo>
                  <a:pt x="1320" y="10"/>
                  <a:pt x="1323" y="12"/>
                  <a:pt x="1326" y="12"/>
                </a:cubicBezTo>
                <a:close/>
                <a:moveTo>
                  <a:pt x="1286" y="12"/>
                </a:moveTo>
                <a:cubicBezTo>
                  <a:pt x="1286" y="12"/>
                  <a:pt x="1286" y="12"/>
                  <a:pt x="1286" y="12"/>
                </a:cubicBezTo>
                <a:cubicBezTo>
                  <a:pt x="1289" y="12"/>
                  <a:pt x="1292" y="10"/>
                  <a:pt x="1292" y="6"/>
                </a:cubicBezTo>
                <a:cubicBezTo>
                  <a:pt x="1292" y="6"/>
                  <a:pt x="1292" y="6"/>
                  <a:pt x="1292" y="6"/>
                </a:cubicBezTo>
                <a:cubicBezTo>
                  <a:pt x="1292" y="3"/>
                  <a:pt x="1289" y="0"/>
                  <a:pt x="1286" y="0"/>
                </a:cubicBezTo>
                <a:cubicBezTo>
                  <a:pt x="1286" y="0"/>
                  <a:pt x="1286" y="0"/>
                  <a:pt x="1286" y="0"/>
                </a:cubicBezTo>
                <a:cubicBezTo>
                  <a:pt x="1283" y="0"/>
                  <a:pt x="1280" y="3"/>
                  <a:pt x="1280" y="6"/>
                </a:cubicBezTo>
                <a:cubicBezTo>
                  <a:pt x="1280" y="10"/>
                  <a:pt x="1283" y="12"/>
                  <a:pt x="1286" y="12"/>
                </a:cubicBezTo>
                <a:close/>
                <a:moveTo>
                  <a:pt x="1246" y="12"/>
                </a:moveTo>
                <a:cubicBezTo>
                  <a:pt x="1246" y="12"/>
                  <a:pt x="1246" y="12"/>
                  <a:pt x="1246" y="12"/>
                </a:cubicBezTo>
                <a:cubicBezTo>
                  <a:pt x="1249" y="12"/>
                  <a:pt x="1252" y="10"/>
                  <a:pt x="1252" y="6"/>
                </a:cubicBezTo>
                <a:cubicBezTo>
                  <a:pt x="1252" y="6"/>
                  <a:pt x="1252" y="6"/>
                  <a:pt x="1252" y="6"/>
                </a:cubicBezTo>
                <a:cubicBezTo>
                  <a:pt x="1252" y="3"/>
                  <a:pt x="1249" y="0"/>
                  <a:pt x="1246" y="0"/>
                </a:cubicBezTo>
                <a:cubicBezTo>
                  <a:pt x="1246" y="0"/>
                  <a:pt x="1246" y="0"/>
                  <a:pt x="1246" y="0"/>
                </a:cubicBezTo>
                <a:cubicBezTo>
                  <a:pt x="1243" y="0"/>
                  <a:pt x="1240" y="3"/>
                  <a:pt x="1240" y="6"/>
                </a:cubicBezTo>
                <a:cubicBezTo>
                  <a:pt x="1240" y="10"/>
                  <a:pt x="1243" y="12"/>
                  <a:pt x="1246" y="12"/>
                </a:cubicBezTo>
                <a:close/>
                <a:moveTo>
                  <a:pt x="1206" y="12"/>
                </a:moveTo>
                <a:cubicBezTo>
                  <a:pt x="1206" y="12"/>
                  <a:pt x="1206" y="12"/>
                  <a:pt x="1206" y="12"/>
                </a:cubicBezTo>
                <a:cubicBezTo>
                  <a:pt x="1209" y="12"/>
                  <a:pt x="1212" y="10"/>
                  <a:pt x="1212" y="6"/>
                </a:cubicBezTo>
                <a:cubicBezTo>
                  <a:pt x="1212" y="6"/>
                  <a:pt x="1212" y="6"/>
                  <a:pt x="1212" y="6"/>
                </a:cubicBezTo>
                <a:cubicBezTo>
                  <a:pt x="1212" y="3"/>
                  <a:pt x="1209" y="0"/>
                  <a:pt x="1206" y="0"/>
                </a:cubicBezTo>
                <a:cubicBezTo>
                  <a:pt x="1206" y="0"/>
                  <a:pt x="1206" y="0"/>
                  <a:pt x="1206" y="0"/>
                </a:cubicBezTo>
                <a:cubicBezTo>
                  <a:pt x="1203" y="0"/>
                  <a:pt x="1200" y="3"/>
                  <a:pt x="1200" y="6"/>
                </a:cubicBezTo>
                <a:cubicBezTo>
                  <a:pt x="1200" y="10"/>
                  <a:pt x="1203" y="12"/>
                  <a:pt x="1206" y="12"/>
                </a:cubicBezTo>
                <a:close/>
                <a:moveTo>
                  <a:pt x="1166" y="12"/>
                </a:moveTo>
                <a:cubicBezTo>
                  <a:pt x="1166" y="12"/>
                  <a:pt x="1166" y="12"/>
                  <a:pt x="1166" y="12"/>
                </a:cubicBezTo>
                <a:cubicBezTo>
                  <a:pt x="1169" y="12"/>
                  <a:pt x="1172" y="10"/>
                  <a:pt x="1172" y="6"/>
                </a:cubicBezTo>
                <a:cubicBezTo>
                  <a:pt x="1172" y="6"/>
                  <a:pt x="1172" y="6"/>
                  <a:pt x="1172" y="6"/>
                </a:cubicBezTo>
                <a:cubicBezTo>
                  <a:pt x="1172" y="3"/>
                  <a:pt x="1169" y="0"/>
                  <a:pt x="1166" y="0"/>
                </a:cubicBezTo>
                <a:cubicBezTo>
                  <a:pt x="1166" y="0"/>
                  <a:pt x="1166" y="0"/>
                  <a:pt x="1166" y="0"/>
                </a:cubicBezTo>
                <a:cubicBezTo>
                  <a:pt x="1163" y="0"/>
                  <a:pt x="1160" y="3"/>
                  <a:pt x="1160" y="6"/>
                </a:cubicBezTo>
                <a:cubicBezTo>
                  <a:pt x="1160" y="10"/>
                  <a:pt x="1163" y="12"/>
                  <a:pt x="1166" y="12"/>
                </a:cubicBezTo>
                <a:close/>
                <a:moveTo>
                  <a:pt x="1126" y="12"/>
                </a:moveTo>
                <a:cubicBezTo>
                  <a:pt x="1126" y="12"/>
                  <a:pt x="1126" y="12"/>
                  <a:pt x="1126" y="12"/>
                </a:cubicBezTo>
                <a:cubicBezTo>
                  <a:pt x="1129" y="12"/>
                  <a:pt x="1132" y="10"/>
                  <a:pt x="1132" y="6"/>
                </a:cubicBezTo>
                <a:cubicBezTo>
                  <a:pt x="1132" y="6"/>
                  <a:pt x="1132" y="6"/>
                  <a:pt x="1132" y="6"/>
                </a:cubicBezTo>
                <a:cubicBezTo>
                  <a:pt x="1132" y="3"/>
                  <a:pt x="1129" y="0"/>
                  <a:pt x="1126" y="0"/>
                </a:cubicBezTo>
                <a:cubicBezTo>
                  <a:pt x="1126" y="0"/>
                  <a:pt x="1126" y="0"/>
                  <a:pt x="1126" y="0"/>
                </a:cubicBezTo>
                <a:cubicBezTo>
                  <a:pt x="1123" y="0"/>
                  <a:pt x="1120" y="3"/>
                  <a:pt x="1120" y="6"/>
                </a:cubicBezTo>
                <a:cubicBezTo>
                  <a:pt x="1120" y="10"/>
                  <a:pt x="1123" y="12"/>
                  <a:pt x="1126" y="12"/>
                </a:cubicBezTo>
                <a:close/>
                <a:moveTo>
                  <a:pt x="1086" y="12"/>
                </a:moveTo>
                <a:cubicBezTo>
                  <a:pt x="1086" y="12"/>
                  <a:pt x="1086" y="12"/>
                  <a:pt x="1086" y="12"/>
                </a:cubicBezTo>
                <a:cubicBezTo>
                  <a:pt x="1089" y="12"/>
                  <a:pt x="1092" y="10"/>
                  <a:pt x="1092" y="6"/>
                </a:cubicBezTo>
                <a:cubicBezTo>
                  <a:pt x="1092" y="6"/>
                  <a:pt x="1092" y="6"/>
                  <a:pt x="1092" y="6"/>
                </a:cubicBezTo>
                <a:cubicBezTo>
                  <a:pt x="1092" y="3"/>
                  <a:pt x="1089" y="0"/>
                  <a:pt x="1086" y="0"/>
                </a:cubicBezTo>
                <a:cubicBezTo>
                  <a:pt x="1086" y="0"/>
                  <a:pt x="1086" y="0"/>
                  <a:pt x="1086" y="0"/>
                </a:cubicBezTo>
                <a:cubicBezTo>
                  <a:pt x="1083" y="0"/>
                  <a:pt x="1080" y="3"/>
                  <a:pt x="1080" y="6"/>
                </a:cubicBezTo>
                <a:cubicBezTo>
                  <a:pt x="1080" y="10"/>
                  <a:pt x="1083" y="12"/>
                  <a:pt x="1086" y="12"/>
                </a:cubicBezTo>
                <a:close/>
                <a:moveTo>
                  <a:pt x="1046" y="12"/>
                </a:moveTo>
                <a:cubicBezTo>
                  <a:pt x="1046" y="12"/>
                  <a:pt x="1046" y="12"/>
                  <a:pt x="1046" y="12"/>
                </a:cubicBezTo>
                <a:cubicBezTo>
                  <a:pt x="1049" y="12"/>
                  <a:pt x="1052" y="10"/>
                  <a:pt x="1052" y="6"/>
                </a:cubicBezTo>
                <a:cubicBezTo>
                  <a:pt x="1052" y="6"/>
                  <a:pt x="1052" y="6"/>
                  <a:pt x="1052" y="6"/>
                </a:cubicBezTo>
                <a:cubicBezTo>
                  <a:pt x="1052" y="3"/>
                  <a:pt x="1049" y="0"/>
                  <a:pt x="1046" y="0"/>
                </a:cubicBezTo>
                <a:cubicBezTo>
                  <a:pt x="1046" y="0"/>
                  <a:pt x="1046" y="0"/>
                  <a:pt x="1046" y="0"/>
                </a:cubicBezTo>
                <a:cubicBezTo>
                  <a:pt x="1043" y="0"/>
                  <a:pt x="1040" y="3"/>
                  <a:pt x="1040" y="6"/>
                </a:cubicBezTo>
                <a:cubicBezTo>
                  <a:pt x="1040" y="10"/>
                  <a:pt x="1043" y="12"/>
                  <a:pt x="1046" y="12"/>
                </a:cubicBezTo>
                <a:close/>
                <a:moveTo>
                  <a:pt x="1006" y="12"/>
                </a:moveTo>
                <a:cubicBezTo>
                  <a:pt x="1006" y="12"/>
                  <a:pt x="1006" y="12"/>
                  <a:pt x="1006" y="12"/>
                </a:cubicBezTo>
                <a:cubicBezTo>
                  <a:pt x="1009" y="12"/>
                  <a:pt x="1012" y="10"/>
                  <a:pt x="1012" y="6"/>
                </a:cubicBezTo>
                <a:cubicBezTo>
                  <a:pt x="1012" y="6"/>
                  <a:pt x="1012" y="6"/>
                  <a:pt x="1012" y="6"/>
                </a:cubicBezTo>
                <a:cubicBezTo>
                  <a:pt x="1012" y="3"/>
                  <a:pt x="1009" y="0"/>
                  <a:pt x="1006" y="0"/>
                </a:cubicBezTo>
                <a:cubicBezTo>
                  <a:pt x="1006" y="0"/>
                  <a:pt x="1006" y="0"/>
                  <a:pt x="1006" y="0"/>
                </a:cubicBezTo>
                <a:cubicBezTo>
                  <a:pt x="1003" y="0"/>
                  <a:pt x="1000" y="3"/>
                  <a:pt x="1000" y="6"/>
                </a:cubicBezTo>
                <a:cubicBezTo>
                  <a:pt x="1000" y="10"/>
                  <a:pt x="1003" y="12"/>
                  <a:pt x="1006" y="12"/>
                </a:cubicBezTo>
                <a:close/>
                <a:moveTo>
                  <a:pt x="966" y="12"/>
                </a:moveTo>
                <a:cubicBezTo>
                  <a:pt x="966" y="12"/>
                  <a:pt x="966" y="12"/>
                  <a:pt x="966" y="12"/>
                </a:cubicBezTo>
                <a:cubicBezTo>
                  <a:pt x="969" y="12"/>
                  <a:pt x="972" y="10"/>
                  <a:pt x="972" y="6"/>
                </a:cubicBezTo>
                <a:cubicBezTo>
                  <a:pt x="972" y="6"/>
                  <a:pt x="972" y="6"/>
                  <a:pt x="972" y="6"/>
                </a:cubicBezTo>
                <a:cubicBezTo>
                  <a:pt x="972" y="3"/>
                  <a:pt x="969" y="0"/>
                  <a:pt x="966" y="0"/>
                </a:cubicBezTo>
                <a:cubicBezTo>
                  <a:pt x="966" y="0"/>
                  <a:pt x="966" y="0"/>
                  <a:pt x="966" y="0"/>
                </a:cubicBezTo>
                <a:cubicBezTo>
                  <a:pt x="963" y="0"/>
                  <a:pt x="960" y="3"/>
                  <a:pt x="960" y="6"/>
                </a:cubicBezTo>
                <a:cubicBezTo>
                  <a:pt x="960" y="10"/>
                  <a:pt x="963" y="12"/>
                  <a:pt x="966" y="12"/>
                </a:cubicBezTo>
                <a:close/>
                <a:moveTo>
                  <a:pt x="926" y="12"/>
                </a:moveTo>
                <a:cubicBezTo>
                  <a:pt x="926" y="12"/>
                  <a:pt x="926" y="12"/>
                  <a:pt x="926" y="12"/>
                </a:cubicBezTo>
                <a:cubicBezTo>
                  <a:pt x="929" y="12"/>
                  <a:pt x="932" y="10"/>
                  <a:pt x="932" y="6"/>
                </a:cubicBezTo>
                <a:cubicBezTo>
                  <a:pt x="932" y="6"/>
                  <a:pt x="932" y="6"/>
                  <a:pt x="932" y="6"/>
                </a:cubicBezTo>
                <a:cubicBezTo>
                  <a:pt x="932" y="3"/>
                  <a:pt x="929" y="0"/>
                  <a:pt x="926" y="0"/>
                </a:cubicBezTo>
                <a:cubicBezTo>
                  <a:pt x="926" y="0"/>
                  <a:pt x="926" y="0"/>
                  <a:pt x="926" y="0"/>
                </a:cubicBezTo>
                <a:cubicBezTo>
                  <a:pt x="923" y="0"/>
                  <a:pt x="920" y="3"/>
                  <a:pt x="920" y="6"/>
                </a:cubicBezTo>
                <a:cubicBezTo>
                  <a:pt x="920" y="10"/>
                  <a:pt x="923" y="12"/>
                  <a:pt x="926" y="12"/>
                </a:cubicBezTo>
                <a:close/>
                <a:moveTo>
                  <a:pt x="886" y="12"/>
                </a:moveTo>
                <a:cubicBezTo>
                  <a:pt x="886" y="12"/>
                  <a:pt x="886" y="12"/>
                  <a:pt x="886" y="12"/>
                </a:cubicBezTo>
                <a:cubicBezTo>
                  <a:pt x="889" y="12"/>
                  <a:pt x="892" y="10"/>
                  <a:pt x="892" y="6"/>
                </a:cubicBezTo>
                <a:cubicBezTo>
                  <a:pt x="892" y="6"/>
                  <a:pt x="892" y="6"/>
                  <a:pt x="892" y="6"/>
                </a:cubicBezTo>
                <a:cubicBezTo>
                  <a:pt x="892" y="3"/>
                  <a:pt x="889" y="0"/>
                  <a:pt x="886" y="0"/>
                </a:cubicBezTo>
                <a:cubicBezTo>
                  <a:pt x="886" y="0"/>
                  <a:pt x="886" y="0"/>
                  <a:pt x="886" y="0"/>
                </a:cubicBezTo>
                <a:cubicBezTo>
                  <a:pt x="883" y="0"/>
                  <a:pt x="880" y="3"/>
                  <a:pt x="880" y="6"/>
                </a:cubicBezTo>
                <a:cubicBezTo>
                  <a:pt x="880" y="10"/>
                  <a:pt x="883" y="12"/>
                  <a:pt x="886" y="12"/>
                </a:cubicBezTo>
                <a:close/>
                <a:moveTo>
                  <a:pt x="846" y="12"/>
                </a:moveTo>
                <a:cubicBezTo>
                  <a:pt x="846" y="12"/>
                  <a:pt x="846" y="12"/>
                  <a:pt x="846" y="12"/>
                </a:cubicBezTo>
                <a:cubicBezTo>
                  <a:pt x="849" y="12"/>
                  <a:pt x="852" y="10"/>
                  <a:pt x="852" y="6"/>
                </a:cubicBezTo>
                <a:cubicBezTo>
                  <a:pt x="852" y="6"/>
                  <a:pt x="852" y="6"/>
                  <a:pt x="852" y="6"/>
                </a:cubicBezTo>
                <a:cubicBezTo>
                  <a:pt x="852" y="3"/>
                  <a:pt x="849" y="0"/>
                  <a:pt x="846" y="0"/>
                </a:cubicBezTo>
                <a:cubicBezTo>
                  <a:pt x="846" y="0"/>
                  <a:pt x="846" y="0"/>
                  <a:pt x="846" y="0"/>
                </a:cubicBezTo>
                <a:cubicBezTo>
                  <a:pt x="843" y="0"/>
                  <a:pt x="840" y="3"/>
                  <a:pt x="840" y="6"/>
                </a:cubicBezTo>
                <a:cubicBezTo>
                  <a:pt x="840" y="10"/>
                  <a:pt x="843" y="12"/>
                  <a:pt x="846" y="12"/>
                </a:cubicBezTo>
                <a:close/>
                <a:moveTo>
                  <a:pt x="806" y="12"/>
                </a:moveTo>
                <a:cubicBezTo>
                  <a:pt x="806" y="12"/>
                  <a:pt x="806" y="12"/>
                  <a:pt x="806" y="12"/>
                </a:cubicBezTo>
                <a:cubicBezTo>
                  <a:pt x="809" y="12"/>
                  <a:pt x="812" y="10"/>
                  <a:pt x="812" y="6"/>
                </a:cubicBezTo>
                <a:cubicBezTo>
                  <a:pt x="812" y="6"/>
                  <a:pt x="812" y="6"/>
                  <a:pt x="812" y="6"/>
                </a:cubicBezTo>
                <a:cubicBezTo>
                  <a:pt x="812" y="3"/>
                  <a:pt x="809" y="0"/>
                  <a:pt x="806" y="0"/>
                </a:cubicBezTo>
                <a:cubicBezTo>
                  <a:pt x="806" y="0"/>
                  <a:pt x="806" y="0"/>
                  <a:pt x="806" y="0"/>
                </a:cubicBezTo>
                <a:cubicBezTo>
                  <a:pt x="803" y="0"/>
                  <a:pt x="800" y="3"/>
                  <a:pt x="800" y="6"/>
                </a:cubicBezTo>
                <a:cubicBezTo>
                  <a:pt x="800" y="10"/>
                  <a:pt x="803" y="12"/>
                  <a:pt x="806" y="12"/>
                </a:cubicBezTo>
                <a:close/>
                <a:moveTo>
                  <a:pt x="766" y="12"/>
                </a:moveTo>
                <a:cubicBezTo>
                  <a:pt x="766" y="12"/>
                  <a:pt x="766" y="12"/>
                  <a:pt x="766" y="12"/>
                </a:cubicBezTo>
                <a:cubicBezTo>
                  <a:pt x="769" y="12"/>
                  <a:pt x="772" y="10"/>
                  <a:pt x="772" y="6"/>
                </a:cubicBezTo>
                <a:cubicBezTo>
                  <a:pt x="772" y="6"/>
                  <a:pt x="772" y="6"/>
                  <a:pt x="772" y="6"/>
                </a:cubicBezTo>
                <a:cubicBezTo>
                  <a:pt x="772" y="3"/>
                  <a:pt x="769" y="0"/>
                  <a:pt x="766" y="0"/>
                </a:cubicBezTo>
                <a:cubicBezTo>
                  <a:pt x="766" y="0"/>
                  <a:pt x="766" y="0"/>
                  <a:pt x="766" y="0"/>
                </a:cubicBezTo>
                <a:cubicBezTo>
                  <a:pt x="763" y="0"/>
                  <a:pt x="760" y="3"/>
                  <a:pt x="760" y="6"/>
                </a:cubicBezTo>
                <a:cubicBezTo>
                  <a:pt x="760" y="10"/>
                  <a:pt x="763" y="12"/>
                  <a:pt x="766" y="12"/>
                </a:cubicBezTo>
                <a:close/>
                <a:moveTo>
                  <a:pt x="726" y="12"/>
                </a:moveTo>
                <a:cubicBezTo>
                  <a:pt x="726" y="12"/>
                  <a:pt x="726" y="12"/>
                  <a:pt x="726" y="12"/>
                </a:cubicBezTo>
                <a:cubicBezTo>
                  <a:pt x="729" y="12"/>
                  <a:pt x="732" y="10"/>
                  <a:pt x="732" y="6"/>
                </a:cubicBezTo>
                <a:cubicBezTo>
                  <a:pt x="732" y="6"/>
                  <a:pt x="732" y="6"/>
                  <a:pt x="732" y="6"/>
                </a:cubicBezTo>
                <a:cubicBezTo>
                  <a:pt x="732" y="3"/>
                  <a:pt x="729" y="0"/>
                  <a:pt x="726" y="0"/>
                </a:cubicBezTo>
                <a:cubicBezTo>
                  <a:pt x="726" y="0"/>
                  <a:pt x="726" y="0"/>
                  <a:pt x="726" y="0"/>
                </a:cubicBezTo>
                <a:cubicBezTo>
                  <a:pt x="723" y="0"/>
                  <a:pt x="720" y="3"/>
                  <a:pt x="720" y="6"/>
                </a:cubicBezTo>
                <a:cubicBezTo>
                  <a:pt x="720" y="10"/>
                  <a:pt x="723" y="12"/>
                  <a:pt x="726" y="12"/>
                </a:cubicBezTo>
                <a:close/>
                <a:moveTo>
                  <a:pt x="686" y="12"/>
                </a:moveTo>
                <a:cubicBezTo>
                  <a:pt x="686" y="12"/>
                  <a:pt x="686" y="12"/>
                  <a:pt x="686" y="12"/>
                </a:cubicBezTo>
                <a:cubicBezTo>
                  <a:pt x="689" y="12"/>
                  <a:pt x="692" y="10"/>
                  <a:pt x="692" y="6"/>
                </a:cubicBezTo>
                <a:cubicBezTo>
                  <a:pt x="692" y="6"/>
                  <a:pt x="692" y="6"/>
                  <a:pt x="692" y="6"/>
                </a:cubicBezTo>
                <a:cubicBezTo>
                  <a:pt x="692" y="3"/>
                  <a:pt x="689" y="0"/>
                  <a:pt x="686" y="0"/>
                </a:cubicBezTo>
                <a:cubicBezTo>
                  <a:pt x="686" y="0"/>
                  <a:pt x="686" y="0"/>
                  <a:pt x="686" y="0"/>
                </a:cubicBezTo>
                <a:cubicBezTo>
                  <a:pt x="683" y="0"/>
                  <a:pt x="680" y="3"/>
                  <a:pt x="680" y="6"/>
                </a:cubicBezTo>
                <a:cubicBezTo>
                  <a:pt x="680" y="10"/>
                  <a:pt x="683" y="12"/>
                  <a:pt x="686" y="12"/>
                </a:cubicBezTo>
                <a:close/>
                <a:moveTo>
                  <a:pt x="646" y="12"/>
                </a:moveTo>
                <a:cubicBezTo>
                  <a:pt x="646" y="12"/>
                  <a:pt x="646" y="12"/>
                  <a:pt x="646" y="12"/>
                </a:cubicBezTo>
                <a:cubicBezTo>
                  <a:pt x="649" y="12"/>
                  <a:pt x="652" y="10"/>
                  <a:pt x="652" y="6"/>
                </a:cubicBezTo>
                <a:cubicBezTo>
                  <a:pt x="652" y="6"/>
                  <a:pt x="652" y="6"/>
                  <a:pt x="652" y="6"/>
                </a:cubicBezTo>
                <a:cubicBezTo>
                  <a:pt x="652" y="3"/>
                  <a:pt x="649" y="0"/>
                  <a:pt x="646" y="0"/>
                </a:cubicBezTo>
                <a:cubicBezTo>
                  <a:pt x="646" y="0"/>
                  <a:pt x="646" y="0"/>
                  <a:pt x="646" y="0"/>
                </a:cubicBezTo>
                <a:cubicBezTo>
                  <a:pt x="643" y="0"/>
                  <a:pt x="640" y="3"/>
                  <a:pt x="640" y="6"/>
                </a:cubicBezTo>
                <a:cubicBezTo>
                  <a:pt x="640" y="10"/>
                  <a:pt x="643" y="12"/>
                  <a:pt x="646" y="12"/>
                </a:cubicBezTo>
                <a:close/>
                <a:moveTo>
                  <a:pt x="606" y="12"/>
                </a:moveTo>
                <a:cubicBezTo>
                  <a:pt x="606" y="12"/>
                  <a:pt x="606" y="12"/>
                  <a:pt x="606" y="12"/>
                </a:cubicBezTo>
                <a:cubicBezTo>
                  <a:pt x="609" y="12"/>
                  <a:pt x="612" y="10"/>
                  <a:pt x="612" y="6"/>
                </a:cubicBezTo>
                <a:cubicBezTo>
                  <a:pt x="612" y="6"/>
                  <a:pt x="612" y="6"/>
                  <a:pt x="612" y="6"/>
                </a:cubicBezTo>
                <a:cubicBezTo>
                  <a:pt x="612" y="3"/>
                  <a:pt x="609" y="0"/>
                  <a:pt x="606" y="0"/>
                </a:cubicBezTo>
                <a:cubicBezTo>
                  <a:pt x="606" y="0"/>
                  <a:pt x="606" y="0"/>
                  <a:pt x="606" y="0"/>
                </a:cubicBezTo>
                <a:cubicBezTo>
                  <a:pt x="603" y="0"/>
                  <a:pt x="600" y="3"/>
                  <a:pt x="600" y="6"/>
                </a:cubicBezTo>
                <a:cubicBezTo>
                  <a:pt x="600" y="10"/>
                  <a:pt x="603" y="12"/>
                  <a:pt x="606" y="12"/>
                </a:cubicBezTo>
                <a:close/>
                <a:moveTo>
                  <a:pt x="566" y="12"/>
                </a:moveTo>
                <a:cubicBezTo>
                  <a:pt x="566" y="12"/>
                  <a:pt x="566" y="12"/>
                  <a:pt x="566" y="12"/>
                </a:cubicBezTo>
                <a:cubicBezTo>
                  <a:pt x="569" y="12"/>
                  <a:pt x="572" y="10"/>
                  <a:pt x="572" y="6"/>
                </a:cubicBezTo>
                <a:cubicBezTo>
                  <a:pt x="572" y="6"/>
                  <a:pt x="572" y="6"/>
                  <a:pt x="572" y="6"/>
                </a:cubicBezTo>
                <a:cubicBezTo>
                  <a:pt x="572" y="3"/>
                  <a:pt x="569" y="0"/>
                  <a:pt x="566" y="0"/>
                </a:cubicBezTo>
                <a:cubicBezTo>
                  <a:pt x="566" y="0"/>
                  <a:pt x="566" y="0"/>
                  <a:pt x="566" y="0"/>
                </a:cubicBezTo>
                <a:cubicBezTo>
                  <a:pt x="563" y="0"/>
                  <a:pt x="560" y="3"/>
                  <a:pt x="560" y="6"/>
                </a:cubicBezTo>
                <a:cubicBezTo>
                  <a:pt x="560" y="10"/>
                  <a:pt x="563" y="12"/>
                  <a:pt x="566" y="12"/>
                </a:cubicBezTo>
                <a:close/>
                <a:moveTo>
                  <a:pt x="526" y="12"/>
                </a:moveTo>
                <a:cubicBezTo>
                  <a:pt x="526" y="12"/>
                  <a:pt x="526" y="12"/>
                  <a:pt x="526" y="12"/>
                </a:cubicBezTo>
                <a:cubicBezTo>
                  <a:pt x="529" y="12"/>
                  <a:pt x="532" y="10"/>
                  <a:pt x="532" y="6"/>
                </a:cubicBezTo>
                <a:cubicBezTo>
                  <a:pt x="532" y="6"/>
                  <a:pt x="532" y="6"/>
                  <a:pt x="532" y="6"/>
                </a:cubicBezTo>
                <a:cubicBezTo>
                  <a:pt x="532" y="3"/>
                  <a:pt x="529" y="0"/>
                  <a:pt x="526" y="0"/>
                </a:cubicBezTo>
                <a:cubicBezTo>
                  <a:pt x="526" y="0"/>
                  <a:pt x="526" y="0"/>
                  <a:pt x="526" y="0"/>
                </a:cubicBezTo>
                <a:cubicBezTo>
                  <a:pt x="523" y="0"/>
                  <a:pt x="520" y="3"/>
                  <a:pt x="520" y="6"/>
                </a:cubicBezTo>
                <a:cubicBezTo>
                  <a:pt x="520" y="10"/>
                  <a:pt x="523" y="12"/>
                  <a:pt x="526" y="12"/>
                </a:cubicBezTo>
                <a:close/>
                <a:moveTo>
                  <a:pt x="486" y="12"/>
                </a:moveTo>
                <a:cubicBezTo>
                  <a:pt x="486" y="12"/>
                  <a:pt x="486" y="12"/>
                  <a:pt x="486" y="12"/>
                </a:cubicBezTo>
                <a:cubicBezTo>
                  <a:pt x="489" y="12"/>
                  <a:pt x="492" y="10"/>
                  <a:pt x="492" y="6"/>
                </a:cubicBezTo>
                <a:cubicBezTo>
                  <a:pt x="492" y="6"/>
                  <a:pt x="492" y="6"/>
                  <a:pt x="492" y="6"/>
                </a:cubicBezTo>
                <a:cubicBezTo>
                  <a:pt x="492" y="3"/>
                  <a:pt x="489" y="0"/>
                  <a:pt x="486" y="0"/>
                </a:cubicBezTo>
                <a:cubicBezTo>
                  <a:pt x="486" y="0"/>
                  <a:pt x="486" y="0"/>
                  <a:pt x="486" y="0"/>
                </a:cubicBezTo>
                <a:cubicBezTo>
                  <a:pt x="483" y="0"/>
                  <a:pt x="480" y="3"/>
                  <a:pt x="480" y="6"/>
                </a:cubicBezTo>
                <a:cubicBezTo>
                  <a:pt x="480" y="10"/>
                  <a:pt x="483" y="12"/>
                  <a:pt x="486" y="12"/>
                </a:cubicBezTo>
                <a:close/>
                <a:moveTo>
                  <a:pt x="446" y="12"/>
                </a:moveTo>
                <a:cubicBezTo>
                  <a:pt x="446" y="12"/>
                  <a:pt x="446" y="12"/>
                  <a:pt x="446" y="12"/>
                </a:cubicBezTo>
                <a:cubicBezTo>
                  <a:pt x="449" y="12"/>
                  <a:pt x="452" y="10"/>
                  <a:pt x="452" y="6"/>
                </a:cubicBezTo>
                <a:cubicBezTo>
                  <a:pt x="452" y="6"/>
                  <a:pt x="452" y="6"/>
                  <a:pt x="452" y="6"/>
                </a:cubicBezTo>
                <a:cubicBezTo>
                  <a:pt x="452" y="3"/>
                  <a:pt x="449" y="0"/>
                  <a:pt x="446" y="0"/>
                </a:cubicBezTo>
                <a:cubicBezTo>
                  <a:pt x="446" y="0"/>
                  <a:pt x="446" y="0"/>
                  <a:pt x="446" y="0"/>
                </a:cubicBezTo>
                <a:cubicBezTo>
                  <a:pt x="443" y="0"/>
                  <a:pt x="440" y="3"/>
                  <a:pt x="440" y="6"/>
                </a:cubicBezTo>
                <a:cubicBezTo>
                  <a:pt x="440" y="10"/>
                  <a:pt x="443" y="12"/>
                  <a:pt x="446" y="12"/>
                </a:cubicBezTo>
                <a:close/>
                <a:moveTo>
                  <a:pt x="406" y="12"/>
                </a:moveTo>
                <a:cubicBezTo>
                  <a:pt x="406" y="12"/>
                  <a:pt x="406" y="12"/>
                  <a:pt x="406" y="12"/>
                </a:cubicBezTo>
                <a:cubicBezTo>
                  <a:pt x="409" y="12"/>
                  <a:pt x="412" y="10"/>
                  <a:pt x="412" y="6"/>
                </a:cubicBezTo>
                <a:cubicBezTo>
                  <a:pt x="412" y="6"/>
                  <a:pt x="412" y="6"/>
                  <a:pt x="412" y="6"/>
                </a:cubicBezTo>
                <a:cubicBezTo>
                  <a:pt x="412" y="3"/>
                  <a:pt x="409" y="0"/>
                  <a:pt x="406" y="0"/>
                </a:cubicBezTo>
                <a:cubicBezTo>
                  <a:pt x="406" y="0"/>
                  <a:pt x="406" y="0"/>
                  <a:pt x="406" y="0"/>
                </a:cubicBezTo>
                <a:cubicBezTo>
                  <a:pt x="403" y="0"/>
                  <a:pt x="400" y="3"/>
                  <a:pt x="400" y="6"/>
                </a:cubicBezTo>
                <a:cubicBezTo>
                  <a:pt x="400" y="10"/>
                  <a:pt x="403" y="12"/>
                  <a:pt x="406" y="12"/>
                </a:cubicBezTo>
                <a:close/>
                <a:moveTo>
                  <a:pt x="366" y="12"/>
                </a:moveTo>
                <a:cubicBezTo>
                  <a:pt x="366" y="12"/>
                  <a:pt x="366" y="12"/>
                  <a:pt x="366" y="12"/>
                </a:cubicBezTo>
                <a:cubicBezTo>
                  <a:pt x="369" y="12"/>
                  <a:pt x="372" y="10"/>
                  <a:pt x="372" y="6"/>
                </a:cubicBezTo>
                <a:cubicBezTo>
                  <a:pt x="372" y="6"/>
                  <a:pt x="372" y="6"/>
                  <a:pt x="372" y="6"/>
                </a:cubicBezTo>
                <a:cubicBezTo>
                  <a:pt x="372" y="3"/>
                  <a:pt x="369" y="0"/>
                  <a:pt x="366" y="0"/>
                </a:cubicBezTo>
                <a:cubicBezTo>
                  <a:pt x="366" y="0"/>
                  <a:pt x="366" y="0"/>
                  <a:pt x="366" y="0"/>
                </a:cubicBezTo>
                <a:cubicBezTo>
                  <a:pt x="363" y="0"/>
                  <a:pt x="360" y="3"/>
                  <a:pt x="360" y="6"/>
                </a:cubicBezTo>
                <a:cubicBezTo>
                  <a:pt x="360" y="10"/>
                  <a:pt x="363" y="12"/>
                  <a:pt x="366" y="12"/>
                </a:cubicBezTo>
                <a:close/>
                <a:moveTo>
                  <a:pt x="326" y="12"/>
                </a:moveTo>
                <a:cubicBezTo>
                  <a:pt x="326" y="12"/>
                  <a:pt x="326" y="12"/>
                  <a:pt x="326" y="12"/>
                </a:cubicBezTo>
                <a:cubicBezTo>
                  <a:pt x="329" y="12"/>
                  <a:pt x="332" y="10"/>
                  <a:pt x="332" y="6"/>
                </a:cubicBezTo>
                <a:cubicBezTo>
                  <a:pt x="332" y="6"/>
                  <a:pt x="332" y="6"/>
                  <a:pt x="332" y="6"/>
                </a:cubicBezTo>
                <a:cubicBezTo>
                  <a:pt x="332" y="3"/>
                  <a:pt x="329" y="0"/>
                  <a:pt x="326" y="0"/>
                </a:cubicBezTo>
                <a:cubicBezTo>
                  <a:pt x="326" y="0"/>
                  <a:pt x="326" y="0"/>
                  <a:pt x="326" y="0"/>
                </a:cubicBezTo>
                <a:cubicBezTo>
                  <a:pt x="323" y="0"/>
                  <a:pt x="320" y="3"/>
                  <a:pt x="320" y="6"/>
                </a:cubicBezTo>
                <a:cubicBezTo>
                  <a:pt x="320" y="10"/>
                  <a:pt x="323" y="12"/>
                  <a:pt x="326" y="12"/>
                </a:cubicBezTo>
                <a:close/>
                <a:moveTo>
                  <a:pt x="286" y="12"/>
                </a:moveTo>
                <a:cubicBezTo>
                  <a:pt x="286" y="12"/>
                  <a:pt x="286" y="12"/>
                  <a:pt x="286" y="12"/>
                </a:cubicBezTo>
                <a:cubicBezTo>
                  <a:pt x="289" y="12"/>
                  <a:pt x="292" y="10"/>
                  <a:pt x="292" y="6"/>
                </a:cubicBezTo>
                <a:cubicBezTo>
                  <a:pt x="292" y="6"/>
                  <a:pt x="292" y="6"/>
                  <a:pt x="292" y="6"/>
                </a:cubicBezTo>
                <a:cubicBezTo>
                  <a:pt x="292" y="3"/>
                  <a:pt x="289" y="0"/>
                  <a:pt x="286" y="0"/>
                </a:cubicBezTo>
                <a:cubicBezTo>
                  <a:pt x="286" y="0"/>
                  <a:pt x="286" y="0"/>
                  <a:pt x="286" y="0"/>
                </a:cubicBezTo>
                <a:cubicBezTo>
                  <a:pt x="283" y="0"/>
                  <a:pt x="280" y="3"/>
                  <a:pt x="280" y="6"/>
                </a:cubicBezTo>
                <a:cubicBezTo>
                  <a:pt x="280" y="10"/>
                  <a:pt x="283" y="12"/>
                  <a:pt x="286" y="12"/>
                </a:cubicBezTo>
                <a:close/>
                <a:moveTo>
                  <a:pt x="246" y="12"/>
                </a:moveTo>
                <a:cubicBezTo>
                  <a:pt x="246" y="12"/>
                  <a:pt x="246" y="12"/>
                  <a:pt x="246" y="12"/>
                </a:cubicBezTo>
                <a:cubicBezTo>
                  <a:pt x="249" y="12"/>
                  <a:pt x="252" y="10"/>
                  <a:pt x="252" y="6"/>
                </a:cubicBezTo>
                <a:cubicBezTo>
                  <a:pt x="252" y="6"/>
                  <a:pt x="252" y="6"/>
                  <a:pt x="252" y="6"/>
                </a:cubicBezTo>
                <a:cubicBezTo>
                  <a:pt x="252" y="3"/>
                  <a:pt x="249" y="0"/>
                  <a:pt x="246" y="0"/>
                </a:cubicBezTo>
                <a:cubicBezTo>
                  <a:pt x="246" y="0"/>
                  <a:pt x="246" y="0"/>
                  <a:pt x="246" y="0"/>
                </a:cubicBezTo>
                <a:cubicBezTo>
                  <a:pt x="243" y="0"/>
                  <a:pt x="240" y="3"/>
                  <a:pt x="240" y="6"/>
                </a:cubicBezTo>
                <a:cubicBezTo>
                  <a:pt x="240" y="10"/>
                  <a:pt x="243" y="12"/>
                  <a:pt x="246" y="12"/>
                </a:cubicBezTo>
                <a:close/>
                <a:moveTo>
                  <a:pt x="206" y="12"/>
                </a:moveTo>
                <a:cubicBezTo>
                  <a:pt x="206" y="12"/>
                  <a:pt x="206" y="12"/>
                  <a:pt x="206" y="12"/>
                </a:cubicBezTo>
                <a:cubicBezTo>
                  <a:pt x="209" y="12"/>
                  <a:pt x="212" y="10"/>
                  <a:pt x="212" y="6"/>
                </a:cubicBezTo>
                <a:cubicBezTo>
                  <a:pt x="212" y="6"/>
                  <a:pt x="212" y="6"/>
                  <a:pt x="212" y="6"/>
                </a:cubicBezTo>
                <a:cubicBezTo>
                  <a:pt x="212" y="3"/>
                  <a:pt x="209" y="0"/>
                  <a:pt x="206" y="0"/>
                </a:cubicBezTo>
                <a:cubicBezTo>
                  <a:pt x="206" y="0"/>
                  <a:pt x="206" y="0"/>
                  <a:pt x="206" y="0"/>
                </a:cubicBezTo>
                <a:cubicBezTo>
                  <a:pt x="203" y="0"/>
                  <a:pt x="200" y="3"/>
                  <a:pt x="200" y="6"/>
                </a:cubicBezTo>
                <a:cubicBezTo>
                  <a:pt x="200" y="10"/>
                  <a:pt x="203" y="12"/>
                  <a:pt x="206" y="12"/>
                </a:cubicBezTo>
                <a:close/>
                <a:moveTo>
                  <a:pt x="166" y="12"/>
                </a:moveTo>
                <a:cubicBezTo>
                  <a:pt x="166" y="12"/>
                  <a:pt x="166" y="12"/>
                  <a:pt x="166" y="12"/>
                </a:cubicBezTo>
                <a:cubicBezTo>
                  <a:pt x="169" y="12"/>
                  <a:pt x="172" y="10"/>
                  <a:pt x="172" y="6"/>
                </a:cubicBezTo>
                <a:cubicBezTo>
                  <a:pt x="172" y="6"/>
                  <a:pt x="172" y="6"/>
                  <a:pt x="172" y="6"/>
                </a:cubicBezTo>
                <a:cubicBezTo>
                  <a:pt x="172" y="3"/>
                  <a:pt x="169" y="0"/>
                  <a:pt x="166" y="0"/>
                </a:cubicBezTo>
                <a:cubicBezTo>
                  <a:pt x="166" y="0"/>
                  <a:pt x="166" y="0"/>
                  <a:pt x="166" y="0"/>
                </a:cubicBezTo>
                <a:cubicBezTo>
                  <a:pt x="163" y="0"/>
                  <a:pt x="160" y="3"/>
                  <a:pt x="160" y="6"/>
                </a:cubicBezTo>
                <a:cubicBezTo>
                  <a:pt x="160" y="10"/>
                  <a:pt x="163" y="12"/>
                  <a:pt x="166" y="12"/>
                </a:cubicBezTo>
                <a:close/>
                <a:moveTo>
                  <a:pt x="126" y="12"/>
                </a:moveTo>
                <a:cubicBezTo>
                  <a:pt x="126" y="12"/>
                  <a:pt x="126" y="12"/>
                  <a:pt x="126" y="12"/>
                </a:cubicBezTo>
                <a:cubicBezTo>
                  <a:pt x="129" y="12"/>
                  <a:pt x="132" y="10"/>
                  <a:pt x="132" y="6"/>
                </a:cubicBezTo>
                <a:cubicBezTo>
                  <a:pt x="132" y="6"/>
                  <a:pt x="132" y="6"/>
                  <a:pt x="132" y="6"/>
                </a:cubicBezTo>
                <a:cubicBezTo>
                  <a:pt x="132" y="3"/>
                  <a:pt x="129" y="0"/>
                  <a:pt x="126" y="0"/>
                </a:cubicBezTo>
                <a:cubicBezTo>
                  <a:pt x="126" y="0"/>
                  <a:pt x="126" y="0"/>
                  <a:pt x="126" y="0"/>
                </a:cubicBezTo>
                <a:cubicBezTo>
                  <a:pt x="123" y="0"/>
                  <a:pt x="120" y="3"/>
                  <a:pt x="120" y="6"/>
                </a:cubicBezTo>
                <a:cubicBezTo>
                  <a:pt x="120" y="10"/>
                  <a:pt x="123" y="12"/>
                  <a:pt x="126" y="12"/>
                </a:cubicBezTo>
                <a:close/>
                <a:moveTo>
                  <a:pt x="86" y="12"/>
                </a:moveTo>
                <a:cubicBezTo>
                  <a:pt x="86" y="12"/>
                  <a:pt x="86" y="12"/>
                  <a:pt x="86" y="12"/>
                </a:cubicBezTo>
                <a:cubicBezTo>
                  <a:pt x="89" y="12"/>
                  <a:pt x="92" y="10"/>
                  <a:pt x="92" y="6"/>
                </a:cubicBezTo>
                <a:cubicBezTo>
                  <a:pt x="92" y="6"/>
                  <a:pt x="92" y="6"/>
                  <a:pt x="92" y="6"/>
                </a:cubicBezTo>
                <a:cubicBezTo>
                  <a:pt x="92" y="3"/>
                  <a:pt x="89" y="0"/>
                  <a:pt x="86" y="0"/>
                </a:cubicBezTo>
                <a:cubicBezTo>
                  <a:pt x="86" y="0"/>
                  <a:pt x="86" y="0"/>
                  <a:pt x="86" y="0"/>
                </a:cubicBezTo>
                <a:cubicBezTo>
                  <a:pt x="83" y="0"/>
                  <a:pt x="80" y="3"/>
                  <a:pt x="80" y="6"/>
                </a:cubicBezTo>
                <a:cubicBezTo>
                  <a:pt x="80" y="10"/>
                  <a:pt x="83" y="12"/>
                  <a:pt x="86" y="12"/>
                </a:cubicBezTo>
                <a:close/>
                <a:moveTo>
                  <a:pt x="46" y="12"/>
                </a:moveTo>
                <a:cubicBezTo>
                  <a:pt x="46" y="12"/>
                  <a:pt x="46" y="12"/>
                  <a:pt x="46" y="12"/>
                </a:cubicBezTo>
                <a:cubicBezTo>
                  <a:pt x="49" y="12"/>
                  <a:pt x="52" y="10"/>
                  <a:pt x="52" y="6"/>
                </a:cubicBezTo>
                <a:cubicBezTo>
                  <a:pt x="52" y="6"/>
                  <a:pt x="52" y="6"/>
                  <a:pt x="52" y="6"/>
                </a:cubicBezTo>
                <a:cubicBezTo>
                  <a:pt x="52" y="3"/>
                  <a:pt x="49" y="0"/>
                  <a:pt x="46" y="0"/>
                </a:cubicBezTo>
                <a:cubicBezTo>
                  <a:pt x="46" y="0"/>
                  <a:pt x="46" y="0"/>
                  <a:pt x="46" y="0"/>
                </a:cubicBezTo>
                <a:cubicBezTo>
                  <a:pt x="43" y="0"/>
                  <a:pt x="40" y="3"/>
                  <a:pt x="40" y="6"/>
                </a:cubicBezTo>
                <a:cubicBezTo>
                  <a:pt x="40" y="10"/>
                  <a:pt x="43" y="12"/>
                  <a:pt x="46" y="12"/>
                </a:cubicBezTo>
                <a:close/>
                <a:moveTo>
                  <a:pt x="3210" y="11"/>
                </a:moveTo>
                <a:cubicBezTo>
                  <a:pt x="3211" y="10"/>
                  <a:pt x="3212" y="8"/>
                  <a:pt x="3212" y="6"/>
                </a:cubicBezTo>
                <a:cubicBezTo>
                  <a:pt x="3212" y="5"/>
                  <a:pt x="3211" y="3"/>
                  <a:pt x="3210" y="2"/>
                </a:cubicBezTo>
                <a:cubicBezTo>
                  <a:pt x="3208" y="0"/>
                  <a:pt x="3204" y="0"/>
                  <a:pt x="3202" y="2"/>
                </a:cubicBezTo>
                <a:cubicBezTo>
                  <a:pt x="3201" y="3"/>
                  <a:pt x="3200" y="5"/>
                  <a:pt x="3200" y="6"/>
                </a:cubicBezTo>
                <a:cubicBezTo>
                  <a:pt x="3200" y="8"/>
                  <a:pt x="3201" y="10"/>
                  <a:pt x="3202" y="11"/>
                </a:cubicBezTo>
                <a:cubicBezTo>
                  <a:pt x="3203" y="12"/>
                  <a:pt x="3204" y="12"/>
                  <a:pt x="3206" y="12"/>
                </a:cubicBezTo>
                <a:cubicBezTo>
                  <a:pt x="3208" y="12"/>
                  <a:pt x="3209" y="12"/>
                  <a:pt x="3210"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sz="2700"/>
          </a:p>
        </p:txBody>
      </p:sp>
      <p:sp>
        <p:nvSpPr>
          <p:cNvPr id="38" name="SHAPE">
            <a:extLst>
              <a:ext uri="{FF2B5EF4-FFF2-40B4-BE49-F238E27FC236}">
                <a16:creationId xmlns:a16="http://schemas.microsoft.com/office/drawing/2014/main" id="{5B582175-E3C2-40C7-B575-9D3575A6003E}"/>
              </a:ext>
            </a:extLst>
          </p:cNvPr>
          <p:cNvSpPr>
            <a:spLocks noChangeArrowheads="1"/>
          </p:cNvSpPr>
          <p:nvPr/>
        </p:nvSpPr>
        <p:spPr bwMode="auto">
          <a:xfrm>
            <a:off x="1770063" y="4470874"/>
            <a:ext cx="150812" cy="147638"/>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ru-RU" sz="2700"/>
          </a:p>
        </p:txBody>
      </p:sp>
      <p:sp>
        <p:nvSpPr>
          <p:cNvPr id="39" name="SHAPE">
            <a:extLst>
              <a:ext uri="{FF2B5EF4-FFF2-40B4-BE49-F238E27FC236}">
                <a16:creationId xmlns:a16="http://schemas.microsoft.com/office/drawing/2014/main" id="{7692E76E-894F-46F7-AC48-9A619EF8D037}"/>
              </a:ext>
            </a:extLst>
          </p:cNvPr>
          <p:cNvSpPr>
            <a:spLocks noChangeArrowheads="1"/>
          </p:cNvSpPr>
          <p:nvPr/>
        </p:nvSpPr>
        <p:spPr bwMode="auto">
          <a:xfrm>
            <a:off x="3894138" y="4470874"/>
            <a:ext cx="152400" cy="147638"/>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ru-RU" sz="2700"/>
          </a:p>
        </p:txBody>
      </p:sp>
      <p:sp>
        <p:nvSpPr>
          <p:cNvPr id="40" name="SHAPE">
            <a:extLst>
              <a:ext uri="{FF2B5EF4-FFF2-40B4-BE49-F238E27FC236}">
                <a16:creationId xmlns:a16="http://schemas.microsoft.com/office/drawing/2014/main" id="{AFB1D863-B2E1-489C-8EC2-174D5E1E7178}"/>
              </a:ext>
            </a:extLst>
          </p:cNvPr>
          <p:cNvSpPr>
            <a:spLocks noChangeArrowheads="1"/>
          </p:cNvSpPr>
          <p:nvPr/>
        </p:nvSpPr>
        <p:spPr bwMode="auto">
          <a:xfrm>
            <a:off x="6019800" y="4470874"/>
            <a:ext cx="150812" cy="147638"/>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ru-RU" sz="2700"/>
          </a:p>
        </p:txBody>
      </p:sp>
      <p:sp>
        <p:nvSpPr>
          <p:cNvPr id="41" name="SHAPE">
            <a:extLst>
              <a:ext uri="{FF2B5EF4-FFF2-40B4-BE49-F238E27FC236}">
                <a16:creationId xmlns:a16="http://schemas.microsoft.com/office/drawing/2014/main" id="{B93790FF-5EC0-4ACE-899E-73C8B85D6E9F}"/>
              </a:ext>
            </a:extLst>
          </p:cNvPr>
          <p:cNvSpPr>
            <a:spLocks noChangeArrowheads="1"/>
          </p:cNvSpPr>
          <p:nvPr/>
        </p:nvSpPr>
        <p:spPr bwMode="auto">
          <a:xfrm>
            <a:off x="8143875" y="4470874"/>
            <a:ext cx="152400" cy="147638"/>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ru-RU" sz="2700"/>
          </a:p>
        </p:txBody>
      </p:sp>
      <p:sp>
        <p:nvSpPr>
          <p:cNvPr id="42" name="SHAPE">
            <a:extLst>
              <a:ext uri="{FF2B5EF4-FFF2-40B4-BE49-F238E27FC236}">
                <a16:creationId xmlns:a16="http://schemas.microsoft.com/office/drawing/2014/main" id="{F28F8A96-DDDD-475B-AC3C-440E20AC68ED}"/>
              </a:ext>
            </a:extLst>
          </p:cNvPr>
          <p:cNvSpPr>
            <a:spLocks noChangeArrowheads="1"/>
          </p:cNvSpPr>
          <p:nvPr/>
        </p:nvSpPr>
        <p:spPr bwMode="auto">
          <a:xfrm>
            <a:off x="10267950" y="4470874"/>
            <a:ext cx="152400" cy="147638"/>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ru-RU" sz="2700"/>
          </a:p>
        </p:txBody>
      </p:sp>
      <p:sp>
        <p:nvSpPr>
          <p:cNvPr id="44" name="SHAPE">
            <a:extLst>
              <a:ext uri="{FF2B5EF4-FFF2-40B4-BE49-F238E27FC236}">
                <a16:creationId xmlns:a16="http://schemas.microsoft.com/office/drawing/2014/main" id="{E27ED7E6-6A51-4634-B070-EE54B868D7F5}"/>
              </a:ext>
            </a:extLst>
          </p:cNvPr>
          <p:cNvSpPr>
            <a:spLocks/>
          </p:cNvSpPr>
          <p:nvPr/>
        </p:nvSpPr>
        <p:spPr bwMode="auto">
          <a:xfrm>
            <a:off x="987426" y="1972150"/>
            <a:ext cx="1716087" cy="2357438"/>
          </a:xfrm>
          <a:custGeom>
            <a:avLst/>
            <a:gdLst>
              <a:gd name="T0" fmla="*/ 0 w 452"/>
              <a:gd name="T1" fmla="*/ 34 h 621"/>
              <a:gd name="T2" fmla="*/ 0 w 452"/>
              <a:gd name="T3" fmla="*/ 525 h 621"/>
              <a:gd name="T4" fmla="*/ 34 w 452"/>
              <a:gd name="T5" fmla="*/ 558 h 621"/>
              <a:gd name="T6" fmla="*/ 175 w 452"/>
              <a:gd name="T7" fmla="*/ 558 h 621"/>
              <a:gd name="T8" fmla="*/ 226 w 452"/>
              <a:gd name="T9" fmla="*/ 621 h 621"/>
              <a:gd name="T10" fmla="*/ 277 w 452"/>
              <a:gd name="T11" fmla="*/ 558 h 621"/>
              <a:gd name="T12" fmla="*/ 418 w 452"/>
              <a:gd name="T13" fmla="*/ 558 h 621"/>
              <a:gd name="T14" fmla="*/ 452 w 452"/>
              <a:gd name="T15" fmla="*/ 525 h 621"/>
              <a:gd name="T16" fmla="*/ 452 w 452"/>
              <a:gd name="T17" fmla="*/ 34 h 621"/>
              <a:gd name="T18" fmla="*/ 418 w 452"/>
              <a:gd name="T19" fmla="*/ 0 h 621"/>
              <a:gd name="T20" fmla="*/ 34 w 452"/>
              <a:gd name="T21" fmla="*/ 0 h 621"/>
              <a:gd name="T22" fmla="*/ 0 w 452"/>
              <a:gd name="T23" fmla="*/ 3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2" h="621">
                <a:moveTo>
                  <a:pt x="0" y="34"/>
                </a:moveTo>
                <a:cubicBezTo>
                  <a:pt x="0" y="525"/>
                  <a:pt x="0" y="525"/>
                  <a:pt x="0" y="525"/>
                </a:cubicBezTo>
                <a:cubicBezTo>
                  <a:pt x="0" y="543"/>
                  <a:pt x="15" y="558"/>
                  <a:pt x="34" y="558"/>
                </a:cubicBezTo>
                <a:cubicBezTo>
                  <a:pt x="175" y="558"/>
                  <a:pt x="175" y="558"/>
                  <a:pt x="175" y="558"/>
                </a:cubicBezTo>
                <a:cubicBezTo>
                  <a:pt x="226" y="621"/>
                  <a:pt x="226" y="621"/>
                  <a:pt x="226" y="621"/>
                </a:cubicBezTo>
                <a:cubicBezTo>
                  <a:pt x="277" y="558"/>
                  <a:pt x="277" y="558"/>
                  <a:pt x="277" y="558"/>
                </a:cubicBezTo>
                <a:cubicBezTo>
                  <a:pt x="418" y="558"/>
                  <a:pt x="418" y="558"/>
                  <a:pt x="418" y="558"/>
                </a:cubicBezTo>
                <a:cubicBezTo>
                  <a:pt x="437" y="558"/>
                  <a:pt x="452" y="543"/>
                  <a:pt x="452" y="525"/>
                </a:cubicBezTo>
                <a:cubicBezTo>
                  <a:pt x="452" y="34"/>
                  <a:pt x="452" y="34"/>
                  <a:pt x="452" y="34"/>
                </a:cubicBezTo>
                <a:cubicBezTo>
                  <a:pt x="452" y="15"/>
                  <a:pt x="437" y="0"/>
                  <a:pt x="418" y="0"/>
                </a:cubicBezTo>
                <a:cubicBezTo>
                  <a:pt x="34" y="0"/>
                  <a:pt x="34" y="0"/>
                  <a:pt x="34" y="0"/>
                </a:cubicBezTo>
                <a:cubicBezTo>
                  <a:pt x="15" y="0"/>
                  <a:pt x="0" y="15"/>
                  <a:pt x="0" y="34"/>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ru-RU" sz="2700" dirty="0"/>
          </a:p>
        </p:txBody>
      </p:sp>
      <p:sp>
        <p:nvSpPr>
          <p:cNvPr id="47" name="TEXT">
            <a:extLst>
              <a:ext uri="{FF2B5EF4-FFF2-40B4-BE49-F238E27FC236}">
                <a16:creationId xmlns:a16="http://schemas.microsoft.com/office/drawing/2014/main" id="{A4513712-B93F-41BC-AED9-A4A080A15B4C}"/>
              </a:ext>
            </a:extLst>
          </p:cNvPr>
          <p:cNvSpPr txBox="1"/>
          <p:nvPr/>
        </p:nvSpPr>
        <p:spPr>
          <a:xfrm>
            <a:off x="999004" y="2898085"/>
            <a:ext cx="1542118" cy="1061829"/>
          </a:xfrm>
          <a:prstGeom prst="rect">
            <a:avLst/>
          </a:prstGeom>
          <a:noFill/>
        </p:spPr>
        <p:txBody>
          <a:bodyPr wrap="square" rtlCol="0">
            <a:spAutoFit/>
          </a:bodyPr>
          <a:lstStyle/>
          <a:p>
            <a:pPr algn="ctr"/>
            <a:r>
              <a:rPr lang="es-MX" sz="900" dirty="0">
                <a:solidFill>
                  <a:schemeClr val="bg1"/>
                </a:solidFill>
                <a:effectLst>
                  <a:outerShdw blurRad="38100" dist="38100" dir="2700000" algn="tl">
                    <a:srgbClr val="000000">
                      <a:alpha val="43137"/>
                    </a:srgbClr>
                  </a:outerShdw>
                </a:effectLst>
              </a:rPr>
              <a:t>Para los reformadores, la Escritura se </a:t>
            </a:r>
            <a:r>
              <a:rPr lang="es-MX" sz="900" dirty="0" err="1">
                <a:solidFill>
                  <a:schemeClr val="bg1"/>
                </a:solidFill>
                <a:effectLst>
                  <a:outerShdw blurRad="38100" dist="38100" dir="2700000" algn="tl">
                    <a:srgbClr val="000000">
                      <a:alpha val="43137"/>
                    </a:srgbClr>
                  </a:outerShdw>
                </a:effectLst>
              </a:rPr>
              <a:t>autopresenta</a:t>
            </a:r>
            <a:r>
              <a:rPr lang="es-MX" sz="900" dirty="0">
                <a:solidFill>
                  <a:schemeClr val="bg1"/>
                </a:solidFill>
                <a:effectLst>
                  <a:outerShdw blurRad="38100" dist="38100" dir="2700000" algn="tl">
                    <a:srgbClr val="000000">
                      <a:alpha val="43137"/>
                    </a:srgbClr>
                  </a:outerShdw>
                </a:effectLst>
              </a:rPr>
              <a:t> como Palabra de Dios y el Espíritu Santo </a:t>
            </a:r>
            <a:r>
              <a:rPr lang="es-MX" sz="900" b="1" dirty="0">
                <a:solidFill>
                  <a:schemeClr val="bg1"/>
                </a:solidFill>
                <a:effectLst>
                  <a:outerShdw blurRad="38100" dist="38100" dir="2700000" algn="tl">
                    <a:srgbClr val="000000">
                      <a:alpha val="43137"/>
                    </a:srgbClr>
                  </a:outerShdw>
                </a:effectLst>
              </a:rPr>
              <a:t>da testimonio interno en los creyentes</a:t>
            </a:r>
            <a:r>
              <a:rPr lang="es-MX" sz="900" dirty="0">
                <a:solidFill>
                  <a:schemeClr val="bg1"/>
                </a:solidFill>
                <a:effectLst>
                  <a:outerShdw blurRad="38100" dist="38100" dir="2700000" algn="tl">
                    <a:srgbClr val="000000">
                      <a:alpha val="43137"/>
                    </a:srgbClr>
                  </a:outerShdw>
                </a:effectLst>
              </a:rPr>
              <a:t> de su autoridad (Calvino, </a:t>
            </a:r>
            <a:r>
              <a:rPr lang="es-MX" sz="900" i="1" dirty="0">
                <a:solidFill>
                  <a:schemeClr val="bg1"/>
                </a:solidFill>
                <a:effectLst>
                  <a:outerShdw blurRad="38100" dist="38100" dir="2700000" algn="tl">
                    <a:srgbClr val="000000">
                      <a:alpha val="43137"/>
                    </a:srgbClr>
                  </a:outerShdw>
                </a:effectLst>
              </a:rPr>
              <a:t>Institución</a:t>
            </a:r>
            <a:r>
              <a:rPr lang="es-MX" sz="900" dirty="0">
                <a:solidFill>
                  <a:schemeClr val="bg1"/>
                </a:solidFill>
                <a:effectLst>
                  <a:outerShdw blurRad="38100" dist="38100" dir="2700000" algn="tl">
                    <a:srgbClr val="000000">
                      <a:alpha val="43137"/>
                    </a:srgbClr>
                  </a:outerShdw>
                </a:effectLst>
              </a:rPr>
              <a:t> I.7.5).</a:t>
            </a:r>
            <a:endParaRPr lang="ru-RU" sz="900" dirty="0">
              <a:solidFill>
                <a:schemeClr val="bg1"/>
              </a:solidFill>
              <a:effectLst>
                <a:outerShdw blurRad="38100" dist="38100" dir="2700000" algn="tl">
                  <a:srgbClr val="000000">
                    <a:alpha val="43137"/>
                  </a:srgbClr>
                </a:outerShdw>
              </a:effectLst>
              <a:latin typeface="Caviar Dreams" panose="020B0402020204020504" pitchFamily="34" charset="0"/>
            </a:endParaRPr>
          </a:p>
        </p:txBody>
      </p:sp>
      <p:sp>
        <p:nvSpPr>
          <p:cNvPr id="49" name="SHAPE">
            <a:extLst>
              <a:ext uri="{FF2B5EF4-FFF2-40B4-BE49-F238E27FC236}">
                <a16:creationId xmlns:a16="http://schemas.microsoft.com/office/drawing/2014/main" id="{99D44CFE-1788-4A12-93FC-77747289789E}"/>
              </a:ext>
            </a:extLst>
          </p:cNvPr>
          <p:cNvSpPr>
            <a:spLocks/>
          </p:cNvSpPr>
          <p:nvPr/>
        </p:nvSpPr>
        <p:spPr bwMode="auto">
          <a:xfrm>
            <a:off x="3113088" y="1972150"/>
            <a:ext cx="1714500" cy="2357438"/>
          </a:xfrm>
          <a:custGeom>
            <a:avLst/>
            <a:gdLst>
              <a:gd name="T0" fmla="*/ 0 w 452"/>
              <a:gd name="T1" fmla="*/ 34 h 621"/>
              <a:gd name="T2" fmla="*/ 0 w 452"/>
              <a:gd name="T3" fmla="*/ 525 h 621"/>
              <a:gd name="T4" fmla="*/ 34 w 452"/>
              <a:gd name="T5" fmla="*/ 558 h 621"/>
              <a:gd name="T6" fmla="*/ 175 w 452"/>
              <a:gd name="T7" fmla="*/ 558 h 621"/>
              <a:gd name="T8" fmla="*/ 226 w 452"/>
              <a:gd name="T9" fmla="*/ 621 h 621"/>
              <a:gd name="T10" fmla="*/ 277 w 452"/>
              <a:gd name="T11" fmla="*/ 558 h 621"/>
              <a:gd name="T12" fmla="*/ 418 w 452"/>
              <a:gd name="T13" fmla="*/ 558 h 621"/>
              <a:gd name="T14" fmla="*/ 452 w 452"/>
              <a:gd name="T15" fmla="*/ 525 h 621"/>
              <a:gd name="T16" fmla="*/ 452 w 452"/>
              <a:gd name="T17" fmla="*/ 34 h 621"/>
              <a:gd name="T18" fmla="*/ 418 w 452"/>
              <a:gd name="T19" fmla="*/ 0 h 621"/>
              <a:gd name="T20" fmla="*/ 34 w 452"/>
              <a:gd name="T21" fmla="*/ 0 h 621"/>
              <a:gd name="T22" fmla="*/ 0 w 452"/>
              <a:gd name="T23" fmla="*/ 3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2" h="621">
                <a:moveTo>
                  <a:pt x="0" y="34"/>
                </a:moveTo>
                <a:cubicBezTo>
                  <a:pt x="0" y="525"/>
                  <a:pt x="0" y="525"/>
                  <a:pt x="0" y="525"/>
                </a:cubicBezTo>
                <a:cubicBezTo>
                  <a:pt x="0" y="543"/>
                  <a:pt x="15" y="558"/>
                  <a:pt x="34" y="558"/>
                </a:cubicBezTo>
                <a:cubicBezTo>
                  <a:pt x="175" y="558"/>
                  <a:pt x="175" y="558"/>
                  <a:pt x="175" y="558"/>
                </a:cubicBezTo>
                <a:cubicBezTo>
                  <a:pt x="226" y="621"/>
                  <a:pt x="226" y="621"/>
                  <a:pt x="226" y="621"/>
                </a:cubicBezTo>
                <a:cubicBezTo>
                  <a:pt x="277" y="558"/>
                  <a:pt x="277" y="558"/>
                  <a:pt x="277" y="558"/>
                </a:cubicBezTo>
                <a:cubicBezTo>
                  <a:pt x="418" y="558"/>
                  <a:pt x="418" y="558"/>
                  <a:pt x="418" y="558"/>
                </a:cubicBezTo>
                <a:cubicBezTo>
                  <a:pt x="437" y="558"/>
                  <a:pt x="452" y="543"/>
                  <a:pt x="452" y="525"/>
                </a:cubicBezTo>
                <a:cubicBezTo>
                  <a:pt x="452" y="34"/>
                  <a:pt x="452" y="34"/>
                  <a:pt x="452" y="34"/>
                </a:cubicBezTo>
                <a:cubicBezTo>
                  <a:pt x="452" y="15"/>
                  <a:pt x="437" y="0"/>
                  <a:pt x="418" y="0"/>
                </a:cubicBezTo>
                <a:cubicBezTo>
                  <a:pt x="34" y="0"/>
                  <a:pt x="34" y="0"/>
                  <a:pt x="34" y="0"/>
                </a:cubicBezTo>
                <a:cubicBezTo>
                  <a:pt x="15" y="0"/>
                  <a:pt x="0" y="15"/>
                  <a:pt x="0" y="34"/>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ru-RU" sz="2700"/>
          </a:p>
        </p:txBody>
      </p:sp>
      <p:sp>
        <p:nvSpPr>
          <p:cNvPr id="52" name="TEXT">
            <a:extLst>
              <a:ext uri="{FF2B5EF4-FFF2-40B4-BE49-F238E27FC236}">
                <a16:creationId xmlns:a16="http://schemas.microsoft.com/office/drawing/2014/main" id="{4E728786-9B4C-429E-B86B-AF4955A4B9E9}"/>
              </a:ext>
            </a:extLst>
          </p:cNvPr>
          <p:cNvSpPr txBox="1"/>
          <p:nvPr/>
        </p:nvSpPr>
        <p:spPr>
          <a:xfrm>
            <a:off x="3199279" y="2933782"/>
            <a:ext cx="1542118" cy="938719"/>
          </a:xfrm>
          <a:prstGeom prst="rect">
            <a:avLst/>
          </a:prstGeom>
          <a:noFill/>
        </p:spPr>
        <p:txBody>
          <a:bodyPr wrap="square" rtlCol="0">
            <a:spAutoFit/>
          </a:bodyPr>
          <a:lstStyle/>
          <a:p>
            <a:pPr algn="ctr"/>
            <a:r>
              <a:rPr lang="es-MX" sz="900" dirty="0">
                <a:solidFill>
                  <a:schemeClr val="bg1"/>
                </a:solidFill>
              </a:rPr>
              <a:t>El libro debía estar recibido, leído y usado en la liturgia y enseñanza de las iglesias a lo largo de diferentes regiones. La catolicidad (universalidad) era clave</a:t>
            </a:r>
            <a:r>
              <a:rPr lang="es-MX" sz="1000" dirty="0"/>
              <a:t>.</a:t>
            </a:r>
            <a:endParaRPr lang="ru-RU" sz="1000" dirty="0">
              <a:solidFill>
                <a:schemeClr val="bg1"/>
              </a:solidFill>
              <a:latin typeface="Caviar Dreams" panose="020B0402020204020504" pitchFamily="34" charset="0"/>
            </a:endParaRPr>
          </a:p>
        </p:txBody>
      </p:sp>
      <p:sp>
        <p:nvSpPr>
          <p:cNvPr id="54" name="SHAPE">
            <a:extLst>
              <a:ext uri="{FF2B5EF4-FFF2-40B4-BE49-F238E27FC236}">
                <a16:creationId xmlns:a16="http://schemas.microsoft.com/office/drawing/2014/main" id="{707C2E3F-7F2E-4E71-BF9F-26A1DFCD3478}"/>
              </a:ext>
            </a:extLst>
          </p:cNvPr>
          <p:cNvSpPr>
            <a:spLocks/>
          </p:cNvSpPr>
          <p:nvPr/>
        </p:nvSpPr>
        <p:spPr bwMode="auto">
          <a:xfrm>
            <a:off x="5237164" y="1972150"/>
            <a:ext cx="1716087" cy="2357438"/>
          </a:xfrm>
          <a:custGeom>
            <a:avLst/>
            <a:gdLst>
              <a:gd name="T0" fmla="*/ 0 w 452"/>
              <a:gd name="T1" fmla="*/ 34 h 621"/>
              <a:gd name="T2" fmla="*/ 0 w 452"/>
              <a:gd name="T3" fmla="*/ 525 h 621"/>
              <a:gd name="T4" fmla="*/ 34 w 452"/>
              <a:gd name="T5" fmla="*/ 558 h 621"/>
              <a:gd name="T6" fmla="*/ 175 w 452"/>
              <a:gd name="T7" fmla="*/ 558 h 621"/>
              <a:gd name="T8" fmla="*/ 226 w 452"/>
              <a:gd name="T9" fmla="*/ 621 h 621"/>
              <a:gd name="T10" fmla="*/ 277 w 452"/>
              <a:gd name="T11" fmla="*/ 558 h 621"/>
              <a:gd name="T12" fmla="*/ 418 w 452"/>
              <a:gd name="T13" fmla="*/ 558 h 621"/>
              <a:gd name="T14" fmla="*/ 452 w 452"/>
              <a:gd name="T15" fmla="*/ 525 h 621"/>
              <a:gd name="T16" fmla="*/ 452 w 452"/>
              <a:gd name="T17" fmla="*/ 34 h 621"/>
              <a:gd name="T18" fmla="*/ 418 w 452"/>
              <a:gd name="T19" fmla="*/ 0 h 621"/>
              <a:gd name="T20" fmla="*/ 34 w 452"/>
              <a:gd name="T21" fmla="*/ 0 h 621"/>
              <a:gd name="T22" fmla="*/ 0 w 452"/>
              <a:gd name="T23" fmla="*/ 3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2" h="621">
                <a:moveTo>
                  <a:pt x="0" y="34"/>
                </a:moveTo>
                <a:cubicBezTo>
                  <a:pt x="0" y="525"/>
                  <a:pt x="0" y="525"/>
                  <a:pt x="0" y="525"/>
                </a:cubicBezTo>
                <a:cubicBezTo>
                  <a:pt x="0" y="543"/>
                  <a:pt x="15" y="558"/>
                  <a:pt x="34" y="558"/>
                </a:cubicBezTo>
                <a:cubicBezTo>
                  <a:pt x="175" y="558"/>
                  <a:pt x="175" y="558"/>
                  <a:pt x="175" y="558"/>
                </a:cubicBezTo>
                <a:cubicBezTo>
                  <a:pt x="226" y="621"/>
                  <a:pt x="226" y="621"/>
                  <a:pt x="226" y="621"/>
                </a:cubicBezTo>
                <a:cubicBezTo>
                  <a:pt x="277" y="558"/>
                  <a:pt x="277" y="558"/>
                  <a:pt x="277" y="558"/>
                </a:cubicBezTo>
                <a:cubicBezTo>
                  <a:pt x="418" y="558"/>
                  <a:pt x="418" y="558"/>
                  <a:pt x="418" y="558"/>
                </a:cubicBezTo>
                <a:cubicBezTo>
                  <a:pt x="437" y="558"/>
                  <a:pt x="452" y="543"/>
                  <a:pt x="452" y="525"/>
                </a:cubicBezTo>
                <a:cubicBezTo>
                  <a:pt x="452" y="34"/>
                  <a:pt x="452" y="34"/>
                  <a:pt x="452" y="34"/>
                </a:cubicBezTo>
                <a:cubicBezTo>
                  <a:pt x="452" y="15"/>
                  <a:pt x="437" y="0"/>
                  <a:pt x="418" y="0"/>
                </a:cubicBezTo>
                <a:cubicBezTo>
                  <a:pt x="34" y="0"/>
                  <a:pt x="34" y="0"/>
                  <a:pt x="34" y="0"/>
                </a:cubicBezTo>
                <a:cubicBezTo>
                  <a:pt x="15" y="0"/>
                  <a:pt x="0" y="15"/>
                  <a:pt x="0" y="34"/>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ru-RU" sz="2700"/>
          </a:p>
        </p:txBody>
      </p:sp>
      <p:sp>
        <p:nvSpPr>
          <p:cNvPr id="57" name="TEXT">
            <a:extLst>
              <a:ext uri="{FF2B5EF4-FFF2-40B4-BE49-F238E27FC236}">
                <a16:creationId xmlns:a16="http://schemas.microsoft.com/office/drawing/2014/main" id="{F7EB7EC8-A009-4177-A1CB-328740828A41}"/>
              </a:ext>
            </a:extLst>
          </p:cNvPr>
          <p:cNvSpPr txBox="1"/>
          <p:nvPr/>
        </p:nvSpPr>
        <p:spPr>
          <a:xfrm>
            <a:off x="5322642" y="2933782"/>
            <a:ext cx="1542118" cy="861774"/>
          </a:xfrm>
          <a:prstGeom prst="rect">
            <a:avLst/>
          </a:prstGeom>
          <a:noFill/>
        </p:spPr>
        <p:txBody>
          <a:bodyPr wrap="square" rtlCol="0">
            <a:spAutoFit/>
          </a:bodyPr>
          <a:lstStyle/>
          <a:p>
            <a:pPr algn="ctr"/>
            <a:r>
              <a:rPr lang="es-MX" sz="1000" dirty="0">
                <a:solidFill>
                  <a:schemeClr val="bg1"/>
                </a:solidFill>
                <a:effectLst>
                  <a:outerShdw blurRad="38100" dist="38100" dir="2700000" algn="tl">
                    <a:srgbClr val="000000">
                      <a:alpha val="43137"/>
                    </a:srgbClr>
                  </a:outerShdw>
                </a:effectLst>
              </a:rPr>
              <a:t>Un libro debía enseñar lo mismo que el </a:t>
            </a:r>
            <a:r>
              <a:rPr lang="es-MX" sz="1000" b="1" dirty="0">
                <a:solidFill>
                  <a:schemeClr val="bg1"/>
                </a:solidFill>
                <a:effectLst>
                  <a:outerShdw blurRad="38100" dist="38100" dir="2700000" algn="tl">
                    <a:srgbClr val="000000">
                      <a:alpha val="43137"/>
                    </a:srgbClr>
                  </a:outerShdw>
                </a:effectLst>
              </a:rPr>
              <a:t>corpus doctrinal reconocido</a:t>
            </a:r>
            <a:r>
              <a:rPr lang="es-MX" sz="1000" dirty="0">
                <a:solidFill>
                  <a:schemeClr val="bg1"/>
                </a:solidFill>
                <a:effectLst>
                  <a:outerShdw blurRad="38100" dist="38100" dir="2700000" algn="tl">
                    <a:srgbClr val="000000">
                      <a:alpha val="43137"/>
                    </a:srgbClr>
                  </a:outerShdw>
                </a:effectLst>
              </a:rPr>
              <a:t>: la fe transmitida por Cristo y los apóstoles.</a:t>
            </a:r>
            <a:endParaRPr lang="ru-RU" sz="1000" dirty="0">
              <a:solidFill>
                <a:schemeClr val="bg1"/>
              </a:solidFill>
              <a:effectLst>
                <a:outerShdw blurRad="38100" dist="38100" dir="2700000" algn="tl">
                  <a:srgbClr val="000000">
                    <a:alpha val="43137"/>
                  </a:srgbClr>
                </a:outerShdw>
              </a:effectLst>
              <a:latin typeface="Caviar Dreams" panose="020B0402020204020504" pitchFamily="34" charset="0"/>
            </a:endParaRPr>
          </a:p>
        </p:txBody>
      </p:sp>
      <p:sp>
        <p:nvSpPr>
          <p:cNvPr id="59" name="SHAPE">
            <a:extLst>
              <a:ext uri="{FF2B5EF4-FFF2-40B4-BE49-F238E27FC236}">
                <a16:creationId xmlns:a16="http://schemas.microsoft.com/office/drawing/2014/main" id="{59A77261-DF27-4720-996D-1CA7776A6F01}"/>
              </a:ext>
            </a:extLst>
          </p:cNvPr>
          <p:cNvSpPr>
            <a:spLocks/>
          </p:cNvSpPr>
          <p:nvPr/>
        </p:nvSpPr>
        <p:spPr bwMode="auto">
          <a:xfrm>
            <a:off x="7362825" y="1972150"/>
            <a:ext cx="1714500" cy="2357438"/>
          </a:xfrm>
          <a:custGeom>
            <a:avLst/>
            <a:gdLst>
              <a:gd name="T0" fmla="*/ 0 w 452"/>
              <a:gd name="T1" fmla="*/ 34 h 621"/>
              <a:gd name="T2" fmla="*/ 0 w 452"/>
              <a:gd name="T3" fmla="*/ 525 h 621"/>
              <a:gd name="T4" fmla="*/ 34 w 452"/>
              <a:gd name="T5" fmla="*/ 558 h 621"/>
              <a:gd name="T6" fmla="*/ 175 w 452"/>
              <a:gd name="T7" fmla="*/ 558 h 621"/>
              <a:gd name="T8" fmla="*/ 226 w 452"/>
              <a:gd name="T9" fmla="*/ 621 h 621"/>
              <a:gd name="T10" fmla="*/ 277 w 452"/>
              <a:gd name="T11" fmla="*/ 558 h 621"/>
              <a:gd name="T12" fmla="*/ 418 w 452"/>
              <a:gd name="T13" fmla="*/ 558 h 621"/>
              <a:gd name="T14" fmla="*/ 452 w 452"/>
              <a:gd name="T15" fmla="*/ 525 h 621"/>
              <a:gd name="T16" fmla="*/ 452 w 452"/>
              <a:gd name="T17" fmla="*/ 34 h 621"/>
              <a:gd name="T18" fmla="*/ 418 w 452"/>
              <a:gd name="T19" fmla="*/ 0 h 621"/>
              <a:gd name="T20" fmla="*/ 34 w 452"/>
              <a:gd name="T21" fmla="*/ 0 h 621"/>
              <a:gd name="T22" fmla="*/ 0 w 452"/>
              <a:gd name="T23" fmla="*/ 3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2" h="621">
                <a:moveTo>
                  <a:pt x="0" y="34"/>
                </a:moveTo>
                <a:cubicBezTo>
                  <a:pt x="0" y="525"/>
                  <a:pt x="0" y="525"/>
                  <a:pt x="0" y="525"/>
                </a:cubicBezTo>
                <a:cubicBezTo>
                  <a:pt x="0" y="543"/>
                  <a:pt x="15" y="558"/>
                  <a:pt x="34" y="558"/>
                </a:cubicBezTo>
                <a:cubicBezTo>
                  <a:pt x="175" y="558"/>
                  <a:pt x="175" y="558"/>
                  <a:pt x="175" y="558"/>
                </a:cubicBezTo>
                <a:cubicBezTo>
                  <a:pt x="226" y="621"/>
                  <a:pt x="226" y="621"/>
                  <a:pt x="226" y="621"/>
                </a:cubicBezTo>
                <a:cubicBezTo>
                  <a:pt x="277" y="558"/>
                  <a:pt x="277" y="558"/>
                  <a:pt x="277" y="558"/>
                </a:cubicBezTo>
                <a:cubicBezTo>
                  <a:pt x="418" y="558"/>
                  <a:pt x="418" y="558"/>
                  <a:pt x="418" y="558"/>
                </a:cubicBezTo>
                <a:cubicBezTo>
                  <a:pt x="437" y="558"/>
                  <a:pt x="452" y="543"/>
                  <a:pt x="452" y="525"/>
                </a:cubicBezTo>
                <a:cubicBezTo>
                  <a:pt x="452" y="34"/>
                  <a:pt x="452" y="34"/>
                  <a:pt x="452" y="34"/>
                </a:cubicBezTo>
                <a:cubicBezTo>
                  <a:pt x="452" y="15"/>
                  <a:pt x="437" y="0"/>
                  <a:pt x="418" y="0"/>
                </a:cubicBezTo>
                <a:cubicBezTo>
                  <a:pt x="34" y="0"/>
                  <a:pt x="34" y="0"/>
                  <a:pt x="34" y="0"/>
                </a:cubicBezTo>
                <a:cubicBezTo>
                  <a:pt x="15" y="0"/>
                  <a:pt x="0" y="15"/>
                  <a:pt x="0" y="34"/>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ru-RU" sz="2700"/>
          </a:p>
        </p:txBody>
      </p:sp>
      <p:sp>
        <p:nvSpPr>
          <p:cNvPr id="62" name="TEXT">
            <a:extLst>
              <a:ext uri="{FF2B5EF4-FFF2-40B4-BE49-F238E27FC236}">
                <a16:creationId xmlns:a16="http://schemas.microsoft.com/office/drawing/2014/main" id="{64F4B93B-8377-4E81-A8FB-9311DDCE1758}"/>
              </a:ext>
            </a:extLst>
          </p:cNvPr>
          <p:cNvSpPr txBox="1"/>
          <p:nvPr/>
        </p:nvSpPr>
        <p:spPr>
          <a:xfrm>
            <a:off x="7447427" y="2918024"/>
            <a:ext cx="1542118" cy="1169551"/>
          </a:xfrm>
          <a:prstGeom prst="rect">
            <a:avLst/>
          </a:prstGeom>
          <a:noFill/>
        </p:spPr>
        <p:txBody>
          <a:bodyPr wrap="square" rtlCol="0">
            <a:spAutoFit/>
          </a:bodyPr>
          <a:lstStyle/>
          <a:p>
            <a:pPr algn="ctr"/>
            <a:r>
              <a:rPr lang="es-MX" sz="1000" dirty="0">
                <a:solidFill>
                  <a:schemeClr val="bg1"/>
                </a:solidFill>
                <a:effectLst>
                  <a:outerShdw blurRad="38100" dist="38100" dir="2700000" algn="tl">
                    <a:srgbClr val="000000">
                      <a:alpha val="43137"/>
                    </a:srgbClr>
                  </a:outerShdw>
                </a:effectLst>
              </a:rPr>
              <a:t>El escrito debía provenir del </a:t>
            </a:r>
            <a:r>
              <a:rPr lang="es-MX" sz="1000" b="1" dirty="0">
                <a:solidFill>
                  <a:schemeClr val="bg1"/>
                </a:solidFill>
                <a:effectLst>
                  <a:outerShdw blurRad="38100" dist="38100" dir="2700000" algn="tl">
                    <a:srgbClr val="000000">
                      <a:alpha val="43137"/>
                    </a:srgbClr>
                  </a:outerShdw>
                </a:effectLst>
              </a:rPr>
              <a:t>tiempo de los apóstoles</a:t>
            </a:r>
            <a:r>
              <a:rPr lang="es-MX" sz="1000" dirty="0">
                <a:solidFill>
                  <a:schemeClr val="bg1"/>
                </a:solidFill>
                <a:effectLst>
                  <a:outerShdw blurRad="38100" dist="38100" dir="2700000" algn="tl">
                    <a:srgbClr val="000000">
                      <a:alpha val="43137"/>
                    </a:srgbClr>
                  </a:outerShdw>
                </a:effectLst>
              </a:rPr>
              <a:t> o profetas, no de épocas posteriores. Cualquier obra tardía o pseudónima quedaba fuera.</a:t>
            </a:r>
            <a:endParaRPr lang="ru-RU" sz="1000" dirty="0">
              <a:solidFill>
                <a:schemeClr val="bg1"/>
              </a:solidFill>
              <a:effectLst>
                <a:outerShdw blurRad="38100" dist="38100" dir="2700000" algn="tl">
                  <a:srgbClr val="000000">
                    <a:alpha val="43137"/>
                  </a:srgbClr>
                </a:outerShdw>
              </a:effectLst>
              <a:latin typeface="Caviar Dreams" panose="020B0402020204020504" pitchFamily="34" charset="0"/>
            </a:endParaRPr>
          </a:p>
        </p:txBody>
      </p:sp>
      <p:sp>
        <p:nvSpPr>
          <p:cNvPr id="64" name="SHAPE">
            <a:extLst>
              <a:ext uri="{FF2B5EF4-FFF2-40B4-BE49-F238E27FC236}">
                <a16:creationId xmlns:a16="http://schemas.microsoft.com/office/drawing/2014/main" id="{92141A35-4C41-445B-A2ED-FD74D969F694}"/>
              </a:ext>
            </a:extLst>
          </p:cNvPr>
          <p:cNvSpPr>
            <a:spLocks/>
          </p:cNvSpPr>
          <p:nvPr/>
        </p:nvSpPr>
        <p:spPr bwMode="auto">
          <a:xfrm>
            <a:off x="9486900" y="1972150"/>
            <a:ext cx="1714500" cy="2357438"/>
          </a:xfrm>
          <a:custGeom>
            <a:avLst/>
            <a:gdLst>
              <a:gd name="T0" fmla="*/ 0 w 452"/>
              <a:gd name="T1" fmla="*/ 34 h 621"/>
              <a:gd name="T2" fmla="*/ 0 w 452"/>
              <a:gd name="T3" fmla="*/ 525 h 621"/>
              <a:gd name="T4" fmla="*/ 34 w 452"/>
              <a:gd name="T5" fmla="*/ 558 h 621"/>
              <a:gd name="T6" fmla="*/ 175 w 452"/>
              <a:gd name="T7" fmla="*/ 558 h 621"/>
              <a:gd name="T8" fmla="*/ 226 w 452"/>
              <a:gd name="T9" fmla="*/ 621 h 621"/>
              <a:gd name="T10" fmla="*/ 277 w 452"/>
              <a:gd name="T11" fmla="*/ 558 h 621"/>
              <a:gd name="T12" fmla="*/ 418 w 452"/>
              <a:gd name="T13" fmla="*/ 558 h 621"/>
              <a:gd name="T14" fmla="*/ 452 w 452"/>
              <a:gd name="T15" fmla="*/ 525 h 621"/>
              <a:gd name="T16" fmla="*/ 452 w 452"/>
              <a:gd name="T17" fmla="*/ 34 h 621"/>
              <a:gd name="T18" fmla="*/ 418 w 452"/>
              <a:gd name="T19" fmla="*/ 0 h 621"/>
              <a:gd name="T20" fmla="*/ 34 w 452"/>
              <a:gd name="T21" fmla="*/ 0 h 621"/>
              <a:gd name="T22" fmla="*/ 0 w 452"/>
              <a:gd name="T23" fmla="*/ 3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2" h="621">
                <a:moveTo>
                  <a:pt x="0" y="34"/>
                </a:moveTo>
                <a:cubicBezTo>
                  <a:pt x="0" y="525"/>
                  <a:pt x="0" y="525"/>
                  <a:pt x="0" y="525"/>
                </a:cubicBezTo>
                <a:cubicBezTo>
                  <a:pt x="0" y="543"/>
                  <a:pt x="15" y="558"/>
                  <a:pt x="34" y="558"/>
                </a:cubicBezTo>
                <a:cubicBezTo>
                  <a:pt x="175" y="558"/>
                  <a:pt x="175" y="558"/>
                  <a:pt x="175" y="558"/>
                </a:cubicBezTo>
                <a:cubicBezTo>
                  <a:pt x="226" y="621"/>
                  <a:pt x="226" y="621"/>
                  <a:pt x="226" y="621"/>
                </a:cubicBezTo>
                <a:cubicBezTo>
                  <a:pt x="277" y="558"/>
                  <a:pt x="277" y="558"/>
                  <a:pt x="277" y="558"/>
                </a:cubicBezTo>
                <a:cubicBezTo>
                  <a:pt x="418" y="558"/>
                  <a:pt x="418" y="558"/>
                  <a:pt x="418" y="558"/>
                </a:cubicBezTo>
                <a:cubicBezTo>
                  <a:pt x="437" y="558"/>
                  <a:pt x="452" y="543"/>
                  <a:pt x="452" y="525"/>
                </a:cubicBezTo>
                <a:cubicBezTo>
                  <a:pt x="452" y="34"/>
                  <a:pt x="452" y="34"/>
                  <a:pt x="452" y="34"/>
                </a:cubicBezTo>
                <a:cubicBezTo>
                  <a:pt x="452" y="15"/>
                  <a:pt x="437" y="0"/>
                  <a:pt x="418" y="0"/>
                </a:cubicBezTo>
                <a:cubicBezTo>
                  <a:pt x="34" y="0"/>
                  <a:pt x="34" y="0"/>
                  <a:pt x="34" y="0"/>
                </a:cubicBezTo>
                <a:cubicBezTo>
                  <a:pt x="15" y="0"/>
                  <a:pt x="0" y="15"/>
                  <a:pt x="0" y="34"/>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ru-RU" sz="2700"/>
          </a:p>
        </p:txBody>
      </p:sp>
      <p:sp>
        <p:nvSpPr>
          <p:cNvPr id="67" name="TEXT">
            <a:extLst>
              <a:ext uri="{FF2B5EF4-FFF2-40B4-BE49-F238E27FC236}">
                <a16:creationId xmlns:a16="http://schemas.microsoft.com/office/drawing/2014/main" id="{120513C1-3775-4850-93C7-498D3EE0D70D}"/>
              </a:ext>
            </a:extLst>
          </p:cNvPr>
          <p:cNvSpPr txBox="1"/>
          <p:nvPr/>
        </p:nvSpPr>
        <p:spPr>
          <a:xfrm>
            <a:off x="9584549" y="2871539"/>
            <a:ext cx="1542118" cy="1200329"/>
          </a:xfrm>
          <a:prstGeom prst="rect">
            <a:avLst/>
          </a:prstGeom>
          <a:noFill/>
        </p:spPr>
        <p:txBody>
          <a:bodyPr wrap="square" rtlCol="0">
            <a:spAutoFit/>
          </a:bodyPr>
          <a:lstStyle/>
          <a:p>
            <a:pPr algn="ctr"/>
            <a:r>
              <a:rPr lang="es-MX" sz="900" dirty="0">
                <a:solidFill>
                  <a:schemeClr val="bg1"/>
                </a:solidFill>
              </a:rPr>
              <a:t>Un libro debía estar escrito por un apóstol o por alguien directamente ligado a un apóstol (Marcos con Pedro, Lucas con Pablo), o en el caso del Antiguo Testamento, por un profeta reconocido</a:t>
            </a:r>
            <a:endParaRPr lang="ru-RU" sz="900" dirty="0">
              <a:solidFill>
                <a:schemeClr val="bg1"/>
              </a:solidFill>
              <a:latin typeface="Caviar Dreams" panose="020B0402020204020504" pitchFamily="34" charset="0"/>
            </a:endParaRPr>
          </a:p>
        </p:txBody>
      </p:sp>
      <p:sp>
        <p:nvSpPr>
          <p:cNvPr id="68" name="TEXT">
            <a:extLst>
              <a:ext uri="{FF2B5EF4-FFF2-40B4-BE49-F238E27FC236}">
                <a16:creationId xmlns:a16="http://schemas.microsoft.com/office/drawing/2014/main" id="{AF7AF660-9C39-46FD-A8D3-7100298E8463}"/>
              </a:ext>
            </a:extLst>
          </p:cNvPr>
          <p:cNvSpPr txBox="1"/>
          <p:nvPr/>
        </p:nvSpPr>
        <p:spPr>
          <a:xfrm>
            <a:off x="3141895" y="712784"/>
            <a:ext cx="5903613" cy="830997"/>
          </a:xfrm>
          <a:prstGeom prst="rect">
            <a:avLst/>
          </a:prstGeom>
          <a:noFill/>
        </p:spPr>
        <p:txBody>
          <a:bodyPr wrap="square" rtlCol="0">
            <a:spAutoFit/>
          </a:bodyPr>
          <a:lstStyle/>
          <a:p>
            <a:pPr algn="ctr"/>
            <a:r>
              <a:rPr lang="en-US" sz="4800" spc="400" dirty="0">
                <a:solidFill>
                  <a:schemeClr val="bg1"/>
                </a:solidFill>
                <a:latin typeface="Indigo Regular" panose="00000500000000000000" pitchFamily="50" charset="0"/>
                <a:ea typeface="Roboto" panose="02000000000000000000" pitchFamily="2" charset="0"/>
                <a:cs typeface="Poppins" panose="00000500000000000000" pitchFamily="2" charset="0"/>
              </a:rPr>
              <a:t>CRITERIOS </a:t>
            </a:r>
          </a:p>
        </p:txBody>
      </p:sp>
      <p:sp>
        <p:nvSpPr>
          <p:cNvPr id="69" name="TEXT">
            <a:extLst>
              <a:ext uri="{FF2B5EF4-FFF2-40B4-BE49-F238E27FC236}">
                <a16:creationId xmlns:a16="http://schemas.microsoft.com/office/drawing/2014/main" id="{DE19A9F5-BF32-48BF-9CE7-82A03B0B07D6}"/>
              </a:ext>
            </a:extLst>
          </p:cNvPr>
          <p:cNvSpPr txBox="1"/>
          <p:nvPr/>
        </p:nvSpPr>
        <p:spPr>
          <a:xfrm>
            <a:off x="1263290" y="2141343"/>
            <a:ext cx="1164357" cy="738664"/>
          </a:xfrm>
          <a:prstGeom prst="rect">
            <a:avLst/>
          </a:prstGeom>
          <a:noFill/>
        </p:spPr>
        <p:txBody>
          <a:bodyPr wrap="none" rtlCol="0">
            <a:spAutoFit/>
          </a:bodyPr>
          <a:lstStyle/>
          <a:p>
            <a:pPr algn="ctr"/>
            <a:r>
              <a:rPr lang="en-US" sz="1400" dirty="0">
                <a:solidFill>
                  <a:schemeClr val="bg1"/>
                </a:solidFill>
                <a:latin typeface="Indigo Regular" panose="00000500000000000000" pitchFamily="50" charset="0"/>
              </a:rPr>
              <a:t>TESTIMONIO </a:t>
            </a:r>
          </a:p>
          <a:p>
            <a:pPr algn="ctr"/>
            <a:r>
              <a:rPr lang="en-US" sz="1400" dirty="0">
                <a:solidFill>
                  <a:schemeClr val="bg1"/>
                </a:solidFill>
                <a:latin typeface="Indigo Regular" panose="00000500000000000000" pitchFamily="50" charset="0"/>
              </a:rPr>
              <a:t>DEL </a:t>
            </a:r>
          </a:p>
          <a:p>
            <a:pPr algn="ctr"/>
            <a:r>
              <a:rPr lang="en-US" sz="1400" dirty="0">
                <a:solidFill>
                  <a:schemeClr val="bg1"/>
                </a:solidFill>
                <a:latin typeface="Indigo Regular" panose="00000500000000000000" pitchFamily="50" charset="0"/>
              </a:rPr>
              <a:t>ESPIRITU </a:t>
            </a:r>
          </a:p>
        </p:txBody>
      </p:sp>
      <p:sp>
        <p:nvSpPr>
          <p:cNvPr id="70" name="TEXT">
            <a:extLst>
              <a:ext uri="{FF2B5EF4-FFF2-40B4-BE49-F238E27FC236}">
                <a16:creationId xmlns:a16="http://schemas.microsoft.com/office/drawing/2014/main" id="{17807472-0C44-48E5-B6F3-E3404563A754}"/>
              </a:ext>
            </a:extLst>
          </p:cNvPr>
          <p:cNvSpPr txBox="1"/>
          <p:nvPr/>
        </p:nvSpPr>
        <p:spPr>
          <a:xfrm>
            <a:off x="3264635" y="2115166"/>
            <a:ext cx="1416926" cy="707886"/>
          </a:xfrm>
          <a:prstGeom prst="rect">
            <a:avLst/>
          </a:prstGeom>
          <a:noFill/>
        </p:spPr>
        <p:txBody>
          <a:bodyPr wrap="none" rtlCol="0">
            <a:spAutoFit/>
          </a:bodyPr>
          <a:lstStyle/>
          <a:p>
            <a:pPr algn="ctr"/>
            <a:r>
              <a:rPr lang="en-US" sz="2000" dirty="0">
                <a:solidFill>
                  <a:schemeClr val="bg1"/>
                </a:solidFill>
                <a:latin typeface="Indigo Regular" panose="00000500000000000000" pitchFamily="50" charset="0"/>
              </a:rPr>
              <a:t>USO</a:t>
            </a:r>
          </a:p>
          <a:p>
            <a:pPr algn="ctr"/>
            <a:r>
              <a:rPr lang="en-US" sz="2000" dirty="0">
                <a:solidFill>
                  <a:schemeClr val="bg1"/>
                </a:solidFill>
                <a:latin typeface="Indigo Regular" panose="00000500000000000000" pitchFamily="50" charset="0"/>
              </a:rPr>
              <a:t> UNIVERSAL</a:t>
            </a:r>
          </a:p>
        </p:txBody>
      </p:sp>
      <p:sp>
        <p:nvSpPr>
          <p:cNvPr id="71" name="TEXT">
            <a:extLst>
              <a:ext uri="{FF2B5EF4-FFF2-40B4-BE49-F238E27FC236}">
                <a16:creationId xmlns:a16="http://schemas.microsoft.com/office/drawing/2014/main" id="{6A061C80-557B-498B-94E4-B0DCF2290D83}"/>
              </a:ext>
            </a:extLst>
          </p:cNvPr>
          <p:cNvSpPr txBox="1"/>
          <p:nvPr/>
        </p:nvSpPr>
        <p:spPr>
          <a:xfrm>
            <a:off x="5343138" y="2379672"/>
            <a:ext cx="1505733" cy="400110"/>
          </a:xfrm>
          <a:prstGeom prst="rect">
            <a:avLst/>
          </a:prstGeom>
          <a:noFill/>
        </p:spPr>
        <p:txBody>
          <a:bodyPr wrap="none" rtlCol="0">
            <a:spAutoFit/>
          </a:bodyPr>
          <a:lstStyle/>
          <a:p>
            <a:pPr algn="ctr"/>
            <a:r>
              <a:rPr lang="en-US" sz="2000" dirty="0">
                <a:solidFill>
                  <a:schemeClr val="bg1"/>
                </a:solidFill>
                <a:latin typeface="Indigo Regular" panose="00000500000000000000" pitchFamily="50" charset="0"/>
              </a:rPr>
              <a:t>REGLA DE FE</a:t>
            </a:r>
          </a:p>
        </p:txBody>
      </p:sp>
      <p:sp>
        <p:nvSpPr>
          <p:cNvPr id="72" name="TEXT">
            <a:extLst>
              <a:ext uri="{FF2B5EF4-FFF2-40B4-BE49-F238E27FC236}">
                <a16:creationId xmlns:a16="http://schemas.microsoft.com/office/drawing/2014/main" id="{A8CE997A-5DB3-42B4-8EF7-885367FDE870}"/>
              </a:ext>
            </a:extLst>
          </p:cNvPr>
          <p:cNvSpPr txBox="1"/>
          <p:nvPr/>
        </p:nvSpPr>
        <p:spPr>
          <a:xfrm>
            <a:off x="7391464" y="2161332"/>
            <a:ext cx="1654044" cy="646331"/>
          </a:xfrm>
          <a:prstGeom prst="rect">
            <a:avLst/>
          </a:prstGeom>
          <a:noFill/>
        </p:spPr>
        <p:txBody>
          <a:bodyPr wrap="none" rtlCol="0">
            <a:spAutoFit/>
          </a:bodyPr>
          <a:lstStyle/>
          <a:p>
            <a:pPr algn="ctr"/>
            <a:r>
              <a:rPr lang="en-US" dirty="0">
                <a:solidFill>
                  <a:schemeClr val="bg1"/>
                </a:solidFill>
                <a:latin typeface="Indigo Regular" panose="00000500000000000000" pitchFamily="50" charset="0"/>
              </a:rPr>
              <a:t>ANTIGUEDAD Y</a:t>
            </a:r>
          </a:p>
          <a:p>
            <a:pPr algn="ctr"/>
            <a:r>
              <a:rPr lang="en-US" dirty="0">
                <a:solidFill>
                  <a:schemeClr val="bg1"/>
                </a:solidFill>
                <a:latin typeface="Indigo Regular" panose="00000500000000000000" pitchFamily="50" charset="0"/>
              </a:rPr>
              <a:t> AUTENTICIDAD</a:t>
            </a:r>
          </a:p>
        </p:txBody>
      </p:sp>
      <p:sp>
        <p:nvSpPr>
          <p:cNvPr id="73" name="TEXT">
            <a:extLst>
              <a:ext uri="{FF2B5EF4-FFF2-40B4-BE49-F238E27FC236}">
                <a16:creationId xmlns:a16="http://schemas.microsoft.com/office/drawing/2014/main" id="{5095E058-25D7-47D9-94AB-6499972FB839}"/>
              </a:ext>
            </a:extLst>
          </p:cNvPr>
          <p:cNvSpPr txBox="1"/>
          <p:nvPr/>
        </p:nvSpPr>
        <p:spPr>
          <a:xfrm>
            <a:off x="9561128" y="2217252"/>
            <a:ext cx="1588961" cy="707886"/>
          </a:xfrm>
          <a:prstGeom prst="rect">
            <a:avLst/>
          </a:prstGeom>
          <a:noFill/>
        </p:spPr>
        <p:txBody>
          <a:bodyPr wrap="none" rtlCol="0">
            <a:spAutoFit/>
          </a:bodyPr>
          <a:lstStyle/>
          <a:p>
            <a:pPr algn="ctr"/>
            <a:r>
              <a:rPr lang="en-US" sz="2000" dirty="0">
                <a:solidFill>
                  <a:schemeClr val="bg1"/>
                </a:solidFill>
                <a:latin typeface="Indigo Regular" panose="00000500000000000000" pitchFamily="50" charset="0"/>
              </a:rPr>
              <a:t>APOSTÓLICO </a:t>
            </a:r>
          </a:p>
          <a:p>
            <a:pPr algn="ctr"/>
            <a:r>
              <a:rPr lang="en-US" sz="2000" dirty="0">
                <a:solidFill>
                  <a:schemeClr val="bg1"/>
                </a:solidFill>
                <a:latin typeface="Indigo Regular" panose="00000500000000000000" pitchFamily="50" charset="0"/>
              </a:rPr>
              <a:t>O PROFÉTICO</a:t>
            </a:r>
          </a:p>
        </p:txBody>
      </p:sp>
      <p:sp>
        <p:nvSpPr>
          <p:cNvPr id="55" name="EFFECT">
            <a:extLst>
              <a:ext uri="{FF2B5EF4-FFF2-40B4-BE49-F238E27FC236}">
                <a16:creationId xmlns:a16="http://schemas.microsoft.com/office/drawing/2014/main" id="{CD30811B-F1E5-4559-813D-42075966E916}"/>
              </a:ext>
            </a:extLst>
          </p:cNvPr>
          <p:cNvSpPr/>
          <p:nvPr/>
        </p:nvSpPr>
        <p:spPr>
          <a:xfrm>
            <a:off x="856743" y="106394"/>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solidFill>
            <a:srgbClr val="B32F09"/>
          </a:solidFill>
          <a:ln w="6543" cap="flat">
            <a:solidFill>
              <a:srgbClr val="FF0000"/>
            </a:solidFill>
            <a:prstDash val="solid"/>
            <a:miter/>
          </a:ln>
        </p:spPr>
        <p:txBody>
          <a:bodyPr rtlCol="0" anchor="ctr"/>
          <a:lstStyle/>
          <a:p>
            <a:endParaRPr lang="en-US" dirty="0"/>
          </a:p>
        </p:txBody>
      </p:sp>
      <p:sp>
        <p:nvSpPr>
          <p:cNvPr id="56" name="EFFECT">
            <a:extLst>
              <a:ext uri="{FF2B5EF4-FFF2-40B4-BE49-F238E27FC236}">
                <a16:creationId xmlns:a16="http://schemas.microsoft.com/office/drawing/2014/main" id="{2E6E89E0-7C60-471D-A414-DF32373A235E}"/>
              </a:ext>
            </a:extLst>
          </p:cNvPr>
          <p:cNvSpPr/>
          <p:nvPr/>
        </p:nvSpPr>
        <p:spPr>
          <a:xfrm>
            <a:off x="9561128" y="949551"/>
            <a:ext cx="1298182" cy="1052213"/>
          </a:xfrm>
          <a:custGeom>
            <a:avLst/>
            <a:gdLst>
              <a:gd name="connsiteX0" fmla="*/ 46037 w 1298182"/>
              <a:gd name="connsiteY0" fmla="*/ 326522 h 1052213"/>
              <a:gd name="connsiteX1" fmla="*/ 121936 w 1298182"/>
              <a:gd name="connsiteY1" fmla="*/ 774160 h 1052213"/>
              <a:gd name="connsiteX2" fmla="*/ 418593 w 1298182"/>
              <a:gd name="connsiteY2" fmla="*/ 868802 h 1052213"/>
              <a:gd name="connsiteX3" fmla="*/ 692723 w 1298182"/>
              <a:gd name="connsiteY3" fmla="*/ 984309 h 1052213"/>
              <a:gd name="connsiteX4" fmla="*/ 877332 w 1298182"/>
              <a:gd name="connsiteY4" fmla="*/ 1049453 h 1052213"/>
              <a:gd name="connsiteX5" fmla="*/ 1261479 w 1298182"/>
              <a:gd name="connsiteY5" fmla="*/ 818832 h 1052213"/>
              <a:gd name="connsiteX6" fmla="*/ 1219699 w 1298182"/>
              <a:gd name="connsiteY6" fmla="*/ 358178 h 1052213"/>
              <a:gd name="connsiteX7" fmla="*/ 858406 w 1298182"/>
              <a:gd name="connsiteY7" fmla="*/ 52274 h 1052213"/>
              <a:gd name="connsiteX8" fmla="*/ 46037 w 1298182"/>
              <a:gd name="connsiteY8" fmla="*/ 326522 h 105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182" h="1052213">
                <a:moveTo>
                  <a:pt x="46037" y="326522"/>
                </a:moveTo>
                <a:cubicBezTo>
                  <a:pt x="-32155" y="472377"/>
                  <a:pt x="-13229" y="678536"/>
                  <a:pt x="121936" y="774160"/>
                </a:cubicBezTo>
                <a:cubicBezTo>
                  <a:pt x="207201" y="834529"/>
                  <a:pt x="317809" y="841201"/>
                  <a:pt x="418593" y="868802"/>
                </a:cubicBezTo>
                <a:cubicBezTo>
                  <a:pt x="514401" y="895030"/>
                  <a:pt x="603333" y="941076"/>
                  <a:pt x="692723" y="984309"/>
                </a:cubicBezTo>
                <a:cubicBezTo>
                  <a:pt x="751727" y="1012891"/>
                  <a:pt x="812368" y="1040689"/>
                  <a:pt x="877332" y="1049453"/>
                </a:cubicBezTo>
                <a:cubicBezTo>
                  <a:pt x="1036203" y="1070841"/>
                  <a:pt x="1197171" y="965472"/>
                  <a:pt x="1261479" y="818832"/>
                </a:cubicBezTo>
                <a:cubicBezTo>
                  <a:pt x="1325853" y="672192"/>
                  <a:pt x="1301558" y="495857"/>
                  <a:pt x="1219699" y="358178"/>
                </a:cubicBezTo>
                <a:cubicBezTo>
                  <a:pt x="1137840" y="220499"/>
                  <a:pt x="1004246" y="118858"/>
                  <a:pt x="858406" y="52274"/>
                </a:cubicBezTo>
                <a:cubicBezTo>
                  <a:pt x="573078" y="-78014"/>
                  <a:pt x="197836" y="43314"/>
                  <a:pt x="46037" y="326522"/>
                </a:cubicBezTo>
                <a:close/>
              </a:path>
            </a:pathLst>
          </a:custGeom>
          <a:solidFill>
            <a:srgbClr val="B32F09"/>
          </a:solidFill>
          <a:ln w="6543" cap="flat">
            <a:noFill/>
            <a:prstDash val="solid"/>
            <a:miter/>
          </a:ln>
        </p:spPr>
        <p:txBody>
          <a:bodyPr rtlCol="0" anchor="ctr"/>
          <a:lstStyle/>
          <a:p>
            <a:endParaRPr lang="en-US"/>
          </a:p>
        </p:txBody>
      </p:sp>
      <p:sp>
        <p:nvSpPr>
          <p:cNvPr id="58" name="EFFECT">
            <a:extLst>
              <a:ext uri="{FF2B5EF4-FFF2-40B4-BE49-F238E27FC236}">
                <a16:creationId xmlns:a16="http://schemas.microsoft.com/office/drawing/2014/main" id="{3432AB56-8B70-4FAD-AB5A-999DE93EF012}"/>
              </a:ext>
            </a:extLst>
          </p:cNvPr>
          <p:cNvSpPr/>
          <p:nvPr/>
        </p:nvSpPr>
        <p:spPr>
          <a:xfrm>
            <a:off x="9060330" y="4834134"/>
            <a:ext cx="655898" cy="622677"/>
          </a:xfrm>
          <a:custGeom>
            <a:avLst/>
            <a:gdLst>
              <a:gd name="connsiteX0" fmla="*/ 5991 w 655898"/>
              <a:gd name="connsiteY0" fmla="*/ 424355 h 622677"/>
              <a:gd name="connsiteX1" fmla="*/ 231136 w 655898"/>
              <a:gd name="connsiteY1" fmla="*/ 621489 h 622677"/>
              <a:gd name="connsiteX2" fmla="*/ 373701 w 655898"/>
              <a:gd name="connsiteY2" fmla="*/ 601802 h 622677"/>
              <a:gd name="connsiteX3" fmla="*/ 639907 w 655898"/>
              <a:gd name="connsiteY3" fmla="*/ 360061 h 622677"/>
              <a:gd name="connsiteX4" fmla="*/ 534669 w 655898"/>
              <a:gd name="connsiteY4" fmla="*/ 33032 h 622677"/>
              <a:gd name="connsiteX5" fmla="*/ 5925 w 655898"/>
              <a:gd name="connsiteY5" fmla="*/ 424355 h 62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898" h="622677">
                <a:moveTo>
                  <a:pt x="5991" y="424355"/>
                </a:moveTo>
                <a:cubicBezTo>
                  <a:pt x="29959" y="528089"/>
                  <a:pt x="125046" y="611351"/>
                  <a:pt x="231136" y="621489"/>
                </a:cubicBezTo>
                <a:cubicBezTo>
                  <a:pt x="279269" y="626067"/>
                  <a:pt x="327860" y="616976"/>
                  <a:pt x="373701" y="601802"/>
                </a:cubicBezTo>
                <a:cubicBezTo>
                  <a:pt x="491644" y="562754"/>
                  <a:pt x="598846" y="477138"/>
                  <a:pt x="639907" y="360061"/>
                </a:cubicBezTo>
                <a:cubicBezTo>
                  <a:pt x="681033" y="242985"/>
                  <a:pt x="641740" y="96018"/>
                  <a:pt x="534669" y="33032"/>
                </a:cubicBezTo>
                <a:cubicBezTo>
                  <a:pt x="315352" y="-96014"/>
                  <a:pt x="-50983" y="177971"/>
                  <a:pt x="5925" y="424355"/>
                </a:cubicBezTo>
                <a:close/>
              </a:path>
            </a:pathLst>
          </a:custGeom>
          <a:solidFill>
            <a:srgbClr val="B32F09"/>
          </a:solidFill>
          <a:ln w="6543" cap="flat">
            <a:noFill/>
            <a:prstDash val="solid"/>
            <a:miter/>
          </a:ln>
        </p:spPr>
        <p:txBody>
          <a:bodyPr rtlCol="0" anchor="ctr"/>
          <a:lstStyle/>
          <a:p>
            <a:endParaRPr lang="en-US"/>
          </a:p>
        </p:txBody>
      </p:sp>
      <p:sp>
        <p:nvSpPr>
          <p:cNvPr id="81" name="EFFECT">
            <a:extLst>
              <a:ext uri="{FF2B5EF4-FFF2-40B4-BE49-F238E27FC236}">
                <a16:creationId xmlns:a16="http://schemas.microsoft.com/office/drawing/2014/main" id="{39D2C952-E409-45A0-8754-EA12347A9A96}"/>
              </a:ext>
            </a:extLst>
          </p:cNvPr>
          <p:cNvSpPr/>
          <p:nvPr/>
        </p:nvSpPr>
        <p:spPr>
          <a:xfrm>
            <a:off x="3839368" y="4817930"/>
            <a:ext cx="655898" cy="655084"/>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solidFill>
            <a:srgbClr val="B32F09"/>
          </a:solidFill>
          <a:ln w="6543" cap="flat">
            <a:noFill/>
            <a:prstDash val="solid"/>
            <a:miter/>
          </a:ln>
        </p:spPr>
        <p:txBody>
          <a:bodyPr rtlCol="0" anchor="ctr"/>
          <a:lstStyle/>
          <a:p>
            <a:endParaRPr lang="en-US"/>
          </a:p>
        </p:txBody>
      </p:sp>
      <p:sp>
        <p:nvSpPr>
          <p:cNvPr id="83" name="EFFECT">
            <a:extLst>
              <a:ext uri="{FF2B5EF4-FFF2-40B4-BE49-F238E27FC236}">
                <a16:creationId xmlns:a16="http://schemas.microsoft.com/office/drawing/2014/main" id="{7D8C2382-AB65-4241-A2B1-817683270E90}"/>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5" name="CuadroTexto 4">
            <a:extLst>
              <a:ext uri="{FF2B5EF4-FFF2-40B4-BE49-F238E27FC236}">
                <a16:creationId xmlns:a16="http://schemas.microsoft.com/office/drawing/2014/main" id="{4D18ABEF-15B6-CA7F-4775-6EF10C1E45D1}"/>
              </a:ext>
            </a:extLst>
          </p:cNvPr>
          <p:cNvSpPr txBox="1"/>
          <p:nvPr/>
        </p:nvSpPr>
        <p:spPr>
          <a:xfrm>
            <a:off x="115410" y="4613752"/>
            <a:ext cx="12413839" cy="2031325"/>
          </a:xfrm>
          <a:prstGeom prst="rect">
            <a:avLst/>
          </a:prstGeom>
          <a:noFill/>
        </p:spPr>
        <p:txBody>
          <a:bodyPr wrap="square">
            <a:spAutoFit/>
          </a:bodyPr>
          <a:lstStyle/>
          <a:p>
            <a:pPr>
              <a:buNone/>
            </a:pPr>
            <a:r>
              <a:rPr lang="es-MX" dirty="0">
                <a:solidFill>
                  <a:schemeClr val="bg1"/>
                </a:solidFill>
                <a:effectLst>
                  <a:outerShdw blurRad="38100" dist="38100" dir="2700000" algn="tl">
                    <a:srgbClr val="000000">
                      <a:alpha val="43137"/>
                    </a:srgbClr>
                  </a:outerShdw>
                </a:effectLst>
              </a:rPr>
              <a:t>Los protestantes afirmaron el canon hebreo (los 39 libros del AT protestante), </a:t>
            </a:r>
          </a:p>
          <a:p>
            <a:pPr>
              <a:buNone/>
            </a:pPr>
            <a:r>
              <a:rPr lang="es-MX" dirty="0">
                <a:solidFill>
                  <a:schemeClr val="bg1"/>
                </a:solidFill>
                <a:effectLst>
                  <a:outerShdw blurRad="38100" dist="38100" dir="2700000" algn="tl">
                    <a:srgbClr val="000000">
                      <a:alpha val="43137"/>
                    </a:srgbClr>
                  </a:outerShdw>
                </a:effectLst>
              </a:rPr>
              <a:t>siguiendo el reconocimiento judío (Flavio Josefo, Talmud, sínodo de </a:t>
            </a:r>
            <a:r>
              <a:rPr lang="es-MX" dirty="0" err="1">
                <a:solidFill>
                  <a:schemeClr val="bg1"/>
                </a:solidFill>
                <a:effectLst>
                  <a:outerShdw blurRad="38100" dist="38100" dir="2700000" algn="tl">
                    <a:srgbClr val="000000">
                      <a:alpha val="43137"/>
                    </a:srgbClr>
                  </a:outerShdw>
                </a:effectLst>
              </a:rPr>
              <a:t>Jamnia</a:t>
            </a:r>
            <a:r>
              <a:rPr lang="es-MX" dirty="0">
                <a:solidFill>
                  <a:schemeClr val="bg1"/>
                </a:solidFill>
                <a:effectLst>
                  <a:outerShdw blurRad="38100" dist="38100" dir="2700000" algn="tl">
                    <a:srgbClr val="000000">
                      <a:alpha val="43137"/>
                    </a:srgbClr>
                  </a:outerShdw>
                </a:effectLst>
              </a:rPr>
              <a:t> según la visión clásica). Los deuterocanónicos fueron descartados porque:</a:t>
            </a:r>
          </a:p>
          <a:p>
            <a:pPr>
              <a:buFont typeface="Arial" panose="020B0604020202020204" pitchFamily="34" charset="0"/>
              <a:buChar char="•"/>
            </a:pPr>
            <a:r>
              <a:rPr lang="es-MX" dirty="0">
                <a:solidFill>
                  <a:schemeClr val="bg1"/>
                </a:solidFill>
                <a:effectLst>
                  <a:outerShdw blurRad="38100" dist="38100" dir="2700000" algn="tl">
                    <a:srgbClr val="000000">
                      <a:alpha val="43137"/>
                    </a:srgbClr>
                  </a:outerShdw>
                </a:effectLst>
              </a:rPr>
              <a:t>No estaban en hebreo (sino griego en la LXX).</a:t>
            </a:r>
          </a:p>
          <a:p>
            <a:pPr>
              <a:buFont typeface="Arial" panose="020B0604020202020204" pitchFamily="34" charset="0"/>
              <a:buChar char="•"/>
            </a:pPr>
            <a:r>
              <a:rPr lang="es-MX" dirty="0">
                <a:solidFill>
                  <a:schemeClr val="bg1"/>
                </a:solidFill>
                <a:effectLst>
                  <a:outerShdw blurRad="38100" dist="38100" dir="2700000" algn="tl">
                    <a:srgbClr val="000000">
                      <a:alpha val="43137"/>
                    </a:srgbClr>
                  </a:outerShdw>
                </a:effectLst>
              </a:rPr>
              <a:t>No fueron reconocidos por el judaísmo </a:t>
            </a:r>
            <a:r>
              <a:rPr lang="es-MX" dirty="0" err="1">
                <a:solidFill>
                  <a:schemeClr val="bg1"/>
                </a:solidFill>
                <a:effectLst>
                  <a:outerShdw blurRad="38100" dist="38100" dir="2700000" algn="tl">
                    <a:srgbClr val="000000">
                      <a:alpha val="43137"/>
                    </a:srgbClr>
                  </a:outerShdw>
                </a:effectLst>
              </a:rPr>
              <a:t>palestinense</a:t>
            </a:r>
            <a:r>
              <a:rPr lang="es-MX" dirty="0">
                <a:solidFill>
                  <a:schemeClr val="bg1"/>
                </a:solidFill>
                <a:effectLst>
                  <a:outerShdw blurRad="38100" dist="38100" dir="2700000" algn="tl">
                    <a:srgbClr val="000000">
                      <a:alpha val="43137"/>
                    </a:srgbClr>
                  </a:outerShdw>
                </a:effectLst>
              </a:rPr>
              <a:t>.</a:t>
            </a:r>
          </a:p>
          <a:p>
            <a:pPr>
              <a:buFont typeface="Arial" panose="020B0604020202020204" pitchFamily="34" charset="0"/>
              <a:buChar char="•"/>
            </a:pPr>
            <a:r>
              <a:rPr lang="es-MX" dirty="0">
                <a:solidFill>
                  <a:schemeClr val="bg1"/>
                </a:solidFill>
                <a:effectLst>
                  <a:outerShdw blurRad="38100" dist="38100" dir="2700000" algn="tl">
                    <a:srgbClr val="000000">
                      <a:alpha val="43137"/>
                    </a:srgbClr>
                  </a:outerShdw>
                </a:effectLst>
              </a:rPr>
              <a:t>No gozaban de autoridad apostólica explícita.</a:t>
            </a:r>
          </a:p>
          <a:p>
            <a:pPr>
              <a:buFont typeface="Arial" panose="020B0604020202020204" pitchFamily="34" charset="0"/>
              <a:buChar char="•"/>
            </a:pPr>
            <a:r>
              <a:rPr lang="es-MX" dirty="0">
                <a:solidFill>
                  <a:schemeClr val="bg1"/>
                </a:solidFill>
                <a:effectLst>
                  <a:outerShdw blurRad="38100" dist="38100" dir="2700000" algn="tl">
                    <a:srgbClr val="000000">
                      <a:alpha val="43137"/>
                    </a:srgbClr>
                  </a:outerShdw>
                </a:effectLst>
              </a:rPr>
              <a:t>Enseñaban doctrinas contrarias a la regla de fe (ej. oración por los muertos en 2 Macabeos 12).</a:t>
            </a:r>
          </a:p>
        </p:txBody>
      </p:sp>
    </p:spTree>
    <p:extLst>
      <p:ext uri="{BB962C8B-B14F-4D97-AF65-F5344CB8AC3E}">
        <p14:creationId xmlns:p14="http://schemas.microsoft.com/office/powerpoint/2010/main" val="255946121"/>
      </p:ext>
    </p:extLst>
  </p:cSld>
  <p:clrMapOvr>
    <a:masterClrMapping/>
  </p:clrMapOvr>
  <p:transition advClick="0" advTm="0">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500"/>
                                        <p:tgtEl>
                                          <p:spTgt spid="37"/>
                                        </p:tgtEl>
                                      </p:cBhvr>
                                    </p:animEffect>
                                  </p:childTnLst>
                                </p:cTn>
                              </p:par>
                              <p:par>
                                <p:cTn id="8" presetID="53" presetClass="entr" presetSubtype="16" fill="hold" grpId="0" nodeType="withEffect">
                                  <p:stCondLst>
                                    <p:cond delay="100"/>
                                  </p:stCondLst>
                                  <p:childTnLst>
                                    <p:set>
                                      <p:cBhvr>
                                        <p:cTn id="9" dur="1" fill="hold">
                                          <p:stCondLst>
                                            <p:cond delay="0"/>
                                          </p:stCondLst>
                                        </p:cTn>
                                        <p:tgtEl>
                                          <p:spTgt spid="38"/>
                                        </p:tgtEl>
                                        <p:attrNameLst>
                                          <p:attrName>style.visibility</p:attrName>
                                        </p:attrNameLst>
                                      </p:cBhvr>
                                      <p:to>
                                        <p:strVal val="visible"/>
                                      </p:to>
                                    </p:set>
                                    <p:anim calcmode="lin" valueType="num">
                                      <p:cBhvr>
                                        <p:cTn id="10" dur="500" fill="hold"/>
                                        <p:tgtEl>
                                          <p:spTgt spid="38"/>
                                        </p:tgtEl>
                                        <p:attrNameLst>
                                          <p:attrName>ppt_w</p:attrName>
                                        </p:attrNameLst>
                                      </p:cBhvr>
                                      <p:tavLst>
                                        <p:tav tm="0">
                                          <p:val>
                                            <p:fltVal val="0"/>
                                          </p:val>
                                        </p:tav>
                                        <p:tav tm="100000">
                                          <p:val>
                                            <p:strVal val="#ppt_w"/>
                                          </p:val>
                                        </p:tav>
                                      </p:tavLst>
                                    </p:anim>
                                    <p:anim calcmode="lin" valueType="num">
                                      <p:cBhvr>
                                        <p:cTn id="11" dur="500" fill="hold"/>
                                        <p:tgtEl>
                                          <p:spTgt spid="38"/>
                                        </p:tgtEl>
                                        <p:attrNameLst>
                                          <p:attrName>ppt_h</p:attrName>
                                        </p:attrNameLst>
                                      </p:cBhvr>
                                      <p:tavLst>
                                        <p:tav tm="0">
                                          <p:val>
                                            <p:fltVal val="0"/>
                                          </p:val>
                                        </p:tav>
                                        <p:tav tm="100000">
                                          <p:val>
                                            <p:strVal val="#ppt_h"/>
                                          </p:val>
                                        </p:tav>
                                      </p:tavLst>
                                    </p:anim>
                                    <p:animEffect transition="in" filter="fade">
                                      <p:cBhvr>
                                        <p:cTn id="12" dur="500"/>
                                        <p:tgtEl>
                                          <p:spTgt spid="38"/>
                                        </p:tgtEl>
                                      </p:cBhvr>
                                    </p:animEffect>
                                  </p:childTnLst>
                                </p:cTn>
                              </p:par>
                              <p:par>
                                <p:cTn id="13" presetID="53" presetClass="entr" presetSubtype="16" fill="hold" grpId="0" nodeType="withEffect">
                                  <p:stCondLst>
                                    <p:cond delay="200"/>
                                  </p:stCondLst>
                                  <p:childTnLst>
                                    <p:set>
                                      <p:cBhvr>
                                        <p:cTn id="14" dur="1" fill="hold">
                                          <p:stCondLst>
                                            <p:cond delay="0"/>
                                          </p:stCondLst>
                                        </p:cTn>
                                        <p:tgtEl>
                                          <p:spTgt spid="39"/>
                                        </p:tgtEl>
                                        <p:attrNameLst>
                                          <p:attrName>style.visibility</p:attrName>
                                        </p:attrNameLst>
                                      </p:cBhvr>
                                      <p:to>
                                        <p:strVal val="visible"/>
                                      </p:to>
                                    </p:set>
                                    <p:anim calcmode="lin" valueType="num">
                                      <p:cBhvr>
                                        <p:cTn id="15" dur="500" fill="hold"/>
                                        <p:tgtEl>
                                          <p:spTgt spid="39"/>
                                        </p:tgtEl>
                                        <p:attrNameLst>
                                          <p:attrName>ppt_w</p:attrName>
                                        </p:attrNameLst>
                                      </p:cBhvr>
                                      <p:tavLst>
                                        <p:tav tm="0">
                                          <p:val>
                                            <p:fltVal val="0"/>
                                          </p:val>
                                        </p:tav>
                                        <p:tav tm="100000">
                                          <p:val>
                                            <p:strVal val="#ppt_w"/>
                                          </p:val>
                                        </p:tav>
                                      </p:tavLst>
                                    </p:anim>
                                    <p:anim calcmode="lin" valueType="num">
                                      <p:cBhvr>
                                        <p:cTn id="16" dur="500" fill="hold"/>
                                        <p:tgtEl>
                                          <p:spTgt spid="39"/>
                                        </p:tgtEl>
                                        <p:attrNameLst>
                                          <p:attrName>ppt_h</p:attrName>
                                        </p:attrNameLst>
                                      </p:cBhvr>
                                      <p:tavLst>
                                        <p:tav tm="0">
                                          <p:val>
                                            <p:fltVal val="0"/>
                                          </p:val>
                                        </p:tav>
                                        <p:tav tm="100000">
                                          <p:val>
                                            <p:strVal val="#ppt_h"/>
                                          </p:val>
                                        </p:tav>
                                      </p:tavLst>
                                    </p:anim>
                                    <p:animEffect transition="in" filter="fade">
                                      <p:cBhvr>
                                        <p:cTn id="17" dur="500"/>
                                        <p:tgtEl>
                                          <p:spTgt spid="39"/>
                                        </p:tgtEl>
                                      </p:cBhvr>
                                    </p:animEffect>
                                  </p:childTnLst>
                                </p:cTn>
                              </p:par>
                              <p:par>
                                <p:cTn id="18" presetID="53" presetClass="entr" presetSubtype="16" fill="hold" grpId="0" nodeType="withEffect">
                                  <p:stCondLst>
                                    <p:cond delay="350"/>
                                  </p:stCondLst>
                                  <p:childTnLst>
                                    <p:set>
                                      <p:cBhvr>
                                        <p:cTn id="19" dur="1" fill="hold">
                                          <p:stCondLst>
                                            <p:cond delay="0"/>
                                          </p:stCondLst>
                                        </p:cTn>
                                        <p:tgtEl>
                                          <p:spTgt spid="40"/>
                                        </p:tgtEl>
                                        <p:attrNameLst>
                                          <p:attrName>style.visibility</p:attrName>
                                        </p:attrNameLst>
                                      </p:cBhvr>
                                      <p:to>
                                        <p:strVal val="visible"/>
                                      </p:to>
                                    </p:set>
                                    <p:anim calcmode="lin" valueType="num">
                                      <p:cBhvr>
                                        <p:cTn id="20" dur="500" fill="hold"/>
                                        <p:tgtEl>
                                          <p:spTgt spid="40"/>
                                        </p:tgtEl>
                                        <p:attrNameLst>
                                          <p:attrName>ppt_w</p:attrName>
                                        </p:attrNameLst>
                                      </p:cBhvr>
                                      <p:tavLst>
                                        <p:tav tm="0">
                                          <p:val>
                                            <p:fltVal val="0"/>
                                          </p:val>
                                        </p:tav>
                                        <p:tav tm="100000">
                                          <p:val>
                                            <p:strVal val="#ppt_w"/>
                                          </p:val>
                                        </p:tav>
                                      </p:tavLst>
                                    </p:anim>
                                    <p:anim calcmode="lin" valueType="num">
                                      <p:cBhvr>
                                        <p:cTn id="21" dur="500" fill="hold"/>
                                        <p:tgtEl>
                                          <p:spTgt spid="40"/>
                                        </p:tgtEl>
                                        <p:attrNameLst>
                                          <p:attrName>ppt_h</p:attrName>
                                        </p:attrNameLst>
                                      </p:cBhvr>
                                      <p:tavLst>
                                        <p:tav tm="0">
                                          <p:val>
                                            <p:fltVal val="0"/>
                                          </p:val>
                                        </p:tav>
                                        <p:tav tm="100000">
                                          <p:val>
                                            <p:strVal val="#ppt_h"/>
                                          </p:val>
                                        </p:tav>
                                      </p:tavLst>
                                    </p:anim>
                                    <p:animEffect transition="in" filter="fade">
                                      <p:cBhvr>
                                        <p:cTn id="22" dur="500"/>
                                        <p:tgtEl>
                                          <p:spTgt spid="40"/>
                                        </p:tgtEl>
                                      </p:cBhvr>
                                    </p:animEffect>
                                  </p:childTnLst>
                                </p:cTn>
                              </p:par>
                              <p:par>
                                <p:cTn id="23" presetID="53" presetClass="entr" presetSubtype="16" fill="hold" grpId="0" nodeType="withEffect">
                                  <p:stCondLst>
                                    <p:cond delay="550"/>
                                  </p:stCondLst>
                                  <p:childTnLst>
                                    <p:set>
                                      <p:cBhvr>
                                        <p:cTn id="24" dur="1" fill="hold">
                                          <p:stCondLst>
                                            <p:cond delay="0"/>
                                          </p:stCondLst>
                                        </p:cTn>
                                        <p:tgtEl>
                                          <p:spTgt spid="41"/>
                                        </p:tgtEl>
                                        <p:attrNameLst>
                                          <p:attrName>style.visibility</p:attrName>
                                        </p:attrNameLst>
                                      </p:cBhvr>
                                      <p:to>
                                        <p:strVal val="visible"/>
                                      </p:to>
                                    </p:set>
                                    <p:anim calcmode="lin" valueType="num">
                                      <p:cBhvr>
                                        <p:cTn id="25" dur="500" fill="hold"/>
                                        <p:tgtEl>
                                          <p:spTgt spid="41"/>
                                        </p:tgtEl>
                                        <p:attrNameLst>
                                          <p:attrName>ppt_w</p:attrName>
                                        </p:attrNameLst>
                                      </p:cBhvr>
                                      <p:tavLst>
                                        <p:tav tm="0">
                                          <p:val>
                                            <p:fltVal val="0"/>
                                          </p:val>
                                        </p:tav>
                                        <p:tav tm="100000">
                                          <p:val>
                                            <p:strVal val="#ppt_w"/>
                                          </p:val>
                                        </p:tav>
                                      </p:tavLst>
                                    </p:anim>
                                    <p:anim calcmode="lin" valueType="num">
                                      <p:cBhvr>
                                        <p:cTn id="26" dur="500" fill="hold"/>
                                        <p:tgtEl>
                                          <p:spTgt spid="41"/>
                                        </p:tgtEl>
                                        <p:attrNameLst>
                                          <p:attrName>ppt_h</p:attrName>
                                        </p:attrNameLst>
                                      </p:cBhvr>
                                      <p:tavLst>
                                        <p:tav tm="0">
                                          <p:val>
                                            <p:fltVal val="0"/>
                                          </p:val>
                                        </p:tav>
                                        <p:tav tm="100000">
                                          <p:val>
                                            <p:strVal val="#ppt_h"/>
                                          </p:val>
                                        </p:tav>
                                      </p:tavLst>
                                    </p:anim>
                                    <p:animEffect transition="in" filter="fade">
                                      <p:cBhvr>
                                        <p:cTn id="27" dur="500"/>
                                        <p:tgtEl>
                                          <p:spTgt spid="41"/>
                                        </p:tgtEl>
                                      </p:cBhvr>
                                    </p:animEffect>
                                  </p:childTnLst>
                                </p:cTn>
                              </p:par>
                              <p:par>
                                <p:cTn id="28" presetID="53" presetClass="entr" presetSubtype="16" fill="hold" grpId="0" nodeType="withEffect">
                                  <p:stCondLst>
                                    <p:cond delay="700"/>
                                  </p:stCondLst>
                                  <p:childTnLst>
                                    <p:set>
                                      <p:cBhvr>
                                        <p:cTn id="29" dur="1" fill="hold">
                                          <p:stCondLst>
                                            <p:cond delay="0"/>
                                          </p:stCondLst>
                                        </p:cTn>
                                        <p:tgtEl>
                                          <p:spTgt spid="42"/>
                                        </p:tgtEl>
                                        <p:attrNameLst>
                                          <p:attrName>style.visibility</p:attrName>
                                        </p:attrNameLst>
                                      </p:cBhvr>
                                      <p:to>
                                        <p:strVal val="visible"/>
                                      </p:to>
                                    </p:set>
                                    <p:anim calcmode="lin" valueType="num">
                                      <p:cBhvr>
                                        <p:cTn id="30" dur="500" fill="hold"/>
                                        <p:tgtEl>
                                          <p:spTgt spid="42"/>
                                        </p:tgtEl>
                                        <p:attrNameLst>
                                          <p:attrName>ppt_w</p:attrName>
                                        </p:attrNameLst>
                                      </p:cBhvr>
                                      <p:tavLst>
                                        <p:tav tm="0">
                                          <p:val>
                                            <p:fltVal val="0"/>
                                          </p:val>
                                        </p:tav>
                                        <p:tav tm="100000">
                                          <p:val>
                                            <p:strVal val="#ppt_w"/>
                                          </p:val>
                                        </p:tav>
                                      </p:tavLst>
                                    </p:anim>
                                    <p:anim calcmode="lin" valueType="num">
                                      <p:cBhvr>
                                        <p:cTn id="31" dur="500" fill="hold"/>
                                        <p:tgtEl>
                                          <p:spTgt spid="42"/>
                                        </p:tgtEl>
                                        <p:attrNameLst>
                                          <p:attrName>ppt_h</p:attrName>
                                        </p:attrNameLst>
                                      </p:cBhvr>
                                      <p:tavLst>
                                        <p:tav tm="0">
                                          <p:val>
                                            <p:fltVal val="0"/>
                                          </p:val>
                                        </p:tav>
                                        <p:tav tm="100000">
                                          <p:val>
                                            <p:strVal val="#ppt_h"/>
                                          </p:val>
                                        </p:tav>
                                      </p:tavLst>
                                    </p:anim>
                                    <p:animEffect transition="in" filter="fade">
                                      <p:cBhvr>
                                        <p:cTn id="32" dur="500"/>
                                        <p:tgtEl>
                                          <p:spTgt spid="42"/>
                                        </p:tgtEl>
                                      </p:cBhvr>
                                    </p:animEffect>
                                  </p:childTnLst>
                                </p:cTn>
                              </p:par>
                              <p:par>
                                <p:cTn id="33" presetID="23" presetClass="entr" presetSubtype="16"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anim calcmode="lin" valueType="num">
                                      <p:cBhvr>
                                        <p:cTn id="35" dur="250" fill="hold"/>
                                        <p:tgtEl>
                                          <p:spTgt spid="64"/>
                                        </p:tgtEl>
                                        <p:attrNameLst>
                                          <p:attrName>ppt_w</p:attrName>
                                        </p:attrNameLst>
                                      </p:cBhvr>
                                      <p:tavLst>
                                        <p:tav tm="0">
                                          <p:val>
                                            <p:fltVal val="0"/>
                                          </p:val>
                                        </p:tav>
                                        <p:tav tm="100000">
                                          <p:val>
                                            <p:strVal val="#ppt_w"/>
                                          </p:val>
                                        </p:tav>
                                      </p:tavLst>
                                    </p:anim>
                                    <p:anim calcmode="lin" valueType="num">
                                      <p:cBhvr>
                                        <p:cTn id="36" dur="250" fill="hold"/>
                                        <p:tgtEl>
                                          <p:spTgt spid="64"/>
                                        </p:tgtEl>
                                        <p:attrNameLst>
                                          <p:attrName>ppt_h</p:attrName>
                                        </p:attrNameLst>
                                      </p:cBhvr>
                                      <p:tavLst>
                                        <p:tav tm="0">
                                          <p:val>
                                            <p:fltVal val="0"/>
                                          </p:val>
                                        </p:tav>
                                        <p:tav tm="100000">
                                          <p:val>
                                            <p:strVal val="#ppt_h"/>
                                          </p:val>
                                        </p:tav>
                                      </p:tavLst>
                                    </p:anim>
                                  </p:childTnLst>
                                </p:cTn>
                              </p:par>
                              <p:par>
                                <p:cTn id="37" presetID="6" presetClass="emph" presetSubtype="0" accel="40000" decel="40000" autoRev="1" fill="hold" grpId="1" nodeType="withEffect">
                                  <p:stCondLst>
                                    <p:cond delay="0"/>
                                  </p:stCondLst>
                                  <p:childTnLst>
                                    <p:animScale>
                                      <p:cBhvr>
                                        <p:cTn id="38" dur="500" fill="hold"/>
                                        <p:tgtEl>
                                          <p:spTgt spid="64"/>
                                        </p:tgtEl>
                                      </p:cBhvr>
                                      <p:by x="115000" y="115000"/>
                                    </p:animScale>
                                  </p:childTnLst>
                                </p:cTn>
                              </p:par>
                              <p:par>
                                <p:cTn id="39" presetID="23" presetClass="entr" presetSubtype="16" fill="hold" grpId="0" nodeType="withEffect">
                                  <p:stCondLst>
                                    <p:cond delay="250"/>
                                  </p:stCondLst>
                                  <p:childTnLst>
                                    <p:set>
                                      <p:cBhvr>
                                        <p:cTn id="40" dur="1" fill="hold">
                                          <p:stCondLst>
                                            <p:cond delay="0"/>
                                          </p:stCondLst>
                                        </p:cTn>
                                        <p:tgtEl>
                                          <p:spTgt spid="73"/>
                                        </p:tgtEl>
                                        <p:attrNameLst>
                                          <p:attrName>style.visibility</p:attrName>
                                        </p:attrNameLst>
                                      </p:cBhvr>
                                      <p:to>
                                        <p:strVal val="visible"/>
                                      </p:to>
                                    </p:set>
                                    <p:anim calcmode="lin" valueType="num">
                                      <p:cBhvr>
                                        <p:cTn id="41" dur="250" fill="hold"/>
                                        <p:tgtEl>
                                          <p:spTgt spid="73"/>
                                        </p:tgtEl>
                                        <p:attrNameLst>
                                          <p:attrName>ppt_w</p:attrName>
                                        </p:attrNameLst>
                                      </p:cBhvr>
                                      <p:tavLst>
                                        <p:tav tm="0">
                                          <p:val>
                                            <p:fltVal val="0"/>
                                          </p:val>
                                        </p:tav>
                                        <p:tav tm="100000">
                                          <p:val>
                                            <p:strVal val="#ppt_w"/>
                                          </p:val>
                                        </p:tav>
                                      </p:tavLst>
                                    </p:anim>
                                    <p:anim calcmode="lin" valueType="num">
                                      <p:cBhvr>
                                        <p:cTn id="42" dur="250" fill="hold"/>
                                        <p:tgtEl>
                                          <p:spTgt spid="73"/>
                                        </p:tgtEl>
                                        <p:attrNameLst>
                                          <p:attrName>ppt_h</p:attrName>
                                        </p:attrNameLst>
                                      </p:cBhvr>
                                      <p:tavLst>
                                        <p:tav tm="0">
                                          <p:val>
                                            <p:fltVal val="0"/>
                                          </p:val>
                                        </p:tav>
                                        <p:tav tm="100000">
                                          <p:val>
                                            <p:strVal val="#ppt_h"/>
                                          </p:val>
                                        </p:tav>
                                      </p:tavLst>
                                    </p:anim>
                                  </p:childTnLst>
                                </p:cTn>
                              </p:par>
                              <p:par>
                                <p:cTn id="43" presetID="6" presetClass="emph" presetSubtype="0" accel="48000" decel="52000" autoRev="1" fill="hold" grpId="1" nodeType="withEffect">
                                  <p:stCondLst>
                                    <p:cond delay="250"/>
                                  </p:stCondLst>
                                  <p:childTnLst>
                                    <p:animScale>
                                      <p:cBhvr>
                                        <p:cTn id="44" dur="500" fill="hold"/>
                                        <p:tgtEl>
                                          <p:spTgt spid="73"/>
                                        </p:tgtEl>
                                      </p:cBhvr>
                                      <p:by x="125000" y="125000"/>
                                    </p:animScale>
                                  </p:childTnLst>
                                </p:cTn>
                              </p:par>
                              <p:par>
                                <p:cTn id="45" presetID="49" presetClass="entr" presetSubtype="0" decel="100000" fill="hold" grpId="0" nodeType="withEffect">
                                  <p:stCondLst>
                                    <p:cond delay="500"/>
                                  </p:stCondLst>
                                  <p:iterate type="lt">
                                    <p:tmPct val="10000"/>
                                  </p:iterate>
                                  <p:childTnLst>
                                    <p:set>
                                      <p:cBhvr>
                                        <p:cTn id="46" dur="1" fill="hold">
                                          <p:stCondLst>
                                            <p:cond delay="0"/>
                                          </p:stCondLst>
                                        </p:cTn>
                                        <p:tgtEl>
                                          <p:spTgt spid="67"/>
                                        </p:tgtEl>
                                        <p:attrNameLst>
                                          <p:attrName>style.visibility</p:attrName>
                                        </p:attrNameLst>
                                      </p:cBhvr>
                                      <p:to>
                                        <p:strVal val="visible"/>
                                      </p:to>
                                    </p:set>
                                    <p:anim calcmode="lin" valueType="num">
                                      <p:cBhvr>
                                        <p:cTn id="47" dur="500" fill="hold"/>
                                        <p:tgtEl>
                                          <p:spTgt spid="67"/>
                                        </p:tgtEl>
                                        <p:attrNameLst>
                                          <p:attrName>ppt_w</p:attrName>
                                        </p:attrNameLst>
                                      </p:cBhvr>
                                      <p:tavLst>
                                        <p:tav tm="0">
                                          <p:val>
                                            <p:fltVal val="0"/>
                                          </p:val>
                                        </p:tav>
                                        <p:tav tm="100000">
                                          <p:val>
                                            <p:strVal val="#ppt_w"/>
                                          </p:val>
                                        </p:tav>
                                      </p:tavLst>
                                    </p:anim>
                                    <p:anim calcmode="lin" valueType="num">
                                      <p:cBhvr>
                                        <p:cTn id="48" dur="500" fill="hold"/>
                                        <p:tgtEl>
                                          <p:spTgt spid="67"/>
                                        </p:tgtEl>
                                        <p:attrNameLst>
                                          <p:attrName>ppt_h</p:attrName>
                                        </p:attrNameLst>
                                      </p:cBhvr>
                                      <p:tavLst>
                                        <p:tav tm="0">
                                          <p:val>
                                            <p:fltVal val="0"/>
                                          </p:val>
                                        </p:tav>
                                        <p:tav tm="100000">
                                          <p:val>
                                            <p:strVal val="#ppt_h"/>
                                          </p:val>
                                        </p:tav>
                                      </p:tavLst>
                                    </p:anim>
                                    <p:anim calcmode="lin" valueType="num">
                                      <p:cBhvr>
                                        <p:cTn id="49" dur="500" fill="hold"/>
                                        <p:tgtEl>
                                          <p:spTgt spid="67"/>
                                        </p:tgtEl>
                                        <p:attrNameLst>
                                          <p:attrName>style.rotation</p:attrName>
                                        </p:attrNameLst>
                                      </p:cBhvr>
                                      <p:tavLst>
                                        <p:tav tm="0">
                                          <p:val>
                                            <p:fltVal val="360"/>
                                          </p:val>
                                        </p:tav>
                                        <p:tav tm="100000">
                                          <p:val>
                                            <p:fltVal val="0"/>
                                          </p:val>
                                        </p:tav>
                                      </p:tavLst>
                                    </p:anim>
                                    <p:animEffect transition="in" filter="fade">
                                      <p:cBhvr>
                                        <p:cTn id="50" dur="500"/>
                                        <p:tgtEl>
                                          <p:spTgt spid="67"/>
                                        </p:tgtEl>
                                      </p:cBhvr>
                                    </p:animEffect>
                                  </p:childTnLst>
                                </p:cTn>
                              </p:par>
                              <p:par>
                                <p:cTn id="51" presetID="23" presetClass="entr" presetSubtype="16"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anim calcmode="lin" valueType="num">
                                      <p:cBhvr>
                                        <p:cTn id="53" dur="250" fill="hold"/>
                                        <p:tgtEl>
                                          <p:spTgt spid="59"/>
                                        </p:tgtEl>
                                        <p:attrNameLst>
                                          <p:attrName>ppt_w</p:attrName>
                                        </p:attrNameLst>
                                      </p:cBhvr>
                                      <p:tavLst>
                                        <p:tav tm="0">
                                          <p:val>
                                            <p:fltVal val="0"/>
                                          </p:val>
                                        </p:tav>
                                        <p:tav tm="100000">
                                          <p:val>
                                            <p:strVal val="#ppt_w"/>
                                          </p:val>
                                        </p:tav>
                                      </p:tavLst>
                                    </p:anim>
                                    <p:anim calcmode="lin" valueType="num">
                                      <p:cBhvr>
                                        <p:cTn id="54" dur="250" fill="hold"/>
                                        <p:tgtEl>
                                          <p:spTgt spid="59"/>
                                        </p:tgtEl>
                                        <p:attrNameLst>
                                          <p:attrName>ppt_h</p:attrName>
                                        </p:attrNameLst>
                                      </p:cBhvr>
                                      <p:tavLst>
                                        <p:tav tm="0">
                                          <p:val>
                                            <p:fltVal val="0"/>
                                          </p:val>
                                        </p:tav>
                                        <p:tav tm="100000">
                                          <p:val>
                                            <p:strVal val="#ppt_h"/>
                                          </p:val>
                                        </p:tav>
                                      </p:tavLst>
                                    </p:anim>
                                  </p:childTnLst>
                                </p:cTn>
                              </p:par>
                              <p:par>
                                <p:cTn id="55" presetID="6" presetClass="emph" presetSubtype="0" accel="40000" decel="40000" autoRev="1" fill="hold" grpId="1" nodeType="withEffect">
                                  <p:stCondLst>
                                    <p:cond delay="0"/>
                                  </p:stCondLst>
                                  <p:childTnLst>
                                    <p:animScale>
                                      <p:cBhvr>
                                        <p:cTn id="56" dur="500" fill="hold"/>
                                        <p:tgtEl>
                                          <p:spTgt spid="59"/>
                                        </p:tgtEl>
                                      </p:cBhvr>
                                      <p:by x="115000" y="115000"/>
                                    </p:animScale>
                                  </p:childTnLst>
                                </p:cTn>
                              </p:par>
                              <p:par>
                                <p:cTn id="57" presetID="23" presetClass="entr" presetSubtype="16" fill="hold" grpId="0" nodeType="withEffect">
                                  <p:stCondLst>
                                    <p:cond delay="250"/>
                                  </p:stCondLst>
                                  <p:childTnLst>
                                    <p:set>
                                      <p:cBhvr>
                                        <p:cTn id="58" dur="1" fill="hold">
                                          <p:stCondLst>
                                            <p:cond delay="0"/>
                                          </p:stCondLst>
                                        </p:cTn>
                                        <p:tgtEl>
                                          <p:spTgt spid="72"/>
                                        </p:tgtEl>
                                        <p:attrNameLst>
                                          <p:attrName>style.visibility</p:attrName>
                                        </p:attrNameLst>
                                      </p:cBhvr>
                                      <p:to>
                                        <p:strVal val="visible"/>
                                      </p:to>
                                    </p:set>
                                    <p:anim calcmode="lin" valueType="num">
                                      <p:cBhvr>
                                        <p:cTn id="59" dur="250" fill="hold"/>
                                        <p:tgtEl>
                                          <p:spTgt spid="72"/>
                                        </p:tgtEl>
                                        <p:attrNameLst>
                                          <p:attrName>ppt_w</p:attrName>
                                        </p:attrNameLst>
                                      </p:cBhvr>
                                      <p:tavLst>
                                        <p:tav tm="0">
                                          <p:val>
                                            <p:fltVal val="0"/>
                                          </p:val>
                                        </p:tav>
                                        <p:tav tm="100000">
                                          <p:val>
                                            <p:strVal val="#ppt_w"/>
                                          </p:val>
                                        </p:tav>
                                      </p:tavLst>
                                    </p:anim>
                                    <p:anim calcmode="lin" valueType="num">
                                      <p:cBhvr>
                                        <p:cTn id="60" dur="250" fill="hold"/>
                                        <p:tgtEl>
                                          <p:spTgt spid="72"/>
                                        </p:tgtEl>
                                        <p:attrNameLst>
                                          <p:attrName>ppt_h</p:attrName>
                                        </p:attrNameLst>
                                      </p:cBhvr>
                                      <p:tavLst>
                                        <p:tav tm="0">
                                          <p:val>
                                            <p:fltVal val="0"/>
                                          </p:val>
                                        </p:tav>
                                        <p:tav tm="100000">
                                          <p:val>
                                            <p:strVal val="#ppt_h"/>
                                          </p:val>
                                        </p:tav>
                                      </p:tavLst>
                                    </p:anim>
                                  </p:childTnLst>
                                </p:cTn>
                              </p:par>
                              <p:par>
                                <p:cTn id="61" presetID="6" presetClass="emph" presetSubtype="0" accel="48000" decel="52000" autoRev="1" fill="hold" grpId="1" nodeType="withEffect">
                                  <p:stCondLst>
                                    <p:cond delay="250"/>
                                  </p:stCondLst>
                                  <p:childTnLst>
                                    <p:animScale>
                                      <p:cBhvr>
                                        <p:cTn id="62" dur="500" fill="hold"/>
                                        <p:tgtEl>
                                          <p:spTgt spid="72"/>
                                        </p:tgtEl>
                                      </p:cBhvr>
                                      <p:by x="125000" y="125000"/>
                                    </p:animScale>
                                  </p:childTnLst>
                                </p:cTn>
                              </p:par>
                              <p:par>
                                <p:cTn id="63" presetID="49" presetClass="entr" presetSubtype="0" decel="100000" fill="hold" grpId="0" nodeType="withEffect">
                                  <p:stCondLst>
                                    <p:cond delay="500"/>
                                  </p:stCondLst>
                                  <p:iterate type="lt">
                                    <p:tmPct val="10000"/>
                                  </p:iterate>
                                  <p:childTnLst>
                                    <p:set>
                                      <p:cBhvr>
                                        <p:cTn id="64" dur="1" fill="hold">
                                          <p:stCondLst>
                                            <p:cond delay="0"/>
                                          </p:stCondLst>
                                        </p:cTn>
                                        <p:tgtEl>
                                          <p:spTgt spid="62"/>
                                        </p:tgtEl>
                                        <p:attrNameLst>
                                          <p:attrName>style.visibility</p:attrName>
                                        </p:attrNameLst>
                                      </p:cBhvr>
                                      <p:to>
                                        <p:strVal val="visible"/>
                                      </p:to>
                                    </p:set>
                                    <p:anim calcmode="lin" valueType="num">
                                      <p:cBhvr>
                                        <p:cTn id="65" dur="500" fill="hold"/>
                                        <p:tgtEl>
                                          <p:spTgt spid="62"/>
                                        </p:tgtEl>
                                        <p:attrNameLst>
                                          <p:attrName>ppt_w</p:attrName>
                                        </p:attrNameLst>
                                      </p:cBhvr>
                                      <p:tavLst>
                                        <p:tav tm="0">
                                          <p:val>
                                            <p:fltVal val="0"/>
                                          </p:val>
                                        </p:tav>
                                        <p:tav tm="100000">
                                          <p:val>
                                            <p:strVal val="#ppt_w"/>
                                          </p:val>
                                        </p:tav>
                                      </p:tavLst>
                                    </p:anim>
                                    <p:anim calcmode="lin" valueType="num">
                                      <p:cBhvr>
                                        <p:cTn id="66" dur="500" fill="hold"/>
                                        <p:tgtEl>
                                          <p:spTgt spid="62"/>
                                        </p:tgtEl>
                                        <p:attrNameLst>
                                          <p:attrName>ppt_h</p:attrName>
                                        </p:attrNameLst>
                                      </p:cBhvr>
                                      <p:tavLst>
                                        <p:tav tm="0">
                                          <p:val>
                                            <p:fltVal val="0"/>
                                          </p:val>
                                        </p:tav>
                                        <p:tav tm="100000">
                                          <p:val>
                                            <p:strVal val="#ppt_h"/>
                                          </p:val>
                                        </p:tav>
                                      </p:tavLst>
                                    </p:anim>
                                    <p:anim calcmode="lin" valueType="num">
                                      <p:cBhvr>
                                        <p:cTn id="67" dur="500" fill="hold"/>
                                        <p:tgtEl>
                                          <p:spTgt spid="62"/>
                                        </p:tgtEl>
                                        <p:attrNameLst>
                                          <p:attrName>style.rotation</p:attrName>
                                        </p:attrNameLst>
                                      </p:cBhvr>
                                      <p:tavLst>
                                        <p:tav tm="0">
                                          <p:val>
                                            <p:fltVal val="360"/>
                                          </p:val>
                                        </p:tav>
                                        <p:tav tm="100000">
                                          <p:val>
                                            <p:fltVal val="0"/>
                                          </p:val>
                                        </p:tav>
                                      </p:tavLst>
                                    </p:anim>
                                    <p:animEffect transition="in" filter="fade">
                                      <p:cBhvr>
                                        <p:cTn id="68" dur="500"/>
                                        <p:tgtEl>
                                          <p:spTgt spid="62"/>
                                        </p:tgtEl>
                                      </p:cBhvr>
                                    </p:animEffect>
                                  </p:childTnLst>
                                </p:cTn>
                              </p:par>
                              <p:par>
                                <p:cTn id="69" presetID="23" presetClass="entr" presetSubtype="16" fill="hold" grpId="0" nodeType="withEffect">
                                  <p:stCondLst>
                                    <p:cond delay="0"/>
                                  </p:stCondLst>
                                  <p:childTnLst>
                                    <p:set>
                                      <p:cBhvr>
                                        <p:cTn id="70" dur="1" fill="hold">
                                          <p:stCondLst>
                                            <p:cond delay="0"/>
                                          </p:stCondLst>
                                        </p:cTn>
                                        <p:tgtEl>
                                          <p:spTgt spid="54"/>
                                        </p:tgtEl>
                                        <p:attrNameLst>
                                          <p:attrName>style.visibility</p:attrName>
                                        </p:attrNameLst>
                                      </p:cBhvr>
                                      <p:to>
                                        <p:strVal val="visible"/>
                                      </p:to>
                                    </p:set>
                                    <p:anim calcmode="lin" valueType="num">
                                      <p:cBhvr>
                                        <p:cTn id="71" dur="250" fill="hold"/>
                                        <p:tgtEl>
                                          <p:spTgt spid="54"/>
                                        </p:tgtEl>
                                        <p:attrNameLst>
                                          <p:attrName>ppt_w</p:attrName>
                                        </p:attrNameLst>
                                      </p:cBhvr>
                                      <p:tavLst>
                                        <p:tav tm="0">
                                          <p:val>
                                            <p:fltVal val="0"/>
                                          </p:val>
                                        </p:tav>
                                        <p:tav tm="100000">
                                          <p:val>
                                            <p:strVal val="#ppt_w"/>
                                          </p:val>
                                        </p:tav>
                                      </p:tavLst>
                                    </p:anim>
                                    <p:anim calcmode="lin" valueType="num">
                                      <p:cBhvr>
                                        <p:cTn id="72" dur="250" fill="hold"/>
                                        <p:tgtEl>
                                          <p:spTgt spid="54"/>
                                        </p:tgtEl>
                                        <p:attrNameLst>
                                          <p:attrName>ppt_h</p:attrName>
                                        </p:attrNameLst>
                                      </p:cBhvr>
                                      <p:tavLst>
                                        <p:tav tm="0">
                                          <p:val>
                                            <p:fltVal val="0"/>
                                          </p:val>
                                        </p:tav>
                                        <p:tav tm="100000">
                                          <p:val>
                                            <p:strVal val="#ppt_h"/>
                                          </p:val>
                                        </p:tav>
                                      </p:tavLst>
                                    </p:anim>
                                  </p:childTnLst>
                                </p:cTn>
                              </p:par>
                              <p:par>
                                <p:cTn id="73" presetID="6" presetClass="emph" presetSubtype="0" accel="40000" decel="40000" autoRev="1" fill="hold" grpId="1" nodeType="withEffect">
                                  <p:stCondLst>
                                    <p:cond delay="0"/>
                                  </p:stCondLst>
                                  <p:childTnLst>
                                    <p:animScale>
                                      <p:cBhvr>
                                        <p:cTn id="74" dur="500" fill="hold"/>
                                        <p:tgtEl>
                                          <p:spTgt spid="54"/>
                                        </p:tgtEl>
                                      </p:cBhvr>
                                      <p:by x="115000" y="115000"/>
                                    </p:animScale>
                                  </p:childTnLst>
                                </p:cTn>
                              </p:par>
                              <p:par>
                                <p:cTn id="75" presetID="23" presetClass="entr" presetSubtype="16" fill="hold" grpId="0" nodeType="withEffect">
                                  <p:stCondLst>
                                    <p:cond delay="250"/>
                                  </p:stCondLst>
                                  <p:childTnLst>
                                    <p:set>
                                      <p:cBhvr>
                                        <p:cTn id="76" dur="1" fill="hold">
                                          <p:stCondLst>
                                            <p:cond delay="0"/>
                                          </p:stCondLst>
                                        </p:cTn>
                                        <p:tgtEl>
                                          <p:spTgt spid="71"/>
                                        </p:tgtEl>
                                        <p:attrNameLst>
                                          <p:attrName>style.visibility</p:attrName>
                                        </p:attrNameLst>
                                      </p:cBhvr>
                                      <p:to>
                                        <p:strVal val="visible"/>
                                      </p:to>
                                    </p:set>
                                    <p:anim calcmode="lin" valueType="num">
                                      <p:cBhvr>
                                        <p:cTn id="77" dur="250" fill="hold"/>
                                        <p:tgtEl>
                                          <p:spTgt spid="71"/>
                                        </p:tgtEl>
                                        <p:attrNameLst>
                                          <p:attrName>ppt_w</p:attrName>
                                        </p:attrNameLst>
                                      </p:cBhvr>
                                      <p:tavLst>
                                        <p:tav tm="0">
                                          <p:val>
                                            <p:fltVal val="0"/>
                                          </p:val>
                                        </p:tav>
                                        <p:tav tm="100000">
                                          <p:val>
                                            <p:strVal val="#ppt_w"/>
                                          </p:val>
                                        </p:tav>
                                      </p:tavLst>
                                    </p:anim>
                                    <p:anim calcmode="lin" valueType="num">
                                      <p:cBhvr>
                                        <p:cTn id="78" dur="250" fill="hold"/>
                                        <p:tgtEl>
                                          <p:spTgt spid="71"/>
                                        </p:tgtEl>
                                        <p:attrNameLst>
                                          <p:attrName>ppt_h</p:attrName>
                                        </p:attrNameLst>
                                      </p:cBhvr>
                                      <p:tavLst>
                                        <p:tav tm="0">
                                          <p:val>
                                            <p:fltVal val="0"/>
                                          </p:val>
                                        </p:tav>
                                        <p:tav tm="100000">
                                          <p:val>
                                            <p:strVal val="#ppt_h"/>
                                          </p:val>
                                        </p:tav>
                                      </p:tavLst>
                                    </p:anim>
                                  </p:childTnLst>
                                </p:cTn>
                              </p:par>
                              <p:par>
                                <p:cTn id="79" presetID="6" presetClass="emph" presetSubtype="0" accel="48000" decel="52000" autoRev="1" fill="hold" grpId="1" nodeType="withEffect">
                                  <p:stCondLst>
                                    <p:cond delay="250"/>
                                  </p:stCondLst>
                                  <p:childTnLst>
                                    <p:animScale>
                                      <p:cBhvr>
                                        <p:cTn id="80" dur="500" fill="hold"/>
                                        <p:tgtEl>
                                          <p:spTgt spid="71"/>
                                        </p:tgtEl>
                                      </p:cBhvr>
                                      <p:by x="125000" y="125000"/>
                                    </p:animScale>
                                  </p:childTnLst>
                                </p:cTn>
                              </p:par>
                              <p:par>
                                <p:cTn id="81" presetID="49" presetClass="entr" presetSubtype="0" decel="100000" fill="hold" grpId="0" nodeType="withEffect">
                                  <p:stCondLst>
                                    <p:cond delay="500"/>
                                  </p:stCondLst>
                                  <p:iterate type="lt">
                                    <p:tmPct val="10000"/>
                                  </p:iterate>
                                  <p:childTnLst>
                                    <p:set>
                                      <p:cBhvr>
                                        <p:cTn id="82" dur="1" fill="hold">
                                          <p:stCondLst>
                                            <p:cond delay="0"/>
                                          </p:stCondLst>
                                        </p:cTn>
                                        <p:tgtEl>
                                          <p:spTgt spid="57"/>
                                        </p:tgtEl>
                                        <p:attrNameLst>
                                          <p:attrName>style.visibility</p:attrName>
                                        </p:attrNameLst>
                                      </p:cBhvr>
                                      <p:to>
                                        <p:strVal val="visible"/>
                                      </p:to>
                                    </p:set>
                                    <p:anim calcmode="lin" valueType="num">
                                      <p:cBhvr>
                                        <p:cTn id="83" dur="500" fill="hold"/>
                                        <p:tgtEl>
                                          <p:spTgt spid="57"/>
                                        </p:tgtEl>
                                        <p:attrNameLst>
                                          <p:attrName>ppt_w</p:attrName>
                                        </p:attrNameLst>
                                      </p:cBhvr>
                                      <p:tavLst>
                                        <p:tav tm="0">
                                          <p:val>
                                            <p:fltVal val="0"/>
                                          </p:val>
                                        </p:tav>
                                        <p:tav tm="100000">
                                          <p:val>
                                            <p:strVal val="#ppt_w"/>
                                          </p:val>
                                        </p:tav>
                                      </p:tavLst>
                                    </p:anim>
                                    <p:anim calcmode="lin" valueType="num">
                                      <p:cBhvr>
                                        <p:cTn id="84" dur="500" fill="hold"/>
                                        <p:tgtEl>
                                          <p:spTgt spid="57"/>
                                        </p:tgtEl>
                                        <p:attrNameLst>
                                          <p:attrName>ppt_h</p:attrName>
                                        </p:attrNameLst>
                                      </p:cBhvr>
                                      <p:tavLst>
                                        <p:tav tm="0">
                                          <p:val>
                                            <p:fltVal val="0"/>
                                          </p:val>
                                        </p:tav>
                                        <p:tav tm="100000">
                                          <p:val>
                                            <p:strVal val="#ppt_h"/>
                                          </p:val>
                                        </p:tav>
                                      </p:tavLst>
                                    </p:anim>
                                    <p:anim calcmode="lin" valueType="num">
                                      <p:cBhvr>
                                        <p:cTn id="85" dur="500" fill="hold"/>
                                        <p:tgtEl>
                                          <p:spTgt spid="57"/>
                                        </p:tgtEl>
                                        <p:attrNameLst>
                                          <p:attrName>style.rotation</p:attrName>
                                        </p:attrNameLst>
                                      </p:cBhvr>
                                      <p:tavLst>
                                        <p:tav tm="0">
                                          <p:val>
                                            <p:fltVal val="360"/>
                                          </p:val>
                                        </p:tav>
                                        <p:tav tm="100000">
                                          <p:val>
                                            <p:fltVal val="0"/>
                                          </p:val>
                                        </p:tav>
                                      </p:tavLst>
                                    </p:anim>
                                    <p:animEffect transition="in" filter="fade">
                                      <p:cBhvr>
                                        <p:cTn id="86" dur="500"/>
                                        <p:tgtEl>
                                          <p:spTgt spid="57"/>
                                        </p:tgtEl>
                                      </p:cBhvr>
                                    </p:animEffect>
                                  </p:childTnLst>
                                </p:cTn>
                              </p:par>
                              <p:par>
                                <p:cTn id="87" presetID="23" presetClass="entr" presetSubtype="16" fill="hold" grpId="0" nodeType="withEffect">
                                  <p:stCondLst>
                                    <p:cond delay="0"/>
                                  </p:stCondLst>
                                  <p:childTnLst>
                                    <p:set>
                                      <p:cBhvr>
                                        <p:cTn id="88" dur="1" fill="hold">
                                          <p:stCondLst>
                                            <p:cond delay="0"/>
                                          </p:stCondLst>
                                        </p:cTn>
                                        <p:tgtEl>
                                          <p:spTgt spid="49"/>
                                        </p:tgtEl>
                                        <p:attrNameLst>
                                          <p:attrName>style.visibility</p:attrName>
                                        </p:attrNameLst>
                                      </p:cBhvr>
                                      <p:to>
                                        <p:strVal val="visible"/>
                                      </p:to>
                                    </p:set>
                                    <p:anim calcmode="lin" valueType="num">
                                      <p:cBhvr>
                                        <p:cTn id="89" dur="250" fill="hold"/>
                                        <p:tgtEl>
                                          <p:spTgt spid="49"/>
                                        </p:tgtEl>
                                        <p:attrNameLst>
                                          <p:attrName>ppt_w</p:attrName>
                                        </p:attrNameLst>
                                      </p:cBhvr>
                                      <p:tavLst>
                                        <p:tav tm="0">
                                          <p:val>
                                            <p:fltVal val="0"/>
                                          </p:val>
                                        </p:tav>
                                        <p:tav tm="100000">
                                          <p:val>
                                            <p:strVal val="#ppt_w"/>
                                          </p:val>
                                        </p:tav>
                                      </p:tavLst>
                                    </p:anim>
                                    <p:anim calcmode="lin" valueType="num">
                                      <p:cBhvr>
                                        <p:cTn id="90" dur="250" fill="hold"/>
                                        <p:tgtEl>
                                          <p:spTgt spid="49"/>
                                        </p:tgtEl>
                                        <p:attrNameLst>
                                          <p:attrName>ppt_h</p:attrName>
                                        </p:attrNameLst>
                                      </p:cBhvr>
                                      <p:tavLst>
                                        <p:tav tm="0">
                                          <p:val>
                                            <p:fltVal val="0"/>
                                          </p:val>
                                        </p:tav>
                                        <p:tav tm="100000">
                                          <p:val>
                                            <p:strVal val="#ppt_h"/>
                                          </p:val>
                                        </p:tav>
                                      </p:tavLst>
                                    </p:anim>
                                  </p:childTnLst>
                                </p:cTn>
                              </p:par>
                              <p:par>
                                <p:cTn id="91" presetID="6" presetClass="emph" presetSubtype="0" accel="40000" decel="40000" autoRev="1" fill="hold" grpId="1" nodeType="withEffect">
                                  <p:stCondLst>
                                    <p:cond delay="0"/>
                                  </p:stCondLst>
                                  <p:childTnLst>
                                    <p:animScale>
                                      <p:cBhvr>
                                        <p:cTn id="92" dur="500" fill="hold"/>
                                        <p:tgtEl>
                                          <p:spTgt spid="49"/>
                                        </p:tgtEl>
                                      </p:cBhvr>
                                      <p:by x="115000" y="115000"/>
                                    </p:animScale>
                                  </p:childTnLst>
                                </p:cTn>
                              </p:par>
                              <p:par>
                                <p:cTn id="93" presetID="23" presetClass="entr" presetSubtype="16" fill="hold" grpId="0" nodeType="withEffect">
                                  <p:stCondLst>
                                    <p:cond delay="250"/>
                                  </p:stCondLst>
                                  <p:childTnLst>
                                    <p:set>
                                      <p:cBhvr>
                                        <p:cTn id="94" dur="1" fill="hold">
                                          <p:stCondLst>
                                            <p:cond delay="0"/>
                                          </p:stCondLst>
                                        </p:cTn>
                                        <p:tgtEl>
                                          <p:spTgt spid="70"/>
                                        </p:tgtEl>
                                        <p:attrNameLst>
                                          <p:attrName>style.visibility</p:attrName>
                                        </p:attrNameLst>
                                      </p:cBhvr>
                                      <p:to>
                                        <p:strVal val="visible"/>
                                      </p:to>
                                    </p:set>
                                    <p:anim calcmode="lin" valueType="num">
                                      <p:cBhvr>
                                        <p:cTn id="95" dur="250" fill="hold"/>
                                        <p:tgtEl>
                                          <p:spTgt spid="70"/>
                                        </p:tgtEl>
                                        <p:attrNameLst>
                                          <p:attrName>ppt_w</p:attrName>
                                        </p:attrNameLst>
                                      </p:cBhvr>
                                      <p:tavLst>
                                        <p:tav tm="0">
                                          <p:val>
                                            <p:fltVal val="0"/>
                                          </p:val>
                                        </p:tav>
                                        <p:tav tm="100000">
                                          <p:val>
                                            <p:strVal val="#ppt_w"/>
                                          </p:val>
                                        </p:tav>
                                      </p:tavLst>
                                    </p:anim>
                                    <p:anim calcmode="lin" valueType="num">
                                      <p:cBhvr>
                                        <p:cTn id="96" dur="250" fill="hold"/>
                                        <p:tgtEl>
                                          <p:spTgt spid="70"/>
                                        </p:tgtEl>
                                        <p:attrNameLst>
                                          <p:attrName>ppt_h</p:attrName>
                                        </p:attrNameLst>
                                      </p:cBhvr>
                                      <p:tavLst>
                                        <p:tav tm="0">
                                          <p:val>
                                            <p:fltVal val="0"/>
                                          </p:val>
                                        </p:tav>
                                        <p:tav tm="100000">
                                          <p:val>
                                            <p:strVal val="#ppt_h"/>
                                          </p:val>
                                        </p:tav>
                                      </p:tavLst>
                                    </p:anim>
                                  </p:childTnLst>
                                </p:cTn>
                              </p:par>
                              <p:par>
                                <p:cTn id="97" presetID="6" presetClass="emph" presetSubtype="0" accel="48000" decel="52000" autoRev="1" fill="hold" grpId="1" nodeType="withEffect">
                                  <p:stCondLst>
                                    <p:cond delay="250"/>
                                  </p:stCondLst>
                                  <p:childTnLst>
                                    <p:animScale>
                                      <p:cBhvr>
                                        <p:cTn id="98" dur="500" fill="hold"/>
                                        <p:tgtEl>
                                          <p:spTgt spid="70"/>
                                        </p:tgtEl>
                                      </p:cBhvr>
                                      <p:by x="125000" y="125000"/>
                                    </p:animScale>
                                  </p:childTnLst>
                                </p:cTn>
                              </p:par>
                              <p:par>
                                <p:cTn id="99" presetID="49" presetClass="entr" presetSubtype="0" decel="100000" fill="hold" grpId="0" nodeType="withEffect">
                                  <p:stCondLst>
                                    <p:cond delay="500"/>
                                  </p:stCondLst>
                                  <p:iterate type="lt">
                                    <p:tmPct val="10000"/>
                                  </p:iterate>
                                  <p:childTnLst>
                                    <p:set>
                                      <p:cBhvr>
                                        <p:cTn id="100" dur="1" fill="hold">
                                          <p:stCondLst>
                                            <p:cond delay="0"/>
                                          </p:stCondLst>
                                        </p:cTn>
                                        <p:tgtEl>
                                          <p:spTgt spid="52"/>
                                        </p:tgtEl>
                                        <p:attrNameLst>
                                          <p:attrName>style.visibility</p:attrName>
                                        </p:attrNameLst>
                                      </p:cBhvr>
                                      <p:to>
                                        <p:strVal val="visible"/>
                                      </p:to>
                                    </p:set>
                                    <p:anim calcmode="lin" valueType="num">
                                      <p:cBhvr>
                                        <p:cTn id="101" dur="500" fill="hold"/>
                                        <p:tgtEl>
                                          <p:spTgt spid="52"/>
                                        </p:tgtEl>
                                        <p:attrNameLst>
                                          <p:attrName>ppt_w</p:attrName>
                                        </p:attrNameLst>
                                      </p:cBhvr>
                                      <p:tavLst>
                                        <p:tav tm="0">
                                          <p:val>
                                            <p:fltVal val="0"/>
                                          </p:val>
                                        </p:tav>
                                        <p:tav tm="100000">
                                          <p:val>
                                            <p:strVal val="#ppt_w"/>
                                          </p:val>
                                        </p:tav>
                                      </p:tavLst>
                                    </p:anim>
                                    <p:anim calcmode="lin" valueType="num">
                                      <p:cBhvr>
                                        <p:cTn id="102" dur="500" fill="hold"/>
                                        <p:tgtEl>
                                          <p:spTgt spid="52"/>
                                        </p:tgtEl>
                                        <p:attrNameLst>
                                          <p:attrName>ppt_h</p:attrName>
                                        </p:attrNameLst>
                                      </p:cBhvr>
                                      <p:tavLst>
                                        <p:tav tm="0">
                                          <p:val>
                                            <p:fltVal val="0"/>
                                          </p:val>
                                        </p:tav>
                                        <p:tav tm="100000">
                                          <p:val>
                                            <p:strVal val="#ppt_h"/>
                                          </p:val>
                                        </p:tav>
                                      </p:tavLst>
                                    </p:anim>
                                    <p:anim calcmode="lin" valueType="num">
                                      <p:cBhvr>
                                        <p:cTn id="103" dur="500" fill="hold"/>
                                        <p:tgtEl>
                                          <p:spTgt spid="52"/>
                                        </p:tgtEl>
                                        <p:attrNameLst>
                                          <p:attrName>style.rotation</p:attrName>
                                        </p:attrNameLst>
                                      </p:cBhvr>
                                      <p:tavLst>
                                        <p:tav tm="0">
                                          <p:val>
                                            <p:fltVal val="360"/>
                                          </p:val>
                                        </p:tav>
                                        <p:tav tm="100000">
                                          <p:val>
                                            <p:fltVal val="0"/>
                                          </p:val>
                                        </p:tav>
                                      </p:tavLst>
                                    </p:anim>
                                    <p:animEffect transition="in" filter="fade">
                                      <p:cBhvr>
                                        <p:cTn id="104" dur="500"/>
                                        <p:tgtEl>
                                          <p:spTgt spid="52"/>
                                        </p:tgtEl>
                                      </p:cBhvr>
                                    </p:animEffect>
                                  </p:childTnLst>
                                </p:cTn>
                              </p:par>
                              <p:par>
                                <p:cTn id="105" presetID="23" presetClass="entr" presetSubtype="16" fill="hold" grpId="0" nodeType="withEffect">
                                  <p:stCondLst>
                                    <p:cond delay="0"/>
                                  </p:stCondLst>
                                  <p:childTnLst>
                                    <p:set>
                                      <p:cBhvr>
                                        <p:cTn id="106" dur="1" fill="hold">
                                          <p:stCondLst>
                                            <p:cond delay="0"/>
                                          </p:stCondLst>
                                        </p:cTn>
                                        <p:tgtEl>
                                          <p:spTgt spid="44"/>
                                        </p:tgtEl>
                                        <p:attrNameLst>
                                          <p:attrName>style.visibility</p:attrName>
                                        </p:attrNameLst>
                                      </p:cBhvr>
                                      <p:to>
                                        <p:strVal val="visible"/>
                                      </p:to>
                                    </p:set>
                                    <p:anim calcmode="lin" valueType="num">
                                      <p:cBhvr>
                                        <p:cTn id="107" dur="250" fill="hold"/>
                                        <p:tgtEl>
                                          <p:spTgt spid="44"/>
                                        </p:tgtEl>
                                        <p:attrNameLst>
                                          <p:attrName>ppt_w</p:attrName>
                                        </p:attrNameLst>
                                      </p:cBhvr>
                                      <p:tavLst>
                                        <p:tav tm="0">
                                          <p:val>
                                            <p:fltVal val="0"/>
                                          </p:val>
                                        </p:tav>
                                        <p:tav tm="100000">
                                          <p:val>
                                            <p:strVal val="#ppt_w"/>
                                          </p:val>
                                        </p:tav>
                                      </p:tavLst>
                                    </p:anim>
                                    <p:anim calcmode="lin" valueType="num">
                                      <p:cBhvr>
                                        <p:cTn id="108" dur="250" fill="hold"/>
                                        <p:tgtEl>
                                          <p:spTgt spid="44"/>
                                        </p:tgtEl>
                                        <p:attrNameLst>
                                          <p:attrName>ppt_h</p:attrName>
                                        </p:attrNameLst>
                                      </p:cBhvr>
                                      <p:tavLst>
                                        <p:tav tm="0">
                                          <p:val>
                                            <p:fltVal val="0"/>
                                          </p:val>
                                        </p:tav>
                                        <p:tav tm="100000">
                                          <p:val>
                                            <p:strVal val="#ppt_h"/>
                                          </p:val>
                                        </p:tav>
                                      </p:tavLst>
                                    </p:anim>
                                  </p:childTnLst>
                                </p:cTn>
                              </p:par>
                              <p:par>
                                <p:cTn id="109" presetID="6" presetClass="emph" presetSubtype="0" accel="40000" decel="40000" autoRev="1" fill="hold" grpId="1" nodeType="withEffect">
                                  <p:stCondLst>
                                    <p:cond delay="0"/>
                                  </p:stCondLst>
                                  <p:childTnLst>
                                    <p:animScale>
                                      <p:cBhvr>
                                        <p:cTn id="110" dur="500" fill="hold"/>
                                        <p:tgtEl>
                                          <p:spTgt spid="44"/>
                                        </p:tgtEl>
                                      </p:cBhvr>
                                      <p:by x="115000" y="115000"/>
                                    </p:animScale>
                                  </p:childTnLst>
                                </p:cTn>
                              </p:par>
                              <p:par>
                                <p:cTn id="111" presetID="23" presetClass="entr" presetSubtype="16" fill="hold" grpId="0" nodeType="withEffect">
                                  <p:stCondLst>
                                    <p:cond delay="500"/>
                                  </p:stCondLst>
                                  <p:childTnLst>
                                    <p:set>
                                      <p:cBhvr>
                                        <p:cTn id="112" dur="1" fill="hold">
                                          <p:stCondLst>
                                            <p:cond delay="0"/>
                                          </p:stCondLst>
                                        </p:cTn>
                                        <p:tgtEl>
                                          <p:spTgt spid="69"/>
                                        </p:tgtEl>
                                        <p:attrNameLst>
                                          <p:attrName>style.visibility</p:attrName>
                                        </p:attrNameLst>
                                      </p:cBhvr>
                                      <p:to>
                                        <p:strVal val="visible"/>
                                      </p:to>
                                    </p:set>
                                    <p:anim calcmode="lin" valueType="num">
                                      <p:cBhvr>
                                        <p:cTn id="113" dur="250" fill="hold"/>
                                        <p:tgtEl>
                                          <p:spTgt spid="69"/>
                                        </p:tgtEl>
                                        <p:attrNameLst>
                                          <p:attrName>ppt_w</p:attrName>
                                        </p:attrNameLst>
                                      </p:cBhvr>
                                      <p:tavLst>
                                        <p:tav tm="0">
                                          <p:val>
                                            <p:fltVal val="0"/>
                                          </p:val>
                                        </p:tav>
                                        <p:tav tm="100000">
                                          <p:val>
                                            <p:strVal val="#ppt_w"/>
                                          </p:val>
                                        </p:tav>
                                      </p:tavLst>
                                    </p:anim>
                                    <p:anim calcmode="lin" valueType="num">
                                      <p:cBhvr>
                                        <p:cTn id="114" dur="250" fill="hold"/>
                                        <p:tgtEl>
                                          <p:spTgt spid="69"/>
                                        </p:tgtEl>
                                        <p:attrNameLst>
                                          <p:attrName>ppt_h</p:attrName>
                                        </p:attrNameLst>
                                      </p:cBhvr>
                                      <p:tavLst>
                                        <p:tav tm="0">
                                          <p:val>
                                            <p:fltVal val="0"/>
                                          </p:val>
                                        </p:tav>
                                        <p:tav tm="100000">
                                          <p:val>
                                            <p:strVal val="#ppt_h"/>
                                          </p:val>
                                        </p:tav>
                                      </p:tavLst>
                                    </p:anim>
                                  </p:childTnLst>
                                </p:cTn>
                              </p:par>
                              <p:par>
                                <p:cTn id="115" presetID="6" presetClass="emph" presetSubtype="0" accel="48000" decel="52000" autoRev="1" fill="hold" grpId="1" nodeType="withEffect">
                                  <p:stCondLst>
                                    <p:cond delay="500"/>
                                  </p:stCondLst>
                                  <p:childTnLst>
                                    <p:animScale>
                                      <p:cBhvr>
                                        <p:cTn id="116" dur="500" fill="hold"/>
                                        <p:tgtEl>
                                          <p:spTgt spid="69"/>
                                        </p:tgtEl>
                                      </p:cBhvr>
                                      <p:by x="125000" y="125000"/>
                                    </p:animScale>
                                  </p:childTnLst>
                                </p:cTn>
                              </p:par>
                              <p:par>
                                <p:cTn id="117" presetID="49" presetClass="entr" presetSubtype="0" decel="100000" fill="hold" grpId="0" nodeType="withEffect">
                                  <p:stCondLst>
                                    <p:cond delay="750"/>
                                  </p:stCondLst>
                                  <p:iterate type="lt">
                                    <p:tmPct val="10000"/>
                                  </p:iterate>
                                  <p:childTnLst>
                                    <p:set>
                                      <p:cBhvr>
                                        <p:cTn id="118" dur="1" fill="hold">
                                          <p:stCondLst>
                                            <p:cond delay="0"/>
                                          </p:stCondLst>
                                        </p:cTn>
                                        <p:tgtEl>
                                          <p:spTgt spid="47"/>
                                        </p:tgtEl>
                                        <p:attrNameLst>
                                          <p:attrName>style.visibility</p:attrName>
                                        </p:attrNameLst>
                                      </p:cBhvr>
                                      <p:to>
                                        <p:strVal val="visible"/>
                                      </p:to>
                                    </p:set>
                                    <p:anim calcmode="lin" valueType="num">
                                      <p:cBhvr>
                                        <p:cTn id="119" dur="500" fill="hold"/>
                                        <p:tgtEl>
                                          <p:spTgt spid="47"/>
                                        </p:tgtEl>
                                        <p:attrNameLst>
                                          <p:attrName>ppt_w</p:attrName>
                                        </p:attrNameLst>
                                      </p:cBhvr>
                                      <p:tavLst>
                                        <p:tav tm="0">
                                          <p:val>
                                            <p:fltVal val="0"/>
                                          </p:val>
                                        </p:tav>
                                        <p:tav tm="100000">
                                          <p:val>
                                            <p:strVal val="#ppt_w"/>
                                          </p:val>
                                        </p:tav>
                                      </p:tavLst>
                                    </p:anim>
                                    <p:anim calcmode="lin" valueType="num">
                                      <p:cBhvr>
                                        <p:cTn id="120" dur="500" fill="hold"/>
                                        <p:tgtEl>
                                          <p:spTgt spid="47"/>
                                        </p:tgtEl>
                                        <p:attrNameLst>
                                          <p:attrName>ppt_h</p:attrName>
                                        </p:attrNameLst>
                                      </p:cBhvr>
                                      <p:tavLst>
                                        <p:tav tm="0">
                                          <p:val>
                                            <p:fltVal val="0"/>
                                          </p:val>
                                        </p:tav>
                                        <p:tav tm="100000">
                                          <p:val>
                                            <p:strVal val="#ppt_h"/>
                                          </p:val>
                                        </p:tav>
                                      </p:tavLst>
                                    </p:anim>
                                    <p:anim calcmode="lin" valueType="num">
                                      <p:cBhvr>
                                        <p:cTn id="121" dur="500" fill="hold"/>
                                        <p:tgtEl>
                                          <p:spTgt spid="47"/>
                                        </p:tgtEl>
                                        <p:attrNameLst>
                                          <p:attrName>style.rotation</p:attrName>
                                        </p:attrNameLst>
                                      </p:cBhvr>
                                      <p:tavLst>
                                        <p:tav tm="0">
                                          <p:val>
                                            <p:fltVal val="360"/>
                                          </p:val>
                                        </p:tav>
                                        <p:tav tm="100000">
                                          <p:val>
                                            <p:fltVal val="0"/>
                                          </p:val>
                                        </p:tav>
                                      </p:tavLst>
                                    </p:anim>
                                    <p:animEffect transition="in" filter="fade">
                                      <p:cBhvr>
                                        <p:cTn id="122" dur="500"/>
                                        <p:tgtEl>
                                          <p:spTgt spid="47"/>
                                        </p:tgtEl>
                                      </p:cBhvr>
                                    </p:animEffect>
                                  </p:childTnLst>
                                </p:cTn>
                              </p:par>
                              <p:par>
                                <p:cTn id="123" presetID="23" presetClass="entr" presetSubtype="16" fill="hold" grpId="0" nodeType="withEffect">
                                  <p:stCondLst>
                                    <p:cond delay="500"/>
                                  </p:stCondLst>
                                  <p:childTnLst>
                                    <p:set>
                                      <p:cBhvr>
                                        <p:cTn id="124" dur="1" fill="hold">
                                          <p:stCondLst>
                                            <p:cond delay="0"/>
                                          </p:stCondLst>
                                        </p:cTn>
                                        <p:tgtEl>
                                          <p:spTgt spid="68"/>
                                        </p:tgtEl>
                                        <p:attrNameLst>
                                          <p:attrName>style.visibility</p:attrName>
                                        </p:attrNameLst>
                                      </p:cBhvr>
                                      <p:to>
                                        <p:strVal val="visible"/>
                                      </p:to>
                                    </p:set>
                                    <p:anim calcmode="lin" valueType="num">
                                      <p:cBhvr>
                                        <p:cTn id="125" dur="250" fill="hold"/>
                                        <p:tgtEl>
                                          <p:spTgt spid="68"/>
                                        </p:tgtEl>
                                        <p:attrNameLst>
                                          <p:attrName>ppt_w</p:attrName>
                                        </p:attrNameLst>
                                      </p:cBhvr>
                                      <p:tavLst>
                                        <p:tav tm="0">
                                          <p:val>
                                            <p:fltVal val="0"/>
                                          </p:val>
                                        </p:tav>
                                        <p:tav tm="100000">
                                          <p:val>
                                            <p:strVal val="#ppt_w"/>
                                          </p:val>
                                        </p:tav>
                                      </p:tavLst>
                                    </p:anim>
                                    <p:anim calcmode="lin" valueType="num">
                                      <p:cBhvr>
                                        <p:cTn id="126" dur="250" fill="hold"/>
                                        <p:tgtEl>
                                          <p:spTgt spid="68"/>
                                        </p:tgtEl>
                                        <p:attrNameLst>
                                          <p:attrName>ppt_h</p:attrName>
                                        </p:attrNameLst>
                                      </p:cBhvr>
                                      <p:tavLst>
                                        <p:tav tm="0">
                                          <p:val>
                                            <p:fltVal val="0"/>
                                          </p:val>
                                        </p:tav>
                                        <p:tav tm="100000">
                                          <p:val>
                                            <p:strVal val="#ppt_h"/>
                                          </p:val>
                                        </p:tav>
                                      </p:tavLst>
                                    </p:anim>
                                  </p:childTnLst>
                                </p:cTn>
                              </p:par>
                              <p:par>
                                <p:cTn id="127" presetID="6" presetClass="emph" presetSubtype="0" accel="48000" decel="52000" autoRev="1" fill="hold" grpId="1" nodeType="withEffect">
                                  <p:stCondLst>
                                    <p:cond delay="500"/>
                                  </p:stCondLst>
                                  <p:childTnLst>
                                    <p:animScale>
                                      <p:cBhvr>
                                        <p:cTn id="128" dur="500" fill="hold"/>
                                        <p:tgtEl>
                                          <p:spTgt spid="68"/>
                                        </p:tgtEl>
                                      </p:cBhvr>
                                      <p:by x="125000" y="125000"/>
                                    </p:animScale>
                                  </p:childTnLst>
                                </p:cTn>
                              </p:par>
                              <p:par>
                                <p:cTn id="129" presetID="6" presetClass="emph" presetSubtype="0" accel="40000" decel="40000" autoRev="1" fill="hold" grpId="2" nodeType="withEffect">
                                  <p:stCondLst>
                                    <p:cond delay="2250"/>
                                  </p:stCondLst>
                                  <p:childTnLst>
                                    <p:animScale>
                                      <p:cBhvr>
                                        <p:cTn id="130" dur="500" fill="hold"/>
                                        <p:tgtEl>
                                          <p:spTgt spid="68"/>
                                        </p:tgtEl>
                                      </p:cBhvr>
                                      <p:by x="125000" y="125000"/>
                                    </p:animScale>
                                  </p:childTnLst>
                                </p:cTn>
                              </p:par>
                              <p:par>
                                <p:cTn id="131" presetID="10" presetClass="entr" presetSubtype="0" fill="hold" grpId="0" nodeType="withEffect">
                                  <p:stCondLst>
                                    <p:cond delay="750"/>
                                  </p:stCondLst>
                                  <p:childTnLst>
                                    <p:set>
                                      <p:cBhvr>
                                        <p:cTn id="132" dur="1" fill="hold">
                                          <p:stCondLst>
                                            <p:cond delay="0"/>
                                          </p:stCondLst>
                                        </p:cTn>
                                        <p:tgtEl>
                                          <p:spTgt spid="58"/>
                                        </p:tgtEl>
                                        <p:attrNameLst>
                                          <p:attrName>style.visibility</p:attrName>
                                        </p:attrNameLst>
                                      </p:cBhvr>
                                      <p:to>
                                        <p:strVal val="visible"/>
                                      </p:to>
                                    </p:set>
                                    <p:animEffect transition="in" filter="fade">
                                      <p:cBhvr>
                                        <p:cTn id="133" dur="1000"/>
                                        <p:tgtEl>
                                          <p:spTgt spid="58"/>
                                        </p:tgtEl>
                                      </p:cBhvr>
                                    </p:animEffect>
                                  </p:childTnLst>
                                </p:cTn>
                              </p:par>
                              <p:par>
                                <p:cTn id="134" presetID="8" presetClass="emph" presetSubtype="0" fill="hold" grpId="1" nodeType="withEffect">
                                  <p:stCondLst>
                                    <p:cond delay="0"/>
                                  </p:stCondLst>
                                  <p:childTnLst>
                                    <p:animRot by="21600000">
                                      <p:cBhvr>
                                        <p:cTn id="135" dur="10000" fill="hold"/>
                                        <p:tgtEl>
                                          <p:spTgt spid="58"/>
                                        </p:tgtEl>
                                        <p:attrNameLst>
                                          <p:attrName>r</p:attrName>
                                        </p:attrNameLst>
                                      </p:cBhvr>
                                    </p:animRot>
                                  </p:childTnLst>
                                </p:cTn>
                              </p:par>
                              <p:par>
                                <p:cTn id="136" presetID="64" presetClass="path" presetSubtype="0" accel="50000" decel="50000" fill="hold" grpId="2" nodeType="withEffect">
                                  <p:stCondLst>
                                    <p:cond delay="0"/>
                                  </p:stCondLst>
                                  <p:childTnLst>
                                    <p:animMotion origin="layout" path="M -1.875E-6 -1.48148E-6 L -0.08151 0.18009 " pathEditMode="relative" rAng="0" ptsTypes="AA">
                                      <p:cBhvr>
                                        <p:cTn id="137" dur="10000" fill="hold"/>
                                        <p:tgtEl>
                                          <p:spTgt spid="58"/>
                                        </p:tgtEl>
                                        <p:attrNameLst>
                                          <p:attrName>ppt_x</p:attrName>
                                          <p:attrName>ppt_y</p:attrName>
                                        </p:attrNameLst>
                                      </p:cBhvr>
                                      <p:rCtr x="-4076" y="9005"/>
                                    </p:animMotion>
                                  </p:childTnLst>
                                </p:cTn>
                              </p:par>
                              <p:par>
                                <p:cTn id="138" presetID="10" presetClass="entr" presetSubtype="0" fill="hold" grpId="0" nodeType="withEffect">
                                  <p:stCondLst>
                                    <p:cond delay="1250"/>
                                  </p:stCondLst>
                                  <p:childTnLst>
                                    <p:set>
                                      <p:cBhvr>
                                        <p:cTn id="139" dur="1" fill="hold">
                                          <p:stCondLst>
                                            <p:cond delay="0"/>
                                          </p:stCondLst>
                                        </p:cTn>
                                        <p:tgtEl>
                                          <p:spTgt spid="56"/>
                                        </p:tgtEl>
                                        <p:attrNameLst>
                                          <p:attrName>style.visibility</p:attrName>
                                        </p:attrNameLst>
                                      </p:cBhvr>
                                      <p:to>
                                        <p:strVal val="visible"/>
                                      </p:to>
                                    </p:set>
                                    <p:animEffect transition="in" filter="fade">
                                      <p:cBhvr>
                                        <p:cTn id="140" dur="1000"/>
                                        <p:tgtEl>
                                          <p:spTgt spid="56"/>
                                        </p:tgtEl>
                                      </p:cBhvr>
                                    </p:animEffect>
                                  </p:childTnLst>
                                </p:cTn>
                              </p:par>
                              <p:par>
                                <p:cTn id="141" presetID="8" presetClass="emph" presetSubtype="0" fill="hold" grpId="1" nodeType="withEffect">
                                  <p:stCondLst>
                                    <p:cond delay="0"/>
                                  </p:stCondLst>
                                  <p:childTnLst>
                                    <p:animRot by="21600000">
                                      <p:cBhvr>
                                        <p:cTn id="142" dur="10000" fill="hold"/>
                                        <p:tgtEl>
                                          <p:spTgt spid="56"/>
                                        </p:tgtEl>
                                        <p:attrNameLst>
                                          <p:attrName>r</p:attrName>
                                        </p:attrNameLst>
                                      </p:cBhvr>
                                    </p:animRot>
                                  </p:childTnLst>
                                </p:cTn>
                              </p:par>
                              <p:par>
                                <p:cTn id="143" presetID="64" presetClass="path" presetSubtype="0" accel="50000" decel="50000" fill="hold" grpId="2" nodeType="withEffect">
                                  <p:stCondLst>
                                    <p:cond delay="0"/>
                                  </p:stCondLst>
                                  <p:childTnLst>
                                    <p:animMotion origin="layout" path="M 0 3.7037E-6 L -0.05326 -0.15348 " pathEditMode="relative" rAng="0" ptsTypes="AA">
                                      <p:cBhvr>
                                        <p:cTn id="144" dur="10000" fill="hold"/>
                                        <p:tgtEl>
                                          <p:spTgt spid="56"/>
                                        </p:tgtEl>
                                        <p:attrNameLst>
                                          <p:attrName>ppt_x</p:attrName>
                                          <p:attrName>ppt_y</p:attrName>
                                        </p:attrNameLst>
                                      </p:cBhvr>
                                      <p:rCtr x="-2669" y="-7685"/>
                                    </p:animMotion>
                                  </p:childTnLst>
                                </p:cTn>
                              </p:par>
                              <p:par>
                                <p:cTn id="145" presetID="10" presetClass="entr" presetSubtype="0" fill="hold" grpId="0" nodeType="withEffect">
                                  <p:stCondLst>
                                    <p:cond delay="1250"/>
                                  </p:stCondLst>
                                  <p:childTnLst>
                                    <p:set>
                                      <p:cBhvr>
                                        <p:cTn id="146" dur="1" fill="hold">
                                          <p:stCondLst>
                                            <p:cond delay="0"/>
                                          </p:stCondLst>
                                        </p:cTn>
                                        <p:tgtEl>
                                          <p:spTgt spid="55"/>
                                        </p:tgtEl>
                                        <p:attrNameLst>
                                          <p:attrName>style.visibility</p:attrName>
                                        </p:attrNameLst>
                                      </p:cBhvr>
                                      <p:to>
                                        <p:strVal val="visible"/>
                                      </p:to>
                                    </p:set>
                                    <p:animEffect transition="in" filter="fade">
                                      <p:cBhvr>
                                        <p:cTn id="147" dur="1000"/>
                                        <p:tgtEl>
                                          <p:spTgt spid="55"/>
                                        </p:tgtEl>
                                      </p:cBhvr>
                                    </p:animEffect>
                                  </p:childTnLst>
                                </p:cTn>
                              </p:par>
                              <p:par>
                                <p:cTn id="148" presetID="8" presetClass="emph" presetSubtype="0" fill="hold" grpId="1" nodeType="withEffect">
                                  <p:stCondLst>
                                    <p:cond delay="0"/>
                                  </p:stCondLst>
                                  <p:childTnLst>
                                    <p:animRot by="21600000">
                                      <p:cBhvr>
                                        <p:cTn id="149" dur="10000" fill="hold"/>
                                        <p:tgtEl>
                                          <p:spTgt spid="55"/>
                                        </p:tgtEl>
                                        <p:attrNameLst>
                                          <p:attrName>r</p:attrName>
                                        </p:attrNameLst>
                                      </p:cBhvr>
                                    </p:animRot>
                                  </p:childTnLst>
                                </p:cTn>
                              </p:par>
                              <p:par>
                                <p:cTn id="150" presetID="64" presetClass="path" presetSubtype="0" accel="50000" decel="50000" fill="hold" grpId="2" nodeType="withEffect">
                                  <p:stCondLst>
                                    <p:cond delay="0"/>
                                  </p:stCondLst>
                                  <p:childTnLst>
                                    <p:animMotion origin="layout" path="M -1.66667E-6 -1.85185E-6 L -0.06927 0.13449 " pathEditMode="relative" rAng="0" ptsTypes="AA">
                                      <p:cBhvr>
                                        <p:cTn id="151" dur="10000" fill="hold"/>
                                        <p:tgtEl>
                                          <p:spTgt spid="55"/>
                                        </p:tgtEl>
                                        <p:attrNameLst>
                                          <p:attrName>ppt_x</p:attrName>
                                          <p:attrName>ppt_y</p:attrName>
                                        </p:attrNameLst>
                                      </p:cBhvr>
                                      <p:rCtr x="-3464" y="6713"/>
                                    </p:animMotion>
                                  </p:childTnLst>
                                </p:cTn>
                              </p:par>
                              <p:par>
                                <p:cTn id="152" presetID="10" presetClass="entr" presetSubtype="0" fill="hold" grpId="0" nodeType="withEffect">
                                  <p:stCondLst>
                                    <p:cond delay="1250"/>
                                  </p:stCondLst>
                                  <p:childTnLst>
                                    <p:set>
                                      <p:cBhvr>
                                        <p:cTn id="153" dur="1" fill="hold">
                                          <p:stCondLst>
                                            <p:cond delay="0"/>
                                          </p:stCondLst>
                                        </p:cTn>
                                        <p:tgtEl>
                                          <p:spTgt spid="81"/>
                                        </p:tgtEl>
                                        <p:attrNameLst>
                                          <p:attrName>style.visibility</p:attrName>
                                        </p:attrNameLst>
                                      </p:cBhvr>
                                      <p:to>
                                        <p:strVal val="visible"/>
                                      </p:to>
                                    </p:set>
                                    <p:animEffect transition="in" filter="fade">
                                      <p:cBhvr>
                                        <p:cTn id="154" dur="1000"/>
                                        <p:tgtEl>
                                          <p:spTgt spid="81"/>
                                        </p:tgtEl>
                                      </p:cBhvr>
                                    </p:animEffect>
                                  </p:childTnLst>
                                </p:cTn>
                              </p:par>
                              <p:par>
                                <p:cTn id="155" presetID="8" presetClass="emph" presetSubtype="0" fill="hold" grpId="1" nodeType="withEffect">
                                  <p:stCondLst>
                                    <p:cond delay="0"/>
                                  </p:stCondLst>
                                  <p:childTnLst>
                                    <p:animRot by="21600000">
                                      <p:cBhvr>
                                        <p:cTn id="156" dur="10000" fill="hold"/>
                                        <p:tgtEl>
                                          <p:spTgt spid="81"/>
                                        </p:tgtEl>
                                        <p:attrNameLst>
                                          <p:attrName>r</p:attrName>
                                        </p:attrNameLst>
                                      </p:cBhvr>
                                    </p:animRot>
                                  </p:childTnLst>
                                </p:cTn>
                              </p:par>
                              <p:par>
                                <p:cTn id="157" presetID="64" presetClass="path" presetSubtype="0" accel="50000" decel="50000" fill="hold" grpId="2" nodeType="withEffect">
                                  <p:stCondLst>
                                    <p:cond delay="0"/>
                                  </p:stCondLst>
                                  <p:childTnLst>
                                    <p:animMotion origin="layout" path="M 3.125E-6 -1.48148E-6 L -0.0211 0.11852 " pathEditMode="relative" rAng="0" ptsTypes="AA">
                                      <p:cBhvr>
                                        <p:cTn id="158" dur="10000" fill="hold"/>
                                        <p:tgtEl>
                                          <p:spTgt spid="81"/>
                                        </p:tgtEl>
                                        <p:attrNameLst>
                                          <p:attrName>ppt_x</p:attrName>
                                          <p:attrName>ppt_y</p:attrName>
                                        </p:attrNameLst>
                                      </p:cBhvr>
                                      <p:rCtr x="-1055" y="5926"/>
                                    </p:animMotion>
                                  </p:childTnLst>
                                </p:cTn>
                              </p:par>
                              <p:par>
                                <p:cTn id="159" presetID="10" presetClass="entr" presetSubtype="0" repeatCount="indefinite" fill="hold" grpId="0" nodeType="withEffect">
                                  <p:stCondLst>
                                    <p:cond delay="0"/>
                                  </p:stCondLst>
                                  <p:childTnLst>
                                    <p:set>
                                      <p:cBhvr>
                                        <p:cTn id="160" dur="1" fill="hold">
                                          <p:stCondLst>
                                            <p:cond delay="0"/>
                                          </p:stCondLst>
                                        </p:cTn>
                                        <p:tgtEl>
                                          <p:spTgt spid="83"/>
                                        </p:tgtEl>
                                        <p:attrNameLst>
                                          <p:attrName>style.visibility</p:attrName>
                                        </p:attrNameLst>
                                      </p:cBhvr>
                                      <p:to>
                                        <p:strVal val="visible"/>
                                      </p:to>
                                    </p:set>
                                    <p:animEffect transition="in" filter="fade">
                                      <p:cBhvr>
                                        <p:cTn id="161"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1" grpId="0" animBg="1"/>
      <p:bldP spid="42" grpId="0" animBg="1"/>
      <p:bldP spid="44" grpId="0" animBg="1"/>
      <p:bldP spid="44" grpId="1" animBg="1"/>
      <p:bldP spid="47" grpId="0"/>
      <p:bldP spid="49" grpId="0" animBg="1"/>
      <p:bldP spid="49" grpId="1" animBg="1"/>
      <p:bldP spid="52" grpId="0"/>
      <p:bldP spid="54" grpId="0" animBg="1"/>
      <p:bldP spid="54" grpId="1" animBg="1"/>
      <p:bldP spid="57" grpId="0"/>
      <p:bldP spid="59" grpId="0" animBg="1"/>
      <p:bldP spid="59" grpId="1" animBg="1"/>
      <p:bldP spid="62" grpId="0"/>
      <p:bldP spid="64" grpId="0" animBg="1"/>
      <p:bldP spid="64" grpId="1" animBg="1"/>
      <p:bldP spid="67" grpId="0"/>
      <p:bldP spid="68" grpId="0"/>
      <p:bldP spid="68" grpId="1"/>
      <p:bldP spid="68" grpId="2"/>
      <p:bldP spid="69" grpId="0"/>
      <p:bldP spid="69" grpId="1"/>
      <p:bldP spid="70" grpId="0"/>
      <p:bldP spid="70" grpId="1"/>
      <p:bldP spid="71" grpId="0"/>
      <p:bldP spid="71" grpId="1"/>
      <p:bldP spid="72" grpId="0"/>
      <p:bldP spid="72" grpId="1"/>
      <p:bldP spid="73" grpId="0"/>
      <p:bldP spid="73" grpId="1"/>
      <p:bldP spid="55" grpId="0" animBg="1"/>
      <p:bldP spid="55" grpId="1" animBg="1"/>
      <p:bldP spid="55" grpId="2" animBg="1"/>
      <p:bldP spid="56" grpId="0" animBg="1"/>
      <p:bldP spid="56" grpId="1" animBg="1"/>
      <p:bldP spid="56" grpId="2" animBg="1"/>
      <p:bldP spid="58" grpId="0" animBg="1"/>
      <p:bldP spid="58" grpId="1" animBg="1"/>
      <p:bldP spid="58" grpId="2" animBg="1"/>
      <p:bldP spid="81" grpId="0" animBg="1"/>
      <p:bldP spid="81" grpId="1" animBg="1"/>
      <p:bldP spid="81" grpId="2" animBg="1"/>
      <p:bldP spid="8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76E0C-2EE4-6DA7-4066-B4F63A3AE374}"/>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26043A54-3CD1-5B2F-F1E6-4FD0929BA78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Placeholder 4">
            <a:extLst>
              <a:ext uri="{FF2B5EF4-FFF2-40B4-BE49-F238E27FC236}">
                <a16:creationId xmlns:a16="http://schemas.microsoft.com/office/drawing/2014/main" id="{1F5D131D-BBE2-2330-5D69-9DFFC9D32956}"/>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20692" b="20692"/>
          <a:stretch/>
        </p:blipFill>
        <p:spPr/>
      </p:pic>
      <p:sp>
        <p:nvSpPr>
          <p:cNvPr id="7" name="TEXT">
            <a:extLst>
              <a:ext uri="{FF2B5EF4-FFF2-40B4-BE49-F238E27FC236}">
                <a16:creationId xmlns:a16="http://schemas.microsoft.com/office/drawing/2014/main" id="{B12C0C38-3019-7AD7-57F0-581F3DA6920D}"/>
              </a:ext>
            </a:extLst>
          </p:cNvPr>
          <p:cNvSpPr txBox="1"/>
          <p:nvPr/>
        </p:nvSpPr>
        <p:spPr>
          <a:xfrm>
            <a:off x="6392373" y="1431815"/>
            <a:ext cx="5289397" cy="3970318"/>
          </a:xfrm>
          <a:prstGeom prst="rect">
            <a:avLst/>
          </a:prstGeom>
          <a:noFill/>
        </p:spPr>
        <p:txBody>
          <a:bodyPr wrap="square" rtlCol="0">
            <a:spAutoFit/>
          </a:bodyPr>
          <a:lstStyle/>
          <a:p>
            <a:pPr algn="just"/>
            <a:r>
              <a:rPr lang="es-MX" sz="2800" dirty="0">
                <a:solidFill>
                  <a:schemeClr val="bg1"/>
                </a:solidFill>
                <a:effectLst>
                  <a:outerShdw blurRad="38100" dist="38100" dir="2700000" algn="tl">
                    <a:srgbClr val="000000">
                      <a:alpha val="43137"/>
                    </a:srgbClr>
                  </a:outerShdw>
                </a:effectLst>
              </a:rPr>
              <a:t>Esta escuela está representada por eruditos tan diversos como Erasmo, el cardenal Cayetano de Roma y Grocio el </a:t>
            </a:r>
            <a:r>
              <a:rPr lang="es-MX" sz="2800" dirty="0" err="1">
                <a:solidFill>
                  <a:schemeClr val="bg1"/>
                </a:solidFill>
                <a:effectLst>
                  <a:outerShdw blurRad="38100" dist="38100" dir="2700000" algn="tl">
                    <a:srgbClr val="000000">
                      <a:alpha val="43137"/>
                    </a:srgbClr>
                  </a:outerShdw>
                </a:effectLst>
              </a:rPr>
              <a:t>Arminiano</a:t>
            </a:r>
            <a:r>
              <a:rPr lang="es-MX" sz="2800" dirty="0">
                <a:solidFill>
                  <a:schemeClr val="bg1"/>
                </a:solidFill>
                <a:effectLst>
                  <a:outerShdw blurRad="38100" dist="38100" dir="2700000" algn="tl">
                    <a:srgbClr val="000000">
                      <a:alpha val="43137"/>
                    </a:srgbClr>
                  </a:outerShdw>
                </a:effectLst>
              </a:rPr>
              <a:t>. Su vínculo común era su confianza y su apelación a la evidencia externa descubierta por la crítica histórica como principio por el cual debía autentificarse el verdadero canon. </a:t>
            </a:r>
            <a:endParaRPr lang="en-US" sz="2800" b="1" spc="667" dirty="0">
              <a:solidFill>
                <a:schemeClr val="bg1"/>
              </a:solidFill>
              <a:effectLst>
                <a:outerShdw blurRad="38100" dist="38100" dir="2700000" algn="tl">
                  <a:srgbClr val="000000">
                    <a:alpha val="43137"/>
                  </a:srgbClr>
                </a:outerShdw>
              </a:effectLst>
              <a:latin typeface="Caviar Dreams" panose="020B0402020204020504" pitchFamily="34" charset="0"/>
            </a:endParaRPr>
          </a:p>
        </p:txBody>
      </p:sp>
      <p:sp>
        <p:nvSpPr>
          <p:cNvPr id="24" name="EFFECT">
            <a:extLst>
              <a:ext uri="{FF2B5EF4-FFF2-40B4-BE49-F238E27FC236}">
                <a16:creationId xmlns:a16="http://schemas.microsoft.com/office/drawing/2014/main" id="{48EA0566-DEA2-98A7-A4C7-537A2032F346}"/>
              </a:ext>
            </a:extLst>
          </p:cNvPr>
          <p:cNvSpPr/>
          <p:nvPr/>
        </p:nvSpPr>
        <p:spPr>
          <a:xfrm>
            <a:off x="856743" y="106394"/>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26" name="EFFECT">
            <a:extLst>
              <a:ext uri="{FF2B5EF4-FFF2-40B4-BE49-F238E27FC236}">
                <a16:creationId xmlns:a16="http://schemas.microsoft.com/office/drawing/2014/main" id="{E77CBFEB-9A2E-8963-7536-E958179217D2}"/>
              </a:ext>
            </a:extLst>
          </p:cNvPr>
          <p:cNvSpPr/>
          <p:nvPr/>
        </p:nvSpPr>
        <p:spPr>
          <a:xfrm>
            <a:off x="9156798" y="5465083"/>
            <a:ext cx="655898" cy="622677"/>
          </a:xfrm>
          <a:custGeom>
            <a:avLst/>
            <a:gdLst>
              <a:gd name="connsiteX0" fmla="*/ 5991 w 655898"/>
              <a:gd name="connsiteY0" fmla="*/ 424355 h 622677"/>
              <a:gd name="connsiteX1" fmla="*/ 231136 w 655898"/>
              <a:gd name="connsiteY1" fmla="*/ 621489 h 622677"/>
              <a:gd name="connsiteX2" fmla="*/ 373701 w 655898"/>
              <a:gd name="connsiteY2" fmla="*/ 601802 h 622677"/>
              <a:gd name="connsiteX3" fmla="*/ 639907 w 655898"/>
              <a:gd name="connsiteY3" fmla="*/ 360061 h 622677"/>
              <a:gd name="connsiteX4" fmla="*/ 534669 w 655898"/>
              <a:gd name="connsiteY4" fmla="*/ 33032 h 622677"/>
              <a:gd name="connsiteX5" fmla="*/ 5925 w 655898"/>
              <a:gd name="connsiteY5" fmla="*/ 424355 h 62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898" h="622677">
                <a:moveTo>
                  <a:pt x="5991" y="424355"/>
                </a:moveTo>
                <a:cubicBezTo>
                  <a:pt x="29959" y="528089"/>
                  <a:pt x="125046" y="611351"/>
                  <a:pt x="231136" y="621489"/>
                </a:cubicBezTo>
                <a:cubicBezTo>
                  <a:pt x="279269" y="626067"/>
                  <a:pt x="327860" y="616976"/>
                  <a:pt x="373701" y="601802"/>
                </a:cubicBezTo>
                <a:cubicBezTo>
                  <a:pt x="491644" y="562754"/>
                  <a:pt x="598846" y="477138"/>
                  <a:pt x="639907" y="360061"/>
                </a:cubicBezTo>
                <a:cubicBezTo>
                  <a:pt x="681033" y="242985"/>
                  <a:pt x="641740" y="96018"/>
                  <a:pt x="534669" y="33032"/>
                </a:cubicBezTo>
                <a:cubicBezTo>
                  <a:pt x="315352" y="-96014"/>
                  <a:pt x="-50983" y="177971"/>
                  <a:pt x="5925" y="424355"/>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29" name="EFFECT">
            <a:extLst>
              <a:ext uri="{FF2B5EF4-FFF2-40B4-BE49-F238E27FC236}">
                <a16:creationId xmlns:a16="http://schemas.microsoft.com/office/drawing/2014/main" id="{68B6AE61-85A6-A141-ECE1-FEF08EAF82FD}"/>
              </a:ext>
            </a:extLst>
          </p:cNvPr>
          <p:cNvSpPr/>
          <p:nvPr/>
        </p:nvSpPr>
        <p:spPr>
          <a:xfrm>
            <a:off x="3612494" y="4870159"/>
            <a:ext cx="655898" cy="655084"/>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30" name="EFFECT">
            <a:extLst>
              <a:ext uri="{FF2B5EF4-FFF2-40B4-BE49-F238E27FC236}">
                <a16:creationId xmlns:a16="http://schemas.microsoft.com/office/drawing/2014/main" id="{CEEDC1DB-1669-F706-3F91-1F0495C23A3E}"/>
              </a:ext>
            </a:extLst>
          </p:cNvPr>
          <p:cNvSpPr/>
          <p:nvPr/>
        </p:nvSpPr>
        <p:spPr>
          <a:xfrm>
            <a:off x="467311" y="5198930"/>
            <a:ext cx="1264445" cy="1154985"/>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31" name="EFFECT">
            <a:extLst>
              <a:ext uri="{FF2B5EF4-FFF2-40B4-BE49-F238E27FC236}">
                <a16:creationId xmlns:a16="http://schemas.microsoft.com/office/drawing/2014/main" id="{699E0C4B-76A6-859F-9C8F-108446DA8789}"/>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33" name="EFFECT">
            <a:extLst>
              <a:ext uri="{FF2B5EF4-FFF2-40B4-BE49-F238E27FC236}">
                <a16:creationId xmlns:a16="http://schemas.microsoft.com/office/drawing/2014/main" id="{49FEC68C-C5C1-682A-8A04-592CC7671B1E}"/>
              </a:ext>
            </a:extLst>
          </p:cNvPr>
          <p:cNvSpPr>
            <a:spLocks noEditPoints="1"/>
          </p:cNvSpPr>
          <p:nvPr/>
        </p:nvSpPr>
        <p:spPr bwMode="auto">
          <a:xfrm>
            <a:off x="3264635" y="257175"/>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EXT">
            <a:extLst>
              <a:ext uri="{FF2B5EF4-FFF2-40B4-BE49-F238E27FC236}">
                <a16:creationId xmlns:a16="http://schemas.microsoft.com/office/drawing/2014/main" id="{63EF4AE4-4D2E-61E1-C16E-D67E9A2CE384}"/>
              </a:ext>
            </a:extLst>
          </p:cNvPr>
          <p:cNvSpPr txBox="1"/>
          <p:nvPr/>
        </p:nvSpPr>
        <p:spPr>
          <a:xfrm>
            <a:off x="3141895" y="712784"/>
            <a:ext cx="5903613" cy="830997"/>
          </a:xfrm>
          <a:prstGeom prst="rect">
            <a:avLst/>
          </a:prstGeom>
          <a:noFill/>
        </p:spPr>
        <p:txBody>
          <a:bodyPr wrap="square" rtlCol="0">
            <a:spAutoFit/>
          </a:bodyPr>
          <a:lstStyle/>
          <a:p>
            <a:pPr algn="ctr"/>
            <a:r>
              <a:rPr lang="en-US" sz="4800" spc="400" dirty="0">
                <a:solidFill>
                  <a:schemeClr val="bg1"/>
                </a:solidFill>
                <a:latin typeface="Indigo Regular" panose="00000500000000000000" pitchFamily="50" charset="0"/>
                <a:ea typeface="Roboto" panose="02000000000000000000" pitchFamily="2" charset="0"/>
                <a:cs typeface="Poppins" panose="00000500000000000000" pitchFamily="2" charset="0"/>
              </a:rPr>
              <a:t>HUMANISTA </a:t>
            </a:r>
          </a:p>
        </p:txBody>
      </p:sp>
    </p:spTree>
    <p:extLst>
      <p:ext uri="{BB962C8B-B14F-4D97-AF65-F5344CB8AC3E}">
        <p14:creationId xmlns:p14="http://schemas.microsoft.com/office/powerpoint/2010/main" val="3395554709"/>
      </p:ext>
    </p:extLst>
  </p:cSld>
  <p:clrMapOvr>
    <a:masterClrMapping/>
  </p:clrMapOvr>
  <mc:AlternateContent xmlns:mc="http://schemas.openxmlformats.org/markup-compatibility/2006">
    <mc:Choice xmlns:p14="http://schemas.microsoft.com/office/powerpoint/2010/main" Requires="p14">
      <p:transition advTm="0">
        <p14:flythrough dir="out"/>
      </p:transition>
    </mc:Choice>
    <mc:Fallback>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75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par>
                                <p:cTn id="11" presetID="6" presetClass="emph" presetSubtype="0" accel="40000" decel="40000" autoRev="1" fill="hold" grpId="1" nodeType="withEffect">
                                  <p:stCondLst>
                                    <p:cond delay="2500"/>
                                  </p:stCondLst>
                                  <p:iterate type="lt">
                                    <p:tmPct val="0"/>
                                  </p:iterate>
                                  <p:childTnLst>
                                    <p:animScale>
                                      <p:cBhvr>
                                        <p:cTn id="12" dur="500" fill="hold"/>
                                        <p:tgtEl>
                                          <p:spTgt spid="7"/>
                                        </p:tgtEl>
                                      </p:cBhvr>
                                      <p:by x="125000" y="125000"/>
                                    </p:animScale>
                                  </p:childTnLst>
                                </p:cTn>
                              </p:par>
                              <p:par>
                                <p:cTn id="13" presetID="10" presetClass="entr" presetSubtype="0" fill="hold" grpId="0" nodeType="withEffect">
                                  <p:stCondLst>
                                    <p:cond delay="75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childTnLst>
                                </p:cTn>
                              </p:par>
                              <p:par>
                                <p:cTn id="16" presetID="8" presetClass="emph" presetSubtype="0" fill="hold" grpId="1" nodeType="withEffect">
                                  <p:stCondLst>
                                    <p:cond delay="0"/>
                                  </p:stCondLst>
                                  <p:childTnLst>
                                    <p:animRot by="21600000">
                                      <p:cBhvr>
                                        <p:cTn id="17" dur="10000" fill="hold"/>
                                        <p:tgtEl>
                                          <p:spTgt spid="26"/>
                                        </p:tgtEl>
                                        <p:attrNameLst>
                                          <p:attrName>r</p:attrName>
                                        </p:attrNameLst>
                                      </p:cBhvr>
                                    </p:animRot>
                                  </p:childTnLst>
                                </p:cTn>
                              </p:par>
                              <p:par>
                                <p:cTn id="18" presetID="64" presetClass="path" presetSubtype="0" accel="50000" decel="50000" fill="hold" grpId="2" nodeType="withEffect">
                                  <p:stCondLst>
                                    <p:cond delay="0"/>
                                  </p:stCondLst>
                                  <p:childTnLst>
                                    <p:animMotion origin="layout" path="M -1.875E-6 -3.33333E-6 L -0.04114 0.17801 " pathEditMode="relative" rAng="0" ptsTypes="AA">
                                      <p:cBhvr>
                                        <p:cTn id="19" dur="10000" fill="hold"/>
                                        <p:tgtEl>
                                          <p:spTgt spid="26"/>
                                        </p:tgtEl>
                                        <p:attrNameLst>
                                          <p:attrName>ppt_x</p:attrName>
                                          <p:attrName>ppt_y</p:attrName>
                                        </p:attrNameLst>
                                      </p:cBhvr>
                                      <p:rCtr x="-2057" y="8889"/>
                                    </p:animMotion>
                                  </p:childTnLst>
                                </p:cTn>
                              </p:par>
                              <p:par>
                                <p:cTn id="20" presetID="10" presetClass="entr" presetSubtype="0" fill="hold" grpId="0" nodeType="withEffect">
                                  <p:stCondLst>
                                    <p:cond delay="125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childTnLst>
                                </p:cTn>
                              </p:par>
                              <p:par>
                                <p:cTn id="23" presetID="8" presetClass="emph" presetSubtype="0" fill="hold" grpId="1" nodeType="withEffect">
                                  <p:stCondLst>
                                    <p:cond delay="0"/>
                                  </p:stCondLst>
                                  <p:childTnLst>
                                    <p:animRot by="21600000">
                                      <p:cBhvr>
                                        <p:cTn id="24" dur="10000" fill="hold"/>
                                        <p:tgtEl>
                                          <p:spTgt spid="24"/>
                                        </p:tgtEl>
                                        <p:attrNameLst>
                                          <p:attrName>r</p:attrName>
                                        </p:attrNameLst>
                                      </p:cBhvr>
                                    </p:animRot>
                                  </p:childTnLst>
                                </p:cTn>
                              </p:par>
                              <p:par>
                                <p:cTn id="25" presetID="64" presetClass="path" presetSubtype="0" accel="50000" decel="50000" fill="hold" grpId="2" nodeType="withEffect">
                                  <p:stCondLst>
                                    <p:cond delay="0"/>
                                  </p:stCondLst>
                                  <p:childTnLst>
                                    <p:animMotion origin="layout" path="M -1.66667E-6 -1.85185E-6 L -0.02109 0.11852 " pathEditMode="relative" rAng="0" ptsTypes="AA">
                                      <p:cBhvr>
                                        <p:cTn id="26" dur="10000" fill="hold"/>
                                        <p:tgtEl>
                                          <p:spTgt spid="24"/>
                                        </p:tgtEl>
                                        <p:attrNameLst>
                                          <p:attrName>ppt_x</p:attrName>
                                          <p:attrName>ppt_y</p:attrName>
                                        </p:attrNameLst>
                                      </p:cBhvr>
                                      <p:rCtr x="-1055" y="5926"/>
                                    </p:animMotion>
                                  </p:childTnLst>
                                </p:cTn>
                              </p:par>
                              <p:par>
                                <p:cTn id="27" presetID="10" presetClass="entr" presetSubtype="0" fill="hold" grpId="0" nodeType="withEffect">
                                  <p:stCondLst>
                                    <p:cond delay="125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childTnLst>
                                </p:cTn>
                              </p:par>
                              <p:par>
                                <p:cTn id="30" presetID="8" presetClass="emph" presetSubtype="0" fill="hold" grpId="1" nodeType="withEffect">
                                  <p:stCondLst>
                                    <p:cond delay="0"/>
                                  </p:stCondLst>
                                  <p:childTnLst>
                                    <p:animRot by="21600000">
                                      <p:cBhvr>
                                        <p:cTn id="31" dur="10000" fill="hold"/>
                                        <p:tgtEl>
                                          <p:spTgt spid="29"/>
                                        </p:tgtEl>
                                        <p:attrNameLst>
                                          <p:attrName>r</p:attrName>
                                        </p:attrNameLst>
                                      </p:cBhvr>
                                    </p:animRot>
                                  </p:childTnLst>
                                </p:cTn>
                              </p:par>
                              <p:par>
                                <p:cTn id="32" presetID="64" presetClass="path" presetSubtype="0" accel="50000" decel="50000" fill="hold" grpId="2" nodeType="withEffect">
                                  <p:stCondLst>
                                    <p:cond delay="0"/>
                                  </p:stCondLst>
                                  <p:childTnLst>
                                    <p:animMotion origin="layout" path="M 2.91667E-6 -3.7037E-7 L -0.0211 0.11852 " pathEditMode="relative" rAng="0" ptsTypes="AA">
                                      <p:cBhvr>
                                        <p:cTn id="33" dur="10000" fill="hold"/>
                                        <p:tgtEl>
                                          <p:spTgt spid="29"/>
                                        </p:tgtEl>
                                        <p:attrNameLst>
                                          <p:attrName>ppt_x</p:attrName>
                                          <p:attrName>ppt_y</p:attrName>
                                        </p:attrNameLst>
                                      </p:cBhvr>
                                      <p:rCtr x="-1055" y="5926"/>
                                    </p:animMotion>
                                  </p:childTnLst>
                                </p:cTn>
                              </p:par>
                              <p:par>
                                <p:cTn id="34" presetID="10" presetClass="entr" presetSubtype="0" repeatCount="indefinite"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1000"/>
                                        <p:tgtEl>
                                          <p:spTgt spid="31"/>
                                        </p:tgtEl>
                                      </p:cBhvr>
                                    </p:animEffect>
                                  </p:childTnLst>
                                </p:cTn>
                              </p:par>
                              <p:par>
                                <p:cTn id="37" presetID="10" presetClass="entr" presetSubtype="0" repeatCount="indefinite" fill="hold" grpId="0" nodeType="withEffect">
                                  <p:stCondLst>
                                    <p:cond delay="50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0"/>
                                        <p:tgtEl>
                                          <p:spTgt spid="30"/>
                                        </p:tgtEl>
                                      </p:cBhvr>
                                    </p:animEffect>
                                  </p:childTnLst>
                                </p:cTn>
                              </p:par>
                              <p:par>
                                <p:cTn id="40" presetID="22" presetClass="entr" presetSubtype="8" fill="hold" grpId="0" nodeType="withEffect">
                                  <p:stCondLst>
                                    <p:cond delay="1000"/>
                                  </p:stCondLst>
                                  <p:childTnLst>
                                    <p:set>
                                      <p:cBhvr>
                                        <p:cTn id="41" dur="1" fill="hold">
                                          <p:stCondLst>
                                            <p:cond delay="0"/>
                                          </p:stCondLst>
                                        </p:cTn>
                                        <p:tgtEl>
                                          <p:spTgt spid="33"/>
                                        </p:tgtEl>
                                        <p:attrNameLst>
                                          <p:attrName>style.visibility</p:attrName>
                                        </p:attrNameLst>
                                      </p:cBhvr>
                                      <p:to>
                                        <p:strVal val="visible"/>
                                      </p:to>
                                    </p:set>
                                    <p:animEffect transition="in" filter="wipe(left)">
                                      <p:cBhvr>
                                        <p:cTn id="42" dur="500"/>
                                        <p:tgtEl>
                                          <p:spTgt spid="33"/>
                                        </p:tgtEl>
                                      </p:cBhvr>
                                    </p:animEffect>
                                  </p:childTnLst>
                                </p:cTn>
                              </p:par>
                              <p:par>
                                <p:cTn id="43" presetID="23" presetClass="entr" presetSubtype="16" fill="hold" grpId="0" nodeType="withEffect">
                                  <p:stCondLst>
                                    <p:cond delay="500"/>
                                  </p:stCondLst>
                                  <p:childTnLst>
                                    <p:set>
                                      <p:cBhvr>
                                        <p:cTn id="44" dur="1" fill="hold">
                                          <p:stCondLst>
                                            <p:cond delay="0"/>
                                          </p:stCondLst>
                                        </p:cTn>
                                        <p:tgtEl>
                                          <p:spTgt spid="2"/>
                                        </p:tgtEl>
                                        <p:attrNameLst>
                                          <p:attrName>style.visibility</p:attrName>
                                        </p:attrNameLst>
                                      </p:cBhvr>
                                      <p:to>
                                        <p:strVal val="visible"/>
                                      </p:to>
                                    </p:set>
                                    <p:anim calcmode="lin" valueType="num">
                                      <p:cBhvr>
                                        <p:cTn id="45" dur="250" fill="hold"/>
                                        <p:tgtEl>
                                          <p:spTgt spid="2"/>
                                        </p:tgtEl>
                                        <p:attrNameLst>
                                          <p:attrName>ppt_w</p:attrName>
                                        </p:attrNameLst>
                                      </p:cBhvr>
                                      <p:tavLst>
                                        <p:tav tm="0">
                                          <p:val>
                                            <p:fltVal val="0"/>
                                          </p:val>
                                        </p:tav>
                                        <p:tav tm="100000">
                                          <p:val>
                                            <p:strVal val="#ppt_w"/>
                                          </p:val>
                                        </p:tav>
                                      </p:tavLst>
                                    </p:anim>
                                    <p:anim calcmode="lin" valueType="num">
                                      <p:cBhvr>
                                        <p:cTn id="46" dur="250" fill="hold"/>
                                        <p:tgtEl>
                                          <p:spTgt spid="2"/>
                                        </p:tgtEl>
                                        <p:attrNameLst>
                                          <p:attrName>ppt_h</p:attrName>
                                        </p:attrNameLst>
                                      </p:cBhvr>
                                      <p:tavLst>
                                        <p:tav tm="0">
                                          <p:val>
                                            <p:fltVal val="0"/>
                                          </p:val>
                                        </p:tav>
                                        <p:tav tm="100000">
                                          <p:val>
                                            <p:strVal val="#ppt_h"/>
                                          </p:val>
                                        </p:tav>
                                      </p:tavLst>
                                    </p:anim>
                                  </p:childTnLst>
                                </p:cTn>
                              </p:par>
                              <p:par>
                                <p:cTn id="47" presetID="6" presetClass="emph" presetSubtype="0" accel="48000" decel="52000" autoRev="1" fill="hold" grpId="1" nodeType="withEffect">
                                  <p:stCondLst>
                                    <p:cond delay="500"/>
                                  </p:stCondLst>
                                  <p:childTnLst>
                                    <p:animScale>
                                      <p:cBhvr>
                                        <p:cTn id="48" dur="500" fill="hold"/>
                                        <p:tgtEl>
                                          <p:spTgt spid="2"/>
                                        </p:tgtEl>
                                      </p:cBhvr>
                                      <p:by x="125000" y="125000"/>
                                    </p:animScale>
                                  </p:childTnLst>
                                </p:cTn>
                              </p:par>
                              <p:par>
                                <p:cTn id="49" presetID="6" presetClass="emph" presetSubtype="0" accel="40000" decel="40000" autoRev="1" fill="hold" grpId="2" nodeType="withEffect">
                                  <p:stCondLst>
                                    <p:cond delay="2250"/>
                                  </p:stCondLst>
                                  <p:childTnLst>
                                    <p:animScale>
                                      <p:cBhvr>
                                        <p:cTn id="50" dur="500" fill="hold"/>
                                        <p:tgtEl>
                                          <p:spTgt spid="2"/>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4" grpId="0" animBg="1"/>
      <p:bldP spid="24" grpId="1" animBg="1"/>
      <p:bldP spid="24" grpId="2" animBg="1"/>
      <p:bldP spid="26" grpId="0" animBg="1"/>
      <p:bldP spid="26" grpId="1" animBg="1"/>
      <p:bldP spid="26" grpId="2" animBg="1"/>
      <p:bldP spid="29" grpId="0" animBg="1"/>
      <p:bldP spid="29" grpId="1" animBg="1"/>
      <p:bldP spid="29" grpId="2" animBg="1"/>
      <p:bldP spid="30" grpId="0" animBg="1"/>
      <p:bldP spid="31" grpId="0" animBg="1"/>
      <p:bldP spid="33" grpId="0" animBg="1"/>
      <p:bldP spid="2" grpId="0"/>
      <p:bldP spid="2" grpId="1"/>
      <p:bldP spid="2"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F9348-BB5E-94A8-1DBB-58FBE004103A}"/>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EB9159B7-AE55-08C1-B82E-2689F85E458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Placeholder 4">
            <a:extLst>
              <a:ext uri="{FF2B5EF4-FFF2-40B4-BE49-F238E27FC236}">
                <a16:creationId xmlns:a16="http://schemas.microsoft.com/office/drawing/2014/main" id="{EA619442-BF1B-7E49-A843-25BD38B3AA2F}"/>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20692" b="20692"/>
          <a:stretch/>
        </p:blipFill>
        <p:spPr/>
      </p:pic>
      <p:sp>
        <p:nvSpPr>
          <p:cNvPr id="7" name="TEXT">
            <a:extLst>
              <a:ext uri="{FF2B5EF4-FFF2-40B4-BE49-F238E27FC236}">
                <a16:creationId xmlns:a16="http://schemas.microsoft.com/office/drawing/2014/main" id="{63C581BD-8537-3D5F-5A7E-DB9F1DCF4EED}"/>
              </a:ext>
            </a:extLst>
          </p:cNvPr>
          <p:cNvSpPr txBox="1"/>
          <p:nvPr/>
        </p:nvSpPr>
        <p:spPr>
          <a:xfrm>
            <a:off x="6392373" y="1431815"/>
            <a:ext cx="5289397" cy="4524315"/>
          </a:xfrm>
          <a:prstGeom prst="rect">
            <a:avLst/>
          </a:prstGeom>
          <a:noFill/>
        </p:spPr>
        <p:txBody>
          <a:bodyPr wrap="square" rtlCol="0">
            <a:spAutoFit/>
          </a:bodyPr>
          <a:lstStyle/>
          <a:p>
            <a:pPr algn="just"/>
            <a:r>
              <a:rPr lang="es-MX" sz="3200" dirty="0">
                <a:solidFill>
                  <a:schemeClr val="bg1"/>
                </a:solidFill>
                <a:effectLst>
                  <a:outerShdw blurRad="38100" dist="38100" dir="2700000" algn="tl">
                    <a:srgbClr val="000000">
                      <a:alpha val="43137"/>
                    </a:srgbClr>
                  </a:outerShdw>
                </a:effectLst>
              </a:rPr>
              <a:t>BF Westcott, aunque de un período mucho posterior, favorece este punto de vista y lo encarna cuando dice: "la evidencia externa es la prueba adecuada tanto de la autenticidad como de la autoridad del Nuevo Testamento..."</a:t>
            </a:r>
            <a:endParaRPr lang="en-US" sz="3200" b="1" spc="667" dirty="0">
              <a:solidFill>
                <a:schemeClr val="bg1"/>
              </a:solidFill>
              <a:effectLst>
                <a:outerShdw blurRad="38100" dist="38100" dir="2700000" algn="tl">
                  <a:srgbClr val="000000">
                    <a:alpha val="43137"/>
                  </a:srgbClr>
                </a:outerShdw>
              </a:effectLst>
              <a:latin typeface="Caviar Dreams" panose="020B0402020204020504" pitchFamily="34" charset="0"/>
            </a:endParaRPr>
          </a:p>
        </p:txBody>
      </p:sp>
      <p:sp>
        <p:nvSpPr>
          <p:cNvPr id="24" name="EFFECT">
            <a:extLst>
              <a:ext uri="{FF2B5EF4-FFF2-40B4-BE49-F238E27FC236}">
                <a16:creationId xmlns:a16="http://schemas.microsoft.com/office/drawing/2014/main" id="{D50F0281-2126-9360-964B-2D54DDA286BA}"/>
              </a:ext>
            </a:extLst>
          </p:cNvPr>
          <p:cNvSpPr/>
          <p:nvPr/>
        </p:nvSpPr>
        <p:spPr>
          <a:xfrm>
            <a:off x="856743" y="106394"/>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26" name="EFFECT">
            <a:extLst>
              <a:ext uri="{FF2B5EF4-FFF2-40B4-BE49-F238E27FC236}">
                <a16:creationId xmlns:a16="http://schemas.microsoft.com/office/drawing/2014/main" id="{3E0E82A4-86D2-6E6B-3B65-6AE42FC57C64}"/>
              </a:ext>
            </a:extLst>
          </p:cNvPr>
          <p:cNvSpPr/>
          <p:nvPr/>
        </p:nvSpPr>
        <p:spPr>
          <a:xfrm>
            <a:off x="9156798" y="5465083"/>
            <a:ext cx="655898" cy="622677"/>
          </a:xfrm>
          <a:custGeom>
            <a:avLst/>
            <a:gdLst>
              <a:gd name="connsiteX0" fmla="*/ 5991 w 655898"/>
              <a:gd name="connsiteY0" fmla="*/ 424355 h 622677"/>
              <a:gd name="connsiteX1" fmla="*/ 231136 w 655898"/>
              <a:gd name="connsiteY1" fmla="*/ 621489 h 622677"/>
              <a:gd name="connsiteX2" fmla="*/ 373701 w 655898"/>
              <a:gd name="connsiteY2" fmla="*/ 601802 h 622677"/>
              <a:gd name="connsiteX3" fmla="*/ 639907 w 655898"/>
              <a:gd name="connsiteY3" fmla="*/ 360061 h 622677"/>
              <a:gd name="connsiteX4" fmla="*/ 534669 w 655898"/>
              <a:gd name="connsiteY4" fmla="*/ 33032 h 622677"/>
              <a:gd name="connsiteX5" fmla="*/ 5925 w 655898"/>
              <a:gd name="connsiteY5" fmla="*/ 424355 h 62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898" h="622677">
                <a:moveTo>
                  <a:pt x="5991" y="424355"/>
                </a:moveTo>
                <a:cubicBezTo>
                  <a:pt x="29959" y="528089"/>
                  <a:pt x="125046" y="611351"/>
                  <a:pt x="231136" y="621489"/>
                </a:cubicBezTo>
                <a:cubicBezTo>
                  <a:pt x="279269" y="626067"/>
                  <a:pt x="327860" y="616976"/>
                  <a:pt x="373701" y="601802"/>
                </a:cubicBezTo>
                <a:cubicBezTo>
                  <a:pt x="491644" y="562754"/>
                  <a:pt x="598846" y="477138"/>
                  <a:pt x="639907" y="360061"/>
                </a:cubicBezTo>
                <a:cubicBezTo>
                  <a:pt x="681033" y="242985"/>
                  <a:pt x="641740" y="96018"/>
                  <a:pt x="534669" y="33032"/>
                </a:cubicBezTo>
                <a:cubicBezTo>
                  <a:pt x="315352" y="-96014"/>
                  <a:pt x="-50983" y="177971"/>
                  <a:pt x="5925" y="424355"/>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29" name="EFFECT">
            <a:extLst>
              <a:ext uri="{FF2B5EF4-FFF2-40B4-BE49-F238E27FC236}">
                <a16:creationId xmlns:a16="http://schemas.microsoft.com/office/drawing/2014/main" id="{B3A45553-5908-D0F1-A418-745BEB2826BD}"/>
              </a:ext>
            </a:extLst>
          </p:cNvPr>
          <p:cNvSpPr/>
          <p:nvPr/>
        </p:nvSpPr>
        <p:spPr>
          <a:xfrm>
            <a:off x="3612494" y="4870159"/>
            <a:ext cx="655898" cy="655084"/>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30" name="EFFECT">
            <a:extLst>
              <a:ext uri="{FF2B5EF4-FFF2-40B4-BE49-F238E27FC236}">
                <a16:creationId xmlns:a16="http://schemas.microsoft.com/office/drawing/2014/main" id="{2D7878F7-3049-74C2-ED6F-831601C1FC17}"/>
              </a:ext>
            </a:extLst>
          </p:cNvPr>
          <p:cNvSpPr/>
          <p:nvPr/>
        </p:nvSpPr>
        <p:spPr>
          <a:xfrm>
            <a:off x="467311" y="5198930"/>
            <a:ext cx="1264445" cy="1154985"/>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31" name="EFFECT">
            <a:extLst>
              <a:ext uri="{FF2B5EF4-FFF2-40B4-BE49-F238E27FC236}">
                <a16:creationId xmlns:a16="http://schemas.microsoft.com/office/drawing/2014/main" id="{75629618-AC9B-7FD2-6D19-E3B02C45192D}"/>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33" name="EFFECT">
            <a:extLst>
              <a:ext uri="{FF2B5EF4-FFF2-40B4-BE49-F238E27FC236}">
                <a16:creationId xmlns:a16="http://schemas.microsoft.com/office/drawing/2014/main" id="{CAC6AF9F-A81C-2AF4-3909-36D742C5BF3C}"/>
              </a:ext>
            </a:extLst>
          </p:cNvPr>
          <p:cNvSpPr>
            <a:spLocks noEditPoints="1"/>
          </p:cNvSpPr>
          <p:nvPr/>
        </p:nvSpPr>
        <p:spPr bwMode="auto">
          <a:xfrm>
            <a:off x="3264635" y="257175"/>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EXT">
            <a:extLst>
              <a:ext uri="{FF2B5EF4-FFF2-40B4-BE49-F238E27FC236}">
                <a16:creationId xmlns:a16="http://schemas.microsoft.com/office/drawing/2014/main" id="{6827DE99-8278-FE10-BE25-E5202C397733}"/>
              </a:ext>
            </a:extLst>
          </p:cNvPr>
          <p:cNvSpPr txBox="1"/>
          <p:nvPr/>
        </p:nvSpPr>
        <p:spPr>
          <a:xfrm>
            <a:off x="3141895" y="712784"/>
            <a:ext cx="5903613" cy="830997"/>
          </a:xfrm>
          <a:prstGeom prst="rect">
            <a:avLst/>
          </a:prstGeom>
          <a:noFill/>
        </p:spPr>
        <p:txBody>
          <a:bodyPr wrap="square" rtlCol="0">
            <a:spAutoFit/>
          </a:bodyPr>
          <a:lstStyle/>
          <a:p>
            <a:pPr algn="ctr"/>
            <a:r>
              <a:rPr lang="en-US" sz="4800" spc="400" dirty="0">
                <a:solidFill>
                  <a:schemeClr val="bg1"/>
                </a:solidFill>
                <a:latin typeface="Indigo Regular" panose="00000500000000000000" pitchFamily="50" charset="0"/>
                <a:ea typeface="Roboto" panose="02000000000000000000" pitchFamily="2" charset="0"/>
                <a:cs typeface="Poppins" panose="00000500000000000000" pitchFamily="2" charset="0"/>
              </a:rPr>
              <a:t>HUMANISTA </a:t>
            </a:r>
          </a:p>
        </p:txBody>
      </p:sp>
    </p:spTree>
    <p:extLst>
      <p:ext uri="{BB962C8B-B14F-4D97-AF65-F5344CB8AC3E}">
        <p14:creationId xmlns:p14="http://schemas.microsoft.com/office/powerpoint/2010/main" val="3982319376"/>
      </p:ext>
    </p:extLst>
  </p:cSld>
  <p:clrMapOvr>
    <a:masterClrMapping/>
  </p:clrMapOvr>
  <mc:AlternateContent xmlns:mc="http://schemas.openxmlformats.org/markup-compatibility/2006">
    <mc:Choice xmlns:p14="http://schemas.microsoft.com/office/powerpoint/2010/main" Requires="p14">
      <p:transition advTm="0">
        <p14:flythrough dir="out"/>
      </p:transition>
    </mc:Choice>
    <mc:Fallback>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75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par>
                                <p:cTn id="11" presetID="6" presetClass="emph" presetSubtype="0" accel="40000" decel="40000" autoRev="1" fill="hold" grpId="1" nodeType="withEffect">
                                  <p:stCondLst>
                                    <p:cond delay="2500"/>
                                  </p:stCondLst>
                                  <p:iterate type="lt">
                                    <p:tmPct val="0"/>
                                  </p:iterate>
                                  <p:childTnLst>
                                    <p:animScale>
                                      <p:cBhvr>
                                        <p:cTn id="12" dur="500" fill="hold"/>
                                        <p:tgtEl>
                                          <p:spTgt spid="7"/>
                                        </p:tgtEl>
                                      </p:cBhvr>
                                      <p:by x="125000" y="125000"/>
                                    </p:animScale>
                                  </p:childTnLst>
                                </p:cTn>
                              </p:par>
                              <p:par>
                                <p:cTn id="13" presetID="10" presetClass="entr" presetSubtype="0" fill="hold" grpId="0" nodeType="withEffect">
                                  <p:stCondLst>
                                    <p:cond delay="75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childTnLst>
                                </p:cTn>
                              </p:par>
                              <p:par>
                                <p:cTn id="16" presetID="8" presetClass="emph" presetSubtype="0" fill="hold" grpId="1" nodeType="withEffect">
                                  <p:stCondLst>
                                    <p:cond delay="0"/>
                                  </p:stCondLst>
                                  <p:childTnLst>
                                    <p:animRot by="21600000">
                                      <p:cBhvr>
                                        <p:cTn id="17" dur="10000" fill="hold"/>
                                        <p:tgtEl>
                                          <p:spTgt spid="26"/>
                                        </p:tgtEl>
                                        <p:attrNameLst>
                                          <p:attrName>r</p:attrName>
                                        </p:attrNameLst>
                                      </p:cBhvr>
                                    </p:animRot>
                                  </p:childTnLst>
                                </p:cTn>
                              </p:par>
                              <p:par>
                                <p:cTn id="18" presetID="64" presetClass="path" presetSubtype="0" accel="50000" decel="50000" fill="hold" grpId="2" nodeType="withEffect">
                                  <p:stCondLst>
                                    <p:cond delay="0"/>
                                  </p:stCondLst>
                                  <p:childTnLst>
                                    <p:animMotion origin="layout" path="M -1.875E-6 -3.33333E-6 L -0.04114 0.17801 " pathEditMode="relative" rAng="0" ptsTypes="AA">
                                      <p:cBhvr>
                                        <p:cTn id="19" dur="10000" fill="hold"/>
                                        <p:tgtEl>
                                          <p:spTgt spid="26"/>
                                        </p:tgtEl>
                                        <p:attrNameLst>
                                          <p:attrName>ppt_x</p:attrName>
                                          <p:attrName>ppt_y</p:attrName>
                                        </p:attrNameLst>
                                      </p:cBhvr>
                                      <p:rCtr x="-2057" y="8889"/>
                                    </p:animMotion>
                                  </p:childTnLst>
                                </p:cTn>
                              </p:par>
                              <p:par>
                                <p:cTn id="20" presetID="10" presetClass="entr" presetSubtype="0" fill="hold" grpId="0" nodeType="withEffect">
                                  <p:stCondLst>
                                    <p:cond delay="125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childTnLst>
                                </p:cTn>
                              </p:par>
                              <p:par>
                                <p:cTn id="23" presetID="8" presetClass="emph" presetSubtype="0" fill="hold" grpId="1" nodeType="withEffect">
                                  <p:stCondLst>
                                    <p:cond delay="0"/>
                                  </p:stCondLst>
                                  <p:childTnLst>
                                    <p:animRot by="21600000">
                                      <p:cBhvr>
                                        <p:cTn id="24" dur="10000" fill="hold"/>
                                        <p:tgtEl>
                                          <p:spTgt spid="24"/>
                                        </p:tgtEl>
                                        <p:attrNameLst>
                                          <p:attrName>r</p:attrName>
                                        </p:attrNameLst>
                                      </p:cBhvr>
                                    </p:animRot>
                                  </p:childTnLst>
                                </p:cTn>
                              </p:par>
                              <p:par>
                                <p:cTn id="25" presetID="64" presetClass="path" presetSubtype="0" accel="50000" decel="50000" fill="hold" grpId="2" nodeType="withEffect">
                                  <p:stCondLst>
                                    <p:cond delay="0"/>
                                  </p:stCondLst>
                                  <p:childTnLst>
                                    <p:animMotion origin="layout" path="M -1.66667E-6 -1.85185E-6 L -0.02109 0.11852 " pathEditMode="relative" rAng="0" ptsTypes="AA">
                                      <p:cBhvr>
                                        <p:cTn id="26" dur="10000" fill="hold"/>
                                        <p:tgtEl>
                                          <p:spTgt spid="24"/>
                                        </p:tgtEl>
                                        <p:attrNameLst>
                                          <p:attrName>ppt_x</p:attrName>
                                          <p:attrName>ppt_y</p:attrName>
                                        </p:attrNameLst>
                                      </p:cBhvr>
                                      <p:rCtr x="-1055" y="5926"/>
                                    </p:animMotion>
                                  </p:childTnLst>
                                </p:cTn>
                              </p:par>
                              <p:par>
                                <p:cTn id="27" presetID="10" presetClass="entr" presetSubtype="0" fill="hold" grpId="0" nodeType="withEffect">
                                  <p:stCondLst>
                                    <p:cond delay="125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childTnLst>
                                </p:cTn>
                              </p:par>
                              <p:par>
                                <p:cTn id="30" presetID="8" presetClass="emph" presetSubtype="0" fill="hold" grpId="1" nodeType="withEffect">
                                  <p:stCondLst>
                                    <p:cond delay="0"/>
                                  </p:stCondLst>
                                  <p:childTnLst>
                                    <p:animRot by="21600000">
                                      <p:cBhvr>
                                        <p:cTn id="31" dur="10000" fill="hold"/>
                                        <p:tgtEl>
                                          <p:spTgt spid="29"/>
                                        </p:tgtEl>
                                        <p:attrNameLst>
                                          <p:attrName>r</p:attrName>
                                        </p:attrNameLst>
                                      </p:cBhvr>
                                    </p:animRot>
                                  </p:childTnLst>
                                </p:cTn>
                              </p:par>
                              <p:par>
                                <p:cTn id="32" presetID="64" presetClass="path" presetSubtype="0" accel="50000" decel="50000" fill="hold" grpId="2" nodeType="withEffect">
                                  <p:stCondLst>
                                    <p:cond delay="0"/>
                                  </p:stCondLst>
                                  <p:childTnLst>
                                    <p:animMotion origin="layout" path="M 2.91667E-6 -3.7037E-7 L -0.0211 0.11852 " pathEditMode="relative" rAng="0" ptsTypes="AA">
                                      <p:cBhvr>
                                        <p:cTn id="33" dur="10000" fill="hold"/>
                                        <p:tgtEl>
                                          <p:spTgt spid="29"/>
                                        </p:tgtEl>
                                        <p:attrNameLst>
                                          <p:attrName>ppt_x</p:attrName>
                                          <p:attrName>ppt_y</p:attrName>
                                        </p:attrNameLst>
                                      </p:cBhvr>
                                      <p:rCtr x="-1055" y="5926"/>
                                    </p:animMotion>
                                  </p:childTnLst>
                                </p:cTn>
                              </p:par>
                              <p:par>
                                <p:cTn id="34" presetID="10" presetClass="entr" presetSubtype="0" repeatCount="indefinite"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1000"/>
                                        <p:tgtEl>
                                          <p:spTgt spid="31"/>
                                        </p:tgtEl>
                                      </p:cBhvr>
                                    </p:animEffect>
                                  </p:childTnLst>
                                </p:cTn>
                              </p:par>
                              <p:par>
                                <p:cTn id="37" presetID="10" presetClass="entr" presetSubtype="0" repeatCount="indefinite" fill="hold" grpId="0" nodeType="withEffect">
                                  <p:stCondLst>
                                    <p:cond delay="50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0"/>
                                        <p:tgtEl>
                                          <p:spTgt spid="30"/>
                                        </p:tgtEl>
                                      </p:cBhvr>
                                    </p:animEffect>
                                  </p:childTnLst>
                                </p:cTn>
                              </p:par>
                              <p:par>
                                <p:cTn id="40" presetID="22" presetClass="entr" presetSubtype="8" fill="hold" grpId="0" nodeType="withEffect">
                                  <p:stCondLst>
                                    <p:cond delay="1000"/>
                                  </p:stCondLst>
                                  <p:childTnLst>
                                    <p:set>
                                      <p:cBhvr>
                                        <p:cTn id="41" dur="1" fill="hold">
                                          <p:stCondLst>
                                            <p:cond delay="0"/>
                                          </p:stCondLst>
                                        </p:cTn>
                                        <p:tgtEl>
                                          <p:spTgt spid="33"/>
                                        </p:tgtEl>
                                        <p:attrNameLst>
                                          <p:attrName>style.visibility</p:attrName>
                                        </p:attrNameLst>
                                      </p:cBhvr>
                                      <p:to>
                                        <p:strVal val="visible"/>
                                      </p:to>
                                    </p:set>
                                    <p:animEffect transition="in" filter="wipe(left)">
                                      <p:cBhvr>
                                        <p:cTn id="42" dur="500"/>
                                        <p:tgtEl>
                                          <p:spTgt spid="33"/>
                                        </p:tgtEl>
                                      </p:cBhvr>
                                    </p:animEffect>
                                  </p:childTnLst>
                                </p:cTn>
                              </p:par>
                              <p:par>
                                <p:cTn id="43" presetID="23" presetClass="entr" presetSubtype="16" fill="hold" grpId="0" nodeType="withEffect">
                                  <p:stCondLst>
                                    <p:cond delay="500"/>
                                  </p:stCondLst>
                                  <p:childTnLst>
                                    <p:set>
                                      <p:cBhvr>
                                        <p:cTn id="44" dur="1" fill="hold">
                                          <p:stCondLst>
                                            <p:cond delay="0"/>
                                          </p:stCondLst>
                                        </p:cTn>
                                        <p:tgtEl>
                                          <p:spTgt spid="2"/>
                                        </p:tgtEl>
                                        <p:attrNameLst>
                                          <p:attrName>style.visibility</p:attrName>
                                        </p:attrNameLst>
                                      </p:cBhvr>
                                      <p:to>
                                        <p:strVal val="visible"/>
                                      </p:to>
                                    </p:set>
                                    <p:anim calcmode="lin" valueType="num">
                                      <p:cBhvr>
                                        <p:cTn id="45" dur="250" fill="hold"/>
                                        <p:tgtEl>
                                          <p:spTgt spid="2"/>
                                        </p:tgtEl>
                                        <p:attrNameLst>
                                          <p:attrName>ppt_w</p:attrName>
                                        </p:attrNameLst>
                                      </p:cBhvr>
                                      <p:tavLst>
                                        <p:tav tm="0">
                                          <p:val>
                                            <p:fltVal val="0"/>
                                          </p:val>
                                        </p:tav>
                                        <p:tav tm="100000">
                                          <p:val>
                                            <p:strVal val="#ppt_w"/>
                                          </p:val>
                                        </p:tav>
                                      </p:tavLst>
                                    </p:anim>
                                    <p:anim calcmode="lin" valueType="num">
                                      <p:cBhvr>
                                        <p:cTn id="46" dur="250" fill="hold"/>
                                        <p:tgtEl>
                                          <p:spTgt spid="2"/>
                                        </p:tgtEl>
                                        <p:attrNameLst>
                                          <p:attrName>ppt_h</p:attrName>
                                        </p:attrNameLst>
                                      </p:cBhvr>
                                      <p:tavLst>
                                        <p:tav tm="0">
                                          <p:val>
                                            <p:fltVal val="0"/>
                                          </p:val>
                                        </p:tav>
                                        <p:tav tm="100000">
                                          <p:val>
                                            <p:strVal val="#ppt_h"/>
                                          </p:val>
                                        </p:tav>
                                      </p:tavLst>
                                    </p:anim>
                                  </p:childTnLst>
                                </p:cTn>
                              </p:par>
                              <p:par>
                                <p:cTn id="47" presetID="6" presetClass="emph" presetSubtype="0" accel="48000" decel="52000" autoRev="1" fill="hold" grpId="1" nodeType="withEffect">
                                  <p:stCondLst>
                                    <p:cond delay="500"/>
                                  </p:stCondLst>
                                  <p:childTnLst>
                                    <p:animScale>
                                      <p:cBhvr>
                                        <p:cTn id="48" dur="500" fill="hold"/>
                                        <p:tgtEl>
                                          <p:spTgt spid="2"/>
                                        </p:tgtEl>
                                      </p:cBhvr>
                                      <p:by x="125000" y="125000"/>
                                    </p:animScale>
                                  </p:childTnLst>
                                </p:cTn>
                              </p:par>
                              <p:par>
                                <p:cTn id="49" presetID="6" presetClass="emph" presetSubtype="0" accel="40000" decel="40000" autoRev="1" fill="hold" grpId="2" nodeType="withEffect">
                                  <p:stCondLst>
                                    <p:cond delay="2250"/>
                                  </p:stCondLst>
                                  <p:childTnLst>
                                    <p:animScale>
                                      <p:cBhvr>
                                        <p:cTn id="50" dur="500" fill="hold"/>
                                        <p:tgtEl>
                                          <p:spTgt spid="2"/>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4" grpId="0" animBg="1"/>
      <p:bldP spid="24" grpId="1" animBg="1"/>
      <p:bldP spid="24" grpId="2" animBg="1"/>
      <p:bldP spid="26" grpId="0" animBg="1"/>
      <p:bldP spid="26" grpId="1" animBg="1"/>
      <p:bldP spid="26" grpId="2" animBg="1"/>
      <p:bldP spid="29" grpId="0" animBg="1"/>
      <p:bldP spid="29" grpId="1" animBg="1"/>
      <p:bldP spid="29" grpId="2" animBg="1"/>
      <p:bldP spid="30" grpId="0" animBg="1"/>
      <p:bldP spid="31" grpId="0" animBg="1"/>
      <p:bldP spid="33" grpId="0" animBg="1"/>
      <p:bldP spid="2" grpId="0"/>
      <p:bldP spid="2" grpId="1"/>
      <p:bldP spid="2"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A6D18-565C-4D9A-BE20-68FF56C1BCFD}"/>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AB916D3B-5931-7CA6-05EF-0FAE614542A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Placeholder 4">
            <a:extLst>
              <a:ext uri="{FF2B5EF4-FFF2-40B4-BE49-F238E27FC236}">
                <a16:creationId xmlns:a16="http://schemas.microsoft.com/office/drawing/2014/main" id="{9C142AF2-3C31-B9DD-9792-B00BB07A6D59}"/>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20692" b="20692"/>
          <a:stretch/>
        </p:blipFill>
        <p:spPr/>
      </p:pic>
      <p:sp>
        <p:nvSpPr>
          <p:cNvPr id="7" name="TEXT">
            <a:extLst>
              <a:ext uri="{FF2B5EF4-FFF2-40B4-BE49-F238E27FC236}">
                <a16:creationId xmlns:a16="http://schemas.microsoft.com/office/drawing/2014/main" id="{225DA896-0C21-15BB-1064-8E73244DEF5B}"/>
              </a:ext>
            </a:extLst>
          </p:cNvPr>
          <p:cNvSpPr txBox="1"/>
          <p:nvPr/>
        </p:nvSpPr>
        <p:spPr>
          <a:xfrm>
            <a:off x="6392373" y="1431815"/>
            <a:ext cx="5289397" cy="4154984"/>
          </a:xfrm>
          <a:prstGeom prst="rect">
            <a:avLst/>
          </a:prstGeom>
          <a:noFill/>
        </p:spPr>
        <p:txBody>
          <a:bodyPr wrap="square" rtlCol="0">
            <a:spAutoFit/>
          </a:bodyPr>
          <a:lstStyle/>
          <a:p>
            <a:pPr algn="just"/>
            <a:r>
              <a:rPr lang="es-MX" sz="2400" dirty="0">
                <a:solidFill>
                  <a:schemeClr val="bg1"/>
                </a:solidFill>
              </a:rPr>
              <a:t>Erasmo se planteó muchas dudas con referencia a los siete llamados "</a:t>
            </a:r>
            <a:r>
              <a:rPr lang="es-MX" sz="2400" dirty="0" err="1">
                <a:solidFill>
                  <a:schemeClr val="bg1"/>
                </a:solidFill>
              </a:rPr>
              <a:t>Antilegomena</a:t>
            </a:r>
            <a:r>
              <a:rPr lang="es-MX" sz="2400" dirty="0">
                <a:solidFill>
                  <a:schemeClr val="bg1"/>
                </a:solidFill>
              </a:rPr>
              <a:t>" del Nuevo Testamento. En particular, parece colocar la Revelación de Juan en el orden inferior o rango de un "segundo canon". El cardenal Cayetano llevó aún más las dudas de Erasmo al consignar Hebreos, 2 y 3 Juan, Santiago, Judas y quizás el Apocalipsis de Juan al llamado segundo canon”.</a:t>
            </a:r>
            <a:endParaRPr lang="en-US" sz="2400" b="1" spc="667" dirty="0">
              <a:solidFill>
                <a:schemeClr val="bg1"/>
              </a:solidFill>
              <a:effectLst>
                <a:outerShdw blurRad="38100" dist="38100" dir="2700000" algn="tl">
                  <a:srgbClr val="000000">
                    <a:alpha val="43137"/>
                  </a:srgbClr>
                </a:outerShdw>
              </a:effectLst>
              <a:latin typeface="Caviar Dreams" panose="020B0402020204020504" pitchFamily="34" charset="0"/>
            </a:endParaRPr>
          </a:p>
        </p:txBody>
      </p:sp>
      <p:sp>
        <p:nvSpPr>
          <p:cNvPr id="24" name="EFFECT">
            <a:extLst>
              <a:ext uri="{FF2B5EF4-FFF2-40B4-BE49-F238E27FC236}">
                <a16:creationId xmlns:a16="http://schemas.microsoft.com/office/drawing/2014/main" id="{FDC261D4-C93B-560C-D61B-E907E34F5BB7}"/>
              </a:ext>
            </a:extLst>
          </p:cNvPr>
          <p:cNvSpPr/>
          <p:nvPr/>
        </p:nvSpPr>
        <p:spPr>
          <a:xfrm>
            <a:off x="856743" y="106394"/>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26" name="EFFECT">
            <a:extLst>
              <a:ext uri="{FF2B5EF4-FFF2-40B4-BE49-F238E27FC236}">
                <a16:creationId xmlns:a16="http://schemas.microsoft.com/office/drawing/2014/main" id="{DF4A731E-062D-3942-B12F-2A0AB8B6FF48}"/>
              </a:ext>
            </a:extLst>
          </p:cNvPr>
          <p:cNvSpPr/>
          <p:nvPr/>
        </p:nvSpPr>
        <p:spPr>
          <a:xfrm>
            <a:off x="9156798" y="5465083"/>
            <a:ext cx="655898" cy="622677"/>
          </a:xfrm>
          <a:custGeom>
            <a:avLst/>
            <a:gdLst>
              <a:gd name="connsiteX0" fmla="*/ 5991 w 655898"/>
              <a:gd name="connsiteY0" fmla="*/ 424355 h 622677"/>
              <a:gd name="connsiteX1" fmla="*/ 231136 w 655898"/>
              <a:gd name="connsiteY1" fmla="*/ 621489 h 622677"/>
              <a:gd name="connsiteX2" fmla="*/ 373701 w 655898"/>
              <a:gd name="connsiteY2" fmla="*/ 601802 h 622677"/>
              <a:gd name="connsiteX3" fmla="*/ 639907 w 655898"/>
              <a:gd name="connsiteY3" fmla="*/ 360061 h 622677"/>
              <a:gd name="connsiteX4" fmla="*/ 534669 w 655898"/>
              <a:gd name="connsiteY4" fmla="*/ 33032 h 622677"/>
              <a:gd name="connsiteX5" fmla="*/ 5925 w 655898"/>
              <a:gd name="connsiteY5" fmla="*/ 424355 h 62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898" h="622677">
                <a:moveTo>
                  <a:pt x="5991" y="424355"/>
                </a:moveTo>
                <a:cubicBezTo>
                  <a:pt x="29959" y="528089"/>
                  <a:pt x="125046" y="611351"/>
                  <a:pt x="231136" y="621489"/>
                </a:cubicBezTo>
                <a:cubicBezTo>
                  <a:pt x="279269" y="626067"/>
                  <a:pt x="327860" y="616976"/>
                  <a:pt x="373701" y="601802"/>
                </a:cubicBezTo>
                <a:cubicBezTo>
                  <a:pt x="491644" y="562754"/>
                  <a:pt x="598846" y="477138"/>
                  <a:pt x="639907" y="360061"/>
                </a:cubicBezTo>
                <a:cubicBezTo>
                  <a:pt x="681033" y="242985"/>
                  <a:pt x="641740" y="96018"/>
                  <a:pt x="534669" y="33032"/>
                </a:cubicBezTo>
                <a:cubicBezTo>
                  <a:pt x="315352" y="-96014"/>
                  <a:pt x="-50983" y="177971"/>
                  <a:pt x="5925" y="424355"/>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29" name="EFFECT">
            <a:extLst>
              <a:ext uri="{FF2B5EF4-FFF2-40B4-BE49-F238E27FC236}">
                <a16:creationId xmlns:a16="http://schemas.microsoft.com/office/drawing/2014/main" id="{F0289DB0-0511-0697-E5A6-D6424070104E}"/>
              </a:ext>
            </a:extLst>
          </p:cNvPr>
          <p:cNvSpPr/>
          <p:nvPr/>
        </p:nvSpPr>
        <p:spPr>
          <a:xfrm>
            <a:off x="3612494" y="4870159"/>
            <a:ext cx="655898" cy="655084"/>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30" name="EFFECT">
            <a:extLst>
              <a:ext uri="{FF2B5EF4-FFF2-40B4-BE49-F238E27FC236}">
                <a16:creationId xmlns:a16="http://schemas.microsoft.com/office/drawing/2014/main" id="{B8EC502D-EAEF-5894-FBD6-81CAF47B739E}"/>
              </a:ext>
            </a:extLst>
          </p:cNvPr>
          <p:cNvSpPr/>
          <p:nvPr/>
        </p:nvSpPr>
        <p:spPr>
          <a:xfrm>
            <a:off x="467311" y="5198930"/>
            <a:ext cx="1264445" cy="1154985"/>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31" name="EFFECT">
            <a:extLst>
              <a:ext uri="{FF2B5EF4-FFF2-40B4-BE49-F238E27FC236}">
                <a16:creationId xmlns:a16="http://schemas.microsoft.com/office/drawing/2014/main" id="{E47206F9-CF9A-D434-9C19-0F27BD3D373E}"/>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33" name="EFFECT">
            <a:extLst>
              <a:ext uri="{FF2B5EF4-FFF2-40B4-BE49-F238E27FC236}">
                <a16:creationId xmlns:a16="http://schemas.microsoft.com/office/drawing/2014/main" id="{195F4F45-2DCA-D164-97FE-88E988AD9EA7}"/>
              </a:ext>
            </a:extLst>
          </p:cNvPr>
          <p:cNvSpPr>
            <a:spLocks noEditPoints="1"/>
          </p:cNvSpPr>
          <p:nvPr/>
        </p:nvSpPr>
        <p:spPr bwMode="auto">
          <a:xfrm>
            <a:off x="3264635" y="257175"/>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EXT">
            <a:extLst>
              <a:ext uri="{FF2B5EF4-FFF2-40B4-BE49-F238E27FC236}">
                <a16:creationId xmlns:a16="http://schemas.microsoft.com/office/drawing/2014/main" id="{72A06838-CE6F-50CC-096A-66B24C9B3B43}"/>
              </a:ext>
            </a:extLst>
          </p:cNvPr>
          <p:cNvSpPr txBox="1"/>
          <p:nvPr/>
        </p:nvSpPr>
        <p:spPr>
          <a:xfrm>
            <a:off x="3141895" y="712784"/>
            <a:ext cx="5903613" cy="830997"/>
          </a:xfrm>
          <a:prstGeom prst="rect">
            <a:avLst/>
          </a:prstGeom>
          <a:noFill/>
        </p:spPr>
        <p:txBody>
          <a:bodyPr wrap="square" rtlCol="0">
            <a:spAutoFit/>
          </a:bodyPr>
          <a:lstStyle/>
          <a:p>
            <a:pPr algn="ctr"/>
            <a:r>
              <a:rPr lang="en-US" sz="4800" spc="400" dirty="0">
                <a:solidFill>
                  <a:schemeClr val="bg1"/>
                </a:solidFill>
                <a:latin typeface="Indigo Regular" panose="00000500000000000000" pitchFamily="50" charset="0"/>
                <a:ea typeface="Roboto" panose="02000000000000000000" pitchFamily="2" charset="0"/>
                <a:cs typeface="Poppins" panose="00000500000000000000" pitchFamily="2" charset="0"/>
              </a:rPr>
              <a:t>HUMANISTA </a:t>
            </a:r>
          </a:p>
        </p:txBody>
      </p:sp>
    </p:spTree>
    <p:extLst>
      <p:ext uri="{BB962C8B-B14F-4D97-AF65-F5344CB8AC3E}">
        <p14:creationId xmlns:p14="http://schemas.microsoft.com/office/powerpoint/2010/main" val="975632422"/>
      </p:ext>
    </p:extLst>
  </p:cSld>
  <p:clrMapOvr>
    <a:masterClrMapping/>
  </p:clrMapOvr>
  <mc:AlternateContent xmlns:mc="http://schemas.openxmlformats.org/markup-compatibility/2006">
    <mc:Choice xmlns:p14="http://schemas.microsoft.com/office/powerpoint/2010/main" Requires="p14">
      <p:transition advTm="0">
        <p14:flythrough dir="out"/>
      </p:transition>
    </mc:Choice>
    <mc:Fallback>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75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par>
                                <p:cTn id="11" presetID="6" presetClass="emph" presetSubtype="0" accel="40000" decel="40000" autoRev="1" fill="hold" grpId="1" nodeType="withEffect">
                                  <p:stCondLst>
                                    <p:cond delay="2500"/>
                                  </p:stCondLst>
                                  <p:iterate type="lt">
                                    <p:tmPct val="0"/>
                                  </p:iterate>
                                  <p:childTnLst>
                                    <p:animScale>
                                      <p:cBhvr>
                                        <p:cTn id="12" dur="500" fill="hold"/>
                                        <p:tgtEl>
                                          <p:spTgt spid="7"/>
                                        </p:tgtEl>
                                      </p:cBhvr>
                                      <p:by x="125000" y="125000"/>
                                    </p:animScale>
                                  </p:childTnLst>
                                </p:cTn>
                              </p:par>
                              <p:par>
                                <p:cTn id="13" presetID="10" presetClass="entr" presetSubtype="0" fill="hold" grpId="0" nodeType="withEffect">
                                  <p:stCondLst>
                                    <p:cond delay="75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childTnLst>
                                </p:cTn>
                              </p:par>
                              <p:par>
                                <p:cTn id="16" presetID="8" presetClass="emph" presetSubtype="0" fill="hold" grpId="1" nodeType="withEffect">
                                  <p:stCondLst>
                                    <p:cond delay="0"/>
                                  </p:stCondLst>
                                  <p:childTnLst>
                                    <p:animRot by="21600000">
                                      <p:cBhvr>
                                        <p:cTn id="17" dur="10000" fill="hold"/>
                                        <p:tgtEl>
                                          <p:spTgt spid="26"/>
                                        </p:tgtEl>
                                        <p:attrNameLst>
                                          <p:attrName>r</p:attrName>
                                        </p:attrNameLst>
                                      </p:cBhvr>
                                    </p:animRot>
                                  </p:childTnLst>
                                </p:cTn>
                              </p:par>
                              <p:par>
                                <p:cTn id="18" presetID="64" presetClass="path" presetSubtype="0" accel="50000" decel="50000" fill="hold" grpId="2" nodeType="withEffect">
                                  <p:stCondLst>
                                    <p:cond delay="0"/>
                                  </p:stCondLst>
                                  <p:childTnLst>
                                    <p:animMotion origin="layout" path="M -1.875E-6 -3.33333E-6 L -0.04114 0.17801 " pathEditMode="relative" rAng="0" ptsTypes="AA">
                                      <p:cBhvr>
                                        <p:cTn id="19" dur="10000" fill="hold"/>
                                        <p:tgtEl>
                                          <p:spTgt spid="26"/>
                                        </p:tgtEl>
                                        <p:attrNameLst>
                                          <p:attrName>ppt_x</p:attrName>
                                          <p:attrName>ppt_y</p:attrName>
                                        </p:attrNameLst>
                                      </p:cBhvr>
                                      <p:rCtr x="-2057" y="8889"/>
                                    </p:animMotion>
                                  </p:childTnLst>
                                </p:cTn>
                              </p:par>
                              <p:par>
                                <p:cTn id="20" presetID="10" presetClass="entr" presetSubtype="0" fill="hold" grpId="0" nodeType="withEffect">
                                  <p:stCondLst>
                                    <p:cond delay="125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childTnLst>
                                </p:cTn>
                              </p:par>
                              <p:par>
                                <p:cTn id="23" presetID="8" presetClass="emph" presetSubtype="0" fill="hold" grpId="1" nodeType="withEffect">
                                  <p:stCondLst>
                                    <p:cond delay="0"/>
                                  </p:stCondLst>
                                  <p:childTnLst>
                                    <p:animRot by="21600000">
                                      <p:cBhvr>
                                        <p:cTn id="24" dur="10000" fill="hold"/>
                                        <p:tgtEl>
                                          <p:spTgt spid="24"/>
                                        </p:tgtEl>
                                        <p:attrNameLst>
                                          <p:attrName>r</p:attrName>
                                        </p:attrNameLst>
                                      </p:cBhvr>
                                    </p:animRot>
                                  </p:childTnLst>
                                </p:cTn>
                              </p:par>
                              <p:par>
                                <p:cTn id="25" presetID="64" presetClass="path" presetSubtype="0" accel="50000" decel="50000" fill="hold" grpId="2" nodeType="withEffect">
                                  <p:stCondLst>
                                    <p:cond delay="0"/>
                                  </p:stCondLst>
                                  <p:childTnLst>
                                    <p:animMotion origin="layout" path="M -1.66667E-6 -1.85185E-6 L -0.02109 0.11852 " pathEditMode="relative" rAng="0" ptsTypes="AA">
                                      <p:cBhvr>
                                        <p:cTn id="26" dur="10000" fill="hold"/>
                                        <p:tgtEl>
                                          <p:spTgt spid="24"/>
                                        </p:tgtEl>
                                        <p:attrNameLst>
                                          <p:attrName>ppt_x</p:attrName>
                                          <p:attrName>ppt_y</p:attrName>
                                        </p:attrNameLst>
                                      </p:cBhvr>
                                      <p:rCtr x="-1055" y="5926"/>
                                    </p:animMotion>
                                  </p:childTnLst>
                                </p:cTn>
                              </p:par>
                              <p:par>
                                <p:cTn id="27" presetID="10" presetClass="entr" presetSubtype="0" fill="hold" grpId="0" nodeType="withEffect">
                                  <p:stCondLst>
                                    <p:cond delay="125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childTnLst>
                                </p:cTn>
                              </p:par>
                              <p:par>
                                <p:cTn id="30" presetID="8" presetClass="emph" presetSubtype="0" fill="hold" grpId="1" nodeType="withEffect">
                                  <p:stCondLst>
                                    <p:cond delay="0"/>
                                  </p:stCondLst>
                                  <p:childTnLst>
                                    <p:animRot by="21600000">
                                      <p:cBhvr>
                                        <p:cTn id="31" dur="10000" fill="hold"/>
                                        <p:tgtEl>
                                          <p:spTgt spid="29"/>
                                        </p:tgtEl>
                                        <p:attrNameLst>
                                          <p:attrName>r</p:attrName>
                                        </p:attrNameLst>
                                      </p:cBhvr>
                                    </p:animRot>
                                  </p:childTnLst>
                                </p:cTn>
                              </p:par>
                              <p:par>
                                <p:cTn id="32" presetID="64" presetClass="path" presetSubtype="0" accel="50000" decel="50000" fill="hold" grpId="2" nodeType="withEffect">
                                  <p:stCondLst>
                                    <p:cond delay="0"/>
                                  </p:stCondLst>
                                  <p:childTnLst>
                                    <p:animMotion origin="layout" path="M 2.91667E-6 -3.7037E-7 L -0.0211 0.11852 " pathEditMode="relative" rAng="0" ptsTypes="AA">
                                      <p:cBhvr>
                                        <p:cTn id="33" dur="10000" fill="hold"/>
                                        <p:tgtEl>
                                          <p:spTgt spid="29"/>
                                        </p:tgtEl>
                                        <p:attrNameLst>
                                          <p:attrName>ppt_x</p:attrName>
                                          <p:attrName>ppt_y</p:attrName>
                                        </p:attrNameLst>
                                      </p:cBhvr>
                                      <p:rCtr x="-1055" y="5926"/>
                                    </p:animMotion>
                                  </p:childTnLst>
                                </p:cTn>
                              </p:par>
                              <p:par>
                                <p:cTn id="34" presetID="10" presetClass="entr" presetSubtype="0" repeatCount="indefinite"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1000"/>
                                        <p:tgtEl>
                                          <p:spTgt spid="31"/>
                                        </p:tgtEl>
                                      </p:cBhvr>
                                    </p:animEffect>
                                  </p:childTnLst>
                                </p:cTn>
                              </p:par>
                              <p:par>
                                <p:cTn id="37" presetID="10" presetClass="entr" presetSubtype="0" repeatCount="indefinite" fill="hold" grpId="0" nodeType="withEffect">
                                  <p:stCondLst>
                                    <p:cond delay="50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0"/>
                                        <p:tgtEl>
                                          <p:spTgt spid="30"/>
                                        </p:tgtEl>
                                      </p:cBhvr>
                                    </p:animEffect>
                                  </p:childTnLst>
                                </p:cTn>
                              </p:par>
                              <p:par>
                                <p:cTn id="40" presetID="22" presetClass="entr" presetSubtype="8" fill="hold" grpId="0" nodeType="withEffect">
                                  <p:stCondLst>
                                    <p:cond delay="1000"/>
                                  </p:stCondLst>
                                  <p:childTnLst>
                                    <p:set>
                                      <p:cBhvr>
                                        <p:cTn id="41" dur="1" fill="hold">
                                          <p:stCondLst>
                                            <p:cond delay="0"/>
                                          </p:stCondLst>
                                        </p:cTn>
                                        <p:tgtEl>
                                          <p:spTgt spid="33"/>
                                        </p:tgtEl>
                                        <p:attrNameLst>
                                          <p:attrName>style.visibility</p:attrName>
                                        </p:attrNameLst>
                                      </p:cBhvr>
                                      <p:to>
                                        <p:strVal val="visible"/>
                                      </p:to>
                                    </p:set>
                                    <p:animEffect transition="in" filter="wipe(left)">
                                      <p:cBhvr>
                                        <p:cTn id="42" dur="500"/>
                                        <p:tgtEl>
                                          <p:spTgt spid="33"/>
                                        </p:tgtEl>
                                      </p:cBhvr>
                                    </p:animEffect>
                                  </p:childTnLst>
                                </p:cTn>
                              </p:par>
                              <p:par>
                                <p:cTn id="43" presetID="23" presetClass="entr" presetSubtype="16" fill="hold" grpId="0" nodeType="withEffect">
                                  <p:stCondLst>
                                    <p:cond delay="500"/>
                                  </p:stCondLst>
                                  <p:childTnLst>
                                    <p:set>
                                      <p:cBhvr>
                                        <p:cTn id="44" dur="1" fill="hold">
                                          <p:stCondLst>
                                            <p:cond delay="0"/>
                                          </p:stCondLst>
                                        </p:cTn>
                                        <p:tgtEl>
                                          <p:spTgt spid="2"/>
                                        </p:tgtEl>
                                        <p:attrNameLst>
                                          <p:attrName>style.visibility</p:attrName>
                                        </p:attrNameLst>
                                      </p:cBhvr>
                                      <p:to>
                                        <p:strVal val="visible"/>
                                      </p:to>
                                    </p:set>
                                    <p:anim calcmode="lin" valueType="num">
                                      <p:cBhvr>
                                        <p:cTn id="45" dur="250" fill="hold"/>
                                        <p:tgtEl>
                                          <p:spTgt spid="2"/>
                                        </p:tgtEl>
                                        <p:attrNameLst>
                                          <p:attrName>ppt_w</p:attrName>
                                        </p:attrNameLst>
                                      </p:cBhvr>
                                      <p:tavLst>
                                        <p:tav tm="0">
                                          <p:val>
                                            <p:fltVal val="0"/>
                                          </p:val>
                                        </p:tav>
                                        <p:tav tm="100000">
                                          <p:val>
                                            <p:strVal val="#ppt_w"/>
                                          </p:val>
                                        </p:tav>
                                      </p:tavLst>
                                    </p:anim>
                                    <p:anim calcmode="lin" valueType="num">
                                      <p:cBhvr>
                                        <p:cTn id="46" dur="250" fill="hold"/>
                                        <p:tgtEl>
                                          <p:spTgt spid="2"/>
                                        </p:tgtEl>
                                        <p:attrNameLst>
                                          <p:attrName>ppt_h</p:attrName>
                                        </p:attrNameLst>
                                      </p:cBhvr>
                                      <p:tavLst>
                                        <p:tav tm="0">
                                          <p:val>
                                            <p:fltVal val="0"/>
                                          </p:val>
                                        </p:tav>
                                        <p:tav tm="100000">
                                          <p:val>
                                            <p:strVal val="#ppt_h"/>
                                          </p:val>
                                        </p:tav>
                                      </p:tavLst>
                                    </p:anim>
                                  </p:childTnLst>
                                </p:cTn>
                              </p:par>
                              <p:par>
                                <p:cTn id="47" presetID="6" presetClass="emph" presetSubtype="0" accel="48000" decel="52000" autoRev="1" fill="hold" grpId="1" nodeType="withEffect">
                                  <p:stCondLst>
                                    <p:cond delay="500"/>
                                  </p:stCondLst>
                                  <p:childTnLst>
                                    <p:animScale>
                                      <p:cBhvr>
                                        <p:cTn id="48" dur="500" fill="hold"/>
                                        <p:tgtEl>
                                          <p:spTgt spid="2"/>
                                        </p:tgtEl>
                                      </p:cBhvr>
                                      <p:by x="125000" y="125000"/>
                                    </p:animScale>
                                  </p:childTnLst>
                                </p:cTn>
                              </p:par>
                              <p:par>
                                <p:cTn id="49" presetID="6" presetClass="emph" presetSubtype="0" accel="40000" decel="40000" autoRev="1" fill="hold" grpId="2" nodeType="withEffect">
                                  <p:stCondLst>
                                    <p:cond delay="2250"/>
                                  </p:stCondLst>
                                  <p:childTnLst>
                                    <p:animScale>
                                      <p:cBhvr>
                                        <p:cTn id="50" dur="500" fill="hold"/>
                                        <p:tgtEl>
                                          <p:spTgt spid="2"/>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4" grpId="0" animBg="1"/>
      <p:bldP spid="24" grpId="1" animBg="1"/>
      <p:bldP spid="24" grpId="2" animBg="1"/>
      <p:bldP spid="26" grpId="0" animBg="1"/>
      <p:bldP spid="26" grpId="1" animBg="1"/>
      <p:bldP spid="26" grpId="2" animBg="1"/>
      <p:bldP spid="29" grpId="0" animBg="1"/>
      <p:bldP spid="29" grpId="1" animBg="1"/>
      <p:bldP spid="29" grpId="2" animBg="1"/>
      <p:bldP spid="30" grpId="0" animBg="1"/>
      <p:bldP spid="31" grpId="0" animBg="1"/>
      <p:bldP spid="33" grpId="0" animBg="1"/>
      <p:bldP spid="2" grpId="0"/>
      <p:bldP spid="2" grpId="1"/>
      <p:bldP spid="2"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036CE-D129-53FE-623D-258F8264F916}"/>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F207403C-94CB-9E59-44CA-C7F3C73B1A2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Placeholder 4">
            <a:extLst>
              <a:ext uri="{FF2B5EF4-FFF2-40B4-BE49-F238E27FC236}">
                <a16:creationId xmlns:a16="http://schemas.microsoft.com/office/drawing/2014/main" id="{F0B792CB-3B2B-DFF6-F444-A8921ADDA8CB}"/>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20692" b="20692"/>
          <a:stretch/>
        </p:blipFill>
        <p:spPr/>
      </p:pic>
      <p:sp>
        <p:nvSpPr>
          <p:cNvPr id="7" name="TEXT">
            <a:extLst>
              <a:ext uri="{FF2B5EF4-FFF2-40B4-BE49-F238E27FC236}">
                <a16:creationId xmlns:a16="http://schemas.microsoft.com/office/drawing/2014/main" id="{2C74C395-EF13-33DD-BA3A-FE11B5A01079}"/>
              </a:ext>
            </a:extLst>
          </p:cNvPr>
          <p:cNvSpPr txBox="1"/>
          <p:nvPr/>
        </p:nvSpPr>
        <p:spPr>
          <a:xfrm>
            <a:off x="6400809" y="1935867"/>
            <a:ext cx="5289397" cy="2862322"/>
          </a:xfrm>
          <a:prstGeom prst="rect">
            <a:avLst/>
          </a:prstGeom>
          <a:noFill/>
        </p:spPr>
        <p:txBody>
          <a:bodyPr wrap="square" rtlCol="0">
            <a:spAutoFit/>
          </a:bodyPr>
          <a:lstStyle/>
          <a:p>
            <a:pPr algn="just"/>
            <a:r>
              <a:rPr lang="es-MX" sz="3600" dirty="0" err="1">
                <a:solidFill>
                  <a:schemeClr val="bg1"/>
                </a:solidFill>
              </a:rPr>
              <a:t>Zwinglio</a:t>
            </a:r>
            <a:r>
              <a:rPr lang="es-MX" sz="3600" dirty="0">
                <a:solidFill>
                  <a:schemeClr val="bg1"/>
                </a:solidFill>
              </a:rPr>
              <a:t> declaró no canónico el apocalipsis de Juan, Grocio igualmente afirmó sus dudas sobre los llamados “</a:t>
            </a:r>
            <a:r>
              <a:rPr lang="es-MX" sz="3600" dirty="0" err="1">
                <a:solidFill>
                  <a:schemeClr val="bg1"/>
                </a:solidFill>
              </a:rPr>
              <a:t>antilegomena</a:t>
            </a:r>
            <a:r>
              <a:rPr lang="es-MX" sz="3600" dirty="0">
                <a:solidFill>
                  <a:schemeClr val="bg1"/>
                </a:solidFill>
              </a:rPr>
              <a:t>”.</a:t>
            </a:r>
            <a:endParaRPr lang="en-US" sz="3600" b="1" spc="667" dirty="0">
              <a:solidFill>
                <a:schemeClr val="bg1"/>
              </a:solidFill>
              <a:effectLst>
                <a:outerShdw blurRad="38100" dist="38100" dir="2700000" algn="tl">
                  <a:srgbClr val="000000">
                    <a:alpha val="43137"/>
                  </a:srgbClr>
                </a:outerShdw>
              </a:effectLst>
              <a:latin typeface="Caviar Dreams" panose="020B0402020204020504" pitchFamily="34" charset="0"/>
            </a:endParaRPr>
          </a:p>
        </p:txBody>
      </p:sp>
      <p:sp>
        <p:nvSpPr>
          <p:cNvPr id="24" name="EFFECT">
            <a:extLst>
              <a:ext uri="{FF2B5EF4-FFF2-40B4-BE49-F238E27FC236}">
                <a16:creationId xmlns:a16="http://schemas.microsoft.com/office/drawing/2014/main" id="{18913DF4-865B-F650-905A-1F09045FD9E1}"/>
              </a:ext>
            </a:extLst>
          </p:cNvPr>
          <p:cNvSpPr/>
          <p:nvPr/>
        </p:nvSpPr>
        <p:spPr>
          <a:xfrm>
            <a:off x="856743" y="106394"/>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26" name="EFFECT">
            <a:extLst>
              <a:ext uri="{FF2B5EF4-FFF2-40B4-BE49-F238E27FC236}">
                <a16:creationId xmlns:a16="http://schemas.microsoft.com/office/drawing/2014/main" id="{2DD28003-6E47-E249-73F2-E4856ABF8F2F}"/>
              </a:ext>
            </a:extLst>
          </p:cNvPr>
          <p:cNvSpPr/>
          <p:nvPr/>
        </p:nvSpPr>
        <p:spPr>
          <a:xfrm>
            <a:off x="9156798" y="5465083"/>
            <a:ext cx="655898" cy="622677"/>
          </a:xfrm>
          <a:custGeom>
            <a:avLst/>
            <a:gdLst>
              <a:gd name="connsiteX0" fmla="*/ 5991 w 655898"/>
              <a:gd name="connsiteY0" fmla="*/ 424355 h 622677"/>
              <a:gd name="connsiteX1" fmla="*/ 231136 w 655898"/>
              <a:gd name="connsiteY1" fmla="*/ 621489 h 622677"/>
              <a:gd name="connsiteX2" fmla="*/ 373701 w 655898"/>
              <a:gd name="connsiteY2" fmla="*/ 601802 h 622677"/>
              <a:gd name="connsiteX3" fmla="*/ 639907 w 655898"/>
              <a:gd name="connsiteY3" fmla="*/ 360061 h 622677"/>
              <a:gd name="connsiteX4" fmla="*/ 534669 w 655898"/>
              <a:gd name="connsiteY4" fmla="*/ 33032 h 622677"/>
              <a:gd name="connsiteX5" fmla="*/ 5925 w 655898"/>
              <a:gd name="connsiteY5" fmla="*/ 424355 h 62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898" h="622677">
                <a:moveTo>
                  <a:pt x="5991" y="424355"/>
                </a:moveTo>
                <a:cubicBezTo>
                  <a:pt x="29959" y="528089"/>
                  <a:pt x="125046" y="611351"/>
                  <a:pt x="231136" y="621489"/>
                </a:cubicBezTo>
                <a:cubicBezTo>
                  <a:pt x="279269" y="626067"/>
                  <a:pt x="327860" y="616976"/>
                  <a:pt x="373701" y="601802"/>
                </a:cubicBezTo>
                <a:cubicBezTo>
                  <a:pt x="491644" y="562754"/>
                  <a:pt x="598846" y="477138"/>
                  <a:pt x="639907" y="360061"/>
                </a:cubicBezTo>
                <a:cubicBezTo>
                  <a:pt x="681033" y="242985"/>
                  <a:pt x="641740" y="96018"/>
                  <a:pt x="534669" y="33032"/>
                </a:cubicBezTo>
                <a:cubicBezTo>
                  <a:pt x="315352" y="-96014"/>
                  <a:pt x="-50983" y="177971"/>
                  <a:pt x="5925" y="424355"/>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29" name="EFFECT">
            <a:extLst>
              <a:ext uri="{FF2B5EF4-FFF2-40B4-BE49-F238E27FC236}">
                <a16:creationId xmlns:a16="http://schemas.microsoft.com/office/drawing/2014/main" id="{13970AFD-69C0-B90F-28EC-3FD7C70687AD}"/>
              </a:ext>
            </a:extLst>
          </p:cNvPr>
          <p:cNvSpPr/>
          <p:nvPr/>
        </p:nvSpPr>
        <p:spPr>
          <a:xfrm>
            <a:off x="3612494" y="4870159"/>
            <a:ext cx="655898" cy="655084"/>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30" name="EFFECT">
            <a:extLst>
              <a:ext uri="{FF2B5EF4-FFF2-40B4-BE49-F238E27FC236}">
                <a16:creationId xmlns:a16="http://schemas.microsoft.com/office/drawing/2014/main" id="{97298C68-5DE4-F2AA-45D3-AFA78977B5F8}"/>
              </a:ext>
            </a:extLst>
          </p:cNvPr>
          <p:cNvSpPr/>
          <p:nvPr/>
        </p:nvSpPr>
        <p:spPr>
          <a:xfrm>
            <a:off x="467311" y="5198930"/>
            <a:ext cx="1264445" cy="1154985"/>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31" name="EFFECT">
            <a:extLst>
              <a:ext uri="{FF2B5EF4-FFF2-40B4-BE49-F238E27FC236}">
                <a16:creationId xmlns:a16="http://schemas.microsoft.com/office/drawing/2014/main" id="{1450C295-564F-50CC-B8B5-52F4E1CD6C76}"/>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33" name="EFFECT">
            <a:extLst>
              <a:ext uri="{FF2B5EF4-FFF2-40B4-BE49-F238E27FC236}">
                <a16:creationId xmlns:a16="http://schemas.microsoft.com/office/drawing/2014/main" id="{A6106FA7-77D5-F297-814C-098504AF1A82}"/>
              </a:ext>
            </a:extLst>
          </p:cNvPr>
          <p:cNvSpPr>
            <a:spLocks noEditPoints="1"/>
          </p:cNvSpPr>
          <p:nvPr/>
        </p:nvSpPr>
        <p:spPr bwMode="auto">
          <a:xfrm>
            <a:off x="3264635" y="257175"/>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EXT">
            <a:extLst>
              <a:ext uri="{FF2B5EF4-FFF2-40B4-BE49-F238E27FC236}">
                <a16:creationId xmlns:a16="http://schemas.microsoft.com/office/drawing/2014/main" id="{DBB16B28-E341-F340-DF34-BDB778F0729A}"/>
              </a:ext>
            </a:extLst>
          </p:cNvPr>
          <p:cNvSpPr txBox="1"/>
          <p:nvPr/>
        </p:nvSpPr>
        <p:spPr>
          <a:xfrm>
            <a:off x="3141895" y="712784"/>
            <a:ext cx="5903613" cy="830997"/>
          </a:xfrm>
          <a:prstGeom prst="rect">
            <a:avLst/>
          </a:prstGeom>
          <a:noFill/>
        </p:spPr>
        <p:txBody>
          <a:bodyPr wrap="square" rtlCol="0">
            <a:spAutoFit/>
          </a:bodyPr>
          <a:lstStyle/>
          <a:p>
            <a:pPr algn="ctr"/>
            <a:r>
              <a:rPr lang="en-US" sz="4800" spc="400" dirty="0">
                <a:solidFill>
                  <a:schemeClr val="bg1"/>
                </a:solidFill>
                <a:latin typeface="Indigo Regular" panose="00000500000000000000" pitchFamily="50" charset="0"/>
                <a:ea typeface="Roboto" panose="02000000000000000000" pitchFamily="2" charset="0"/>
                <a:cs typeface="Poppins" panose="00000500000000000000" pitchFamily="2" charset="0"/>
              </a:rPr>
              <a:t>HUMANISTA </a:t>
            </a:r>
          </a:p>
        </p:txBody>
      </p:sp>
    </p:spTree>
    <p:extLst>
      <p:ext uri="{BB962C8B-B14F-4D97-AF65-F5344CB8AC3E}">
        <p14:creationId xmlns:p14="http://schemas.microsoft.com/office/powerpoint/2010/main" val="3946280660"/>
      </p:ext>
    </p:extLst>
  </p:cSld>
  <p:clrMapOvr>
    <a:masterClrMapping/>
  </p:clrMapOvr>
  <mc:AlternateContent xmlns:mc="http://schemas.openxmlformats.org/markup-compatibility/2006">
    <mc:Choice xmlns:p14="http://schemas.microsoft.com/office/powerpoint/2010/main" Requires="p14">
      <p:transition advTm="0">
        <p14:flythrough dir="out"/>
      </p:transition>
    </mc:Choice>
    <mc:Fallback>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75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par>
                                <p:cTn id="11" presetID="6" presetClass="emph" presetSubtype="0" accel="40000" decel="40000" autoRev="1" fill="hold" grpId="1" nodeType="withEffect">
                                  <p:stCondLst>
                                    <p:cond delay="2500"/>
                                  </p:stCondLst>
                                  <p:iterate type="lt">
                                    <p:tmPct val="0"/>
                                  </p:iterate>
                                  <p:childTnLst>
                                    <p:animScale>
                                      <p:cBhvr>
                                        <p:cTn id="12" dur="500" fill="hold"/>
                                        <p:tgtEl>
                                          <p:spTgt spid="7"/>
                                        </p:tgtEl>
                                      </p:cBhvr>
                                      <p:by x="125000" y="125000"/>
                                    </p:animScale>
                                  </p:childTnLst>
                                </p:cTn>
                              </p:par>
                              <p:par>
                                <p:cTn id="13" presetID="10" presetClass="entr" presetSubtype="0" fill="hold" grpId="0" nodeType="withEffect">
                                  <p:stCondLst>
                                    <p:cond delay="75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childTnLst>
                                </p:cTn>
                              </p:par>
                              <p:par>
                                <p:cTn id="16" presetID="8" presetClass="emph" presetSubtype="0" fill="hold" grpId="1" nodeType="withEffect">
                                  <p:stCondLst>
                                    <p:cond delay="0"/>
                                  </p:stCondLst>
                                  <p:childTnLst>
                                    <p:animRot by="21600000">
                                      <p:cBhvr>
                                        <p:cTn id="17" dur="10000" fill="hold"/>
                                        <p:tgtEl>
                                          <p:spTgt spid="26"/>
                                        </p:tgtEl>
                                        <p:attrNameLst>
                                          <p:attrName>r</p:attrName>
                                        </p:attrNameLst>
                                      </p:cBhvr>
                                    </p:animRot>
                                  </p:childTnLst>
                                </p:cTn>
                              </p:par>
                              <p:par>
                                <p:cTn id="18" presetID="64" presetClass="path" presetSubtype="0" accel="50000" decel="50000" fill="hold" grpId="2" nodeType="withEffect">
                                  <p:stCondLst>
                                    <p:cond delay="0"/>
                                  </p:stCondLst>
                                  <p:childTnLst>
                                    <p:animMotion origin="layout" path="M -1.875E-6 -3.33333E-6 L -0.04114 0.17801 " pathEditMode="relative" rAng="0" ptsTypes="AA">
                                      <p:cBhvr>
                                        <p:cTn id="19" dur="10000" fill="hold"/>
                                        <p:tgtEl>
                                          <p:spTgt spid="26"/>
                                        </p:tgtEl>
                                        <p:attrNameLst>
                                          <p:attrName>ppt_x</p:attrName>
                                          <p:attrName>ppt_y</p:attrName>
                                        </p:attrNameLst>
                                      </p:cBhvr>
                                      <p:rCtr x="-2057" y="8889"/>
                                    </p:animMotion>
                                  </p:childTnLst>
                                </p:cTn>
                              </p:par>
                              <p:par>
                                <p:cTn id="20" presetID="10" presetClass="entr" presetSubtype="0" fill="hold" grpId="0" nodeType="withEffect">
                                  <p:stCondLst>
                                    <p:cond delay="125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childTnLst>
                                </p:cTn>
                              </p:par>
                              <p:par>
                                <p:cTn id="23" presetID="8" presetClass="emph" presetSubtype="0" fill="hold" grpId="1" nodeType="withEffect">
                                  <p:stCondLst>
                                    <p:cond delay="0"/>
                                  </p:stCondLst>
                                  <p:childTnLst>
                                    <p:animRot by="21600000">
                                      <p:cBhvr>
                                        <p:cTn id="24" dur="10000" fill="hold"/>
                                        <p:tgtEl>
                                          <p:spTgt spid="24"/>
                                        </p:tgtEl>
                                        <p:attrNameLst>
                                          <p:attrName>r</p:attrName>
                                        </p:attrNameLst>
                                      </p:cBhvr>
                                    </p:animRot>
                                  </p:childTnLst>
                                </p:cTn>
                              </p:par>
                              <p:par>
                                <p:cTn id="25" presetID="64" presetClass="path" presetSubtype="0" accel="50000" decel="50000" fill="hold" grpId="2" nodeType="withEffect">
                                  <p:stCondLst>
                                    <p:cond delay="0"/>
                                  </p:stCondLst>
                                  <p:childTnLst>
                                    <p:animMotion origin="layout" path="M -1.66667E-6 -1.85185E-6 L -0.02109 0.11852 " pathEditMode="relative" rAng="0" ptsTypes="AA">
                                      <p:cBhvr>
                                        <p:cTn id="26" dur="10000" fill="hold"/>
                                        <p:tgtEl>
                                          <p:spTgt spid="24"/>
                                        </p:tgtEl>
                                        <p:attrNameLst>
                                          <p:attrName>ppt_x</p:attrName>
                                          <p:attrName>ppt_y</p:attrName>
                                        </p:attrNameLst>
                                      </p:cBhvr>
                                      <p:rCtr x="-1055" y="5926"/>
                                    </p:animMotion>
                                  </p:childTnLst>
                                </p:cTn>
                              </p:par>
                              <p:par>
                                <p:cTn id="27" presetID="10" presetClass="entr" presetSubtype="0" fill="hold" grpId="0" nodeType="withEffect">
                                  <p:stCondLst>
                                    <p:cond delay="125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childTnLst>
                                </p:cTn>
                              </p:par>
                              <p:par>
                                <p:cTn id="30" presetID="8" presetClass="emph" presetSubtype="0" fill="hold" grpId="1" nodeType="withEffect">
                                  <p:stCondLst>
                                    <p:cond delay="0"/>
                                  </p:stCondLst>
                                  <p:childTnLst>
                                    <p:animRot by="21600000">
                                      <p:cBhvr>
                                        <p:cTn id="31" dur="10000" fill="hold"/>
                                        <p:tgtEl>
                                          <p:spTgt spid="29"/>
                                        </p:tgtEl>
                                        <p:attrNameLst>
                                          <p:attrName>r</p:attrName>
                                        </p:attrNameLst>
                                      </p:cBhvr>
                                    </p:animRot>
                                  </p:childTnLst>
                                </p:cTn>
                              </p:par>
                              <p:par>
                                <p:cTn id="32" presetID="64" presetClass="path" presetSubtype="0" accel="50000" decel="50000" fill="hold" grpId="2" nodeType="withEffect">
                                  <p:stCondLst>
                                    <p:cond delay="0"/>
                                  </p:stCondLst>
                                  <p:childTnLst>
                                    <p:animMotion origin="layout" path="M 2.91667E-6 -3.7037E-7 L -0.0211 0.11852 " pathEditMode="relative" rAng="0" ptsTypes="AA">
                                      <p:cBhvr>
                                        <p:cTn id="33" dur="10000" fill="hold"/>
                                        <p:tgtEl>
                                          <p:spTgt spid="29"/>
                                        </p:tgtEl>
                                        <p:attrNameLst>
                                          <p:attrName>ppt_x</p:attrName>
                                          <p:attrName>ppt_y</p:attrName>
                                        </p:attrNameLst>
                                      </p:cBhvr>
                                      <p:rCtr x="-1055" y="5926"/>
                                    </p:animMotion>
                                  </p:childTnLst>
                                </p:cTn>
                              </p:par>
                              <p:par>
                                <p:cTn id="34" presetID="10" presetClass="entr" presetSubtype="0" repeatCount="indefinite"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1000"/>
                                        <p:tgtEl>
                                          <p:spTgt spid="31"/>
                                        </p:tgtEl>
                                      </p:cBhvr>
                                    </p:animEffect>
                                  </p:childTnLst>
                                </p:cTn>
                              </p:par>
                              <p:par>
                                <p:cTn id="37" presetID="10" presetClass="entr" presetSubtype="0" repeatCount="indefinite" fill="hold" grpId="0" nodeType="withEffect">
                                  <p:stCondLst>
                                    <p:cond delay="50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0"/>
                                        <p:tgtEl>
                                          <p:spTgt spid="30"/>
                                        </p:tgtEl>
                                      </p:cBhvr>
                                    </p:animEffect>
                                  </p:childTnLst>
                                </p:cTn>
                              </p:par>
                              <p:par>
                                <p:cTn id="40" presetID="22" presetClass="entr" presetSubtype="8" fill="hold" grpId="0" nodeType="withEffect">
                                  <p:stCondLst>
                                    <p:cond delay="1000"/>
                                  </p:stCondLst>
                                  <p:childTnLst>
                                    <p:set>
                                      <p:cBhvr>
                                        <p:cTn id="41" dur="1" fill="hold">
                                          <p:stCondLst>
                                            <p:cond delay="0"/>
                                          </p:stCondLst>
                                        </p:cTn>
                                        <p:tgtEl>
                                          <p:spTgt spid="33"/>
                                        </p:tgtEl>
                                        <p:attrNameLst>
                                          <p:attrName>style.visibility</p:attrName>
                                        </p:attrNameLst>
                                      </p:cBhvr>
                                      <p:to>
                                        <p:strVal val="visible"/>
                                      </p:to>
                                    </p:set>
                                    <p:animEffect transition="in" filter="wipe(left)">
                                      <p:cBhvr>
                                        <p:cTn id="42" dur="500"/>
                                        <p:tgtEl>
                                          <p:spTgt spid="33"/>
                                        </p:tgtEl>
                                      </p:cBhvr>
                                    </p:animEffect>
                                  </p:childTnLst>
                                </p:cTn>
                              </p:par>
                              <p:par>
                                <p:cTn id="43" presetID="23" presetClass="entr" presetSubtype="16" fill="hold" grpId="0" nodeType="withEffect">
                                  <p:stCondLst>
                                    <p:cond delay="500"/>
                                  </p:stCondLst>
                                  <p:childTnLst>
                                    <p:set>
                                      <p:cBhvr>
                                        <p:cTn id="44" dur="1" fill="hold">
                                          <p:stCondLst>
                                            <p:cond delay="0"/>
                                          </p:stCondLst>
                                        </p:cTn>
                                        <p:tgtEl>
                                          <p:spTgt spid="2"/>
                                        </p:tgtEl>
                                        <p:attrNameLst>
                                          <p:attrName>style.visibility</p:attrName>
                                        </p:attrNameLst>
                                      </p:cBhvr>
                                      <p:to>
                                        <p:strVal val="visible"/>
                                      </p:to>
                                    </p:set>
                                    <p:anim calcmode="lin" valueType="num">
                                      <p:cBhvr>
                                        <p:cTn id="45" dur="250" fill="hold"/>
                                        <p:tgtEl>
                                          <p:spTgt spid="2"/>
                                        </p:tgtEl>
                                        <p:attrNameLst>
                                          <p:attrName>ppt_w</p:attrName>
                                        </p:attrNameLst>
                                      </p:cBhvr>
                                      <p:tavLst>
                                        <p:tav tm="0">
                                          <p:val>
                                            <p:fltVal val="0"/>
                                          </p:val>
                                        </p:tav>
                                        <p:tav tm="100000">
                                          <p:val>
                                            <p:strVal val="#ppt_w"/>
                                          </p:val>
                                        </p:tav>
                                      </p:tavLst>
                                    </p:anim>
                                    <p:anim calcmode="lin" valueType="num">
                                      <p:cBhvr>
                                        <p:cTn id="46" dur="250" fill="hold"/>
                                        <p:tgtEl>
                                          <p:spTgt spid="2"/>
                                        </p:tgtEl>
                                        <p:attrNameLst>
                                          <p:attrName>ppt_h</p:attrName>
                                        </p:attrNameLst>
                                      </p:cBhvr>
                                      <p:tavLst>
                                        <p:tav tm="0">
                                          <p:val>
                                            <p:fltVal val="0"/>
                                          </p:val>
                                        </p:tav>
                                        <p:tav tm="100000">
                                          <p:val>
                                            <p:strVal val="#ppt_h"/>
                                          </p:val>
                                        </p:tav>
                                      </p:tavLst>
                                    </p:anim>
                                  </p:childTnLst>
                                </p:cTn>
                              </p:par>
                              <p:par>
                                <p:cTn id="47" presetID="6" presetClass="emph" presetSubtype="0" accel="48000" decel="52000" autoRev="1" fill="hold" grpId="1" nodeType="withEffect">
                                  <p:stCondLst>
                                    <p:cond delay="500"/>
                                  </p:stCondLst>
                                  <p:childTnLst>
                                    <p:animScale>
                                      <p:cBhvr>
                                        <p:cTn id="48" dur="500" fill="hold"/>
                                        <p:tgtEl>
                                          <p:spTgt spid="2"/>
                                        </p:tgtEl>
                                      </p:cBhvr>
                                      <p:by x="125000" y="125000"/>
                                    </p:animScale>
                                  </p:childTnLst>
                                </p:cTn>
                              </p:par>
                              <p:par>
                                <p:cTn id="49" presetID="6" presetClass="emph" presetSubtype="0" accel="40000" decel="40000" autoRev="1" fill="hold" grpId="2" nodeType="withEffect">
                                  <p:stCondLst>
                                    <p:cond delay="2250"/>
                                  </p:stCondLst>
                                  <p:childTnLst>
                                    <p:animScale>
                                      <p:cBhvr>
                                        <p:cTn id="50" dur="500" fill="hold"/>
                                        <p:tgtEl>
                                          <p:spTgt spid="2"/>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4" grpId="0" animBg="1"/>
      <p:bldP spid="24" grpId="1" animBg="1"/>
      <p:bldP spid="24" grpId="2" animBg="1"/>
      <p:bldP spid="26" grpId="0" animBg="1"/>
      <p:bldP spid="26" grpId="1" animBg="1"/>
      <p:bldP spid="26" grpId="2" animBg="1"/>
      <p:bldP spid="29" grpId="0" animBg="1"/>
      <p:bldP spid="29" grpId="1" animBg="1"/>
      <p:bldP spid="29" grpId="2" animBg="1"/>
      <p:bldP spid="30" grpId="0" animBg="1"/>
      <p:bldP spid="31" grpId="0" animBg="1"/>
      <p:bldP spid="33" grpId="0" animBg="1"/>
      <p:bldP spid="2" grpId="0"/>
      <p:bldP spid="2" grpId="1"/>
      <p:bldP spid="2"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2B792-1718-77FF-3F8E-6BBAF1BA07A0}"/>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16435376-D164-890C-20AE-7058339E28D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Placeholder 4">
            <a:extLst>
              <a:ext uri="{FF2B5EF4-FFF2-40B4-BE49-F238E27FC236}">
                <a16:creationId xmlns:a16="http://schemas.microsoft.com/office/drawing/2014/main" id="{D840A31E-DADB-02AB-4542-02F1048CE8E3}"/>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20692" b="20692"/>
          <a:stretch/>
        </p:blipFill>
        <p:spPr/>
      </p:pic>
      <p:sp>
        <p:nvSpPr>
          <p:cNvPr id="7" name="TEXT">
            <a:extLst>
              <a:ext uri="{FF2B5EF4-FFF2-40B4-BE49-F238E27FC236}">
                <a16:creationId xmlns:a16="http://schemas.microsoft.com/office/drawing/2014/main" id="{1FE053D1-FE6C-66E0-31A6-2392FF32FEB5}"/>
              </a:ext>
            </a:extLst>
          </p:cNvPr>
          <p:cNvSpPr txBox="1"/>
          <p:nvPr/>
        </p:nvSpPr>
        <p:spPr>
          <a:xfrm>
            <a:off x="6400809" y="1935867"/>
            <a:ext cx="5289397" cy="2862322"/>
          </a:xfrm>
          <a:prstGeom prst="rect">
            <a:avLst/>
          </a:prstGeom>
          <a:noFill/>
        </p:spPr>
        <p:txBody>
          <a:bodyPr wrap="square" rtlCol="0">
            <a:spAutoFit/>
          </a:bodyPr>
          <a:lstStyle/>
          <a:p>
            <a:pPr algn="just"/>
            <a:r>
              <a:rPr lang="es-MX" sz="3600" dirty="0">
                <a:solidFill>
                  <a:schemeClr val="bg1"/>
                </a:solidFill>
                <a:effectLst>
                  <a:outerShdw blurRad="38100" dist="38100" dir="2700000" algn="tl">
                    <a:srgbClr val="000000">
                      <a:alpha val="43137"/>
                    </a:srgbClr>
                  </a:outerShdw>
                </a:effectLst>
              </a:rPr>
              <a:t>“La idea que imperó en el catolicismo romano era que el reconocimiento del Canon descansaba en la autoridad de la iglesia”</a:t>
            </a:r>
            <a:endParaRPr lang="en-US" sz="3600" b="1" spc="667" dirty="0">
              <a:solidFill>
                <a:schemeClr val="bg1"/>
              </a:solidFill>
              <a:effectLst>
                <a:outerShdw blurRad="38100" dist="38100" dir="2700000" algn="tl">
                  <a:srgbClr val="000000">
                    <a:alpha val="43137"/>
                  </a:srgbClr>
                </a:outerShdw>
              </a:effectLst>
              <a:latin typeface="Caviar Dreams" panose="020B0402020204020504" pitchFamily="34" charset="0"/>
            </a:endParaRPr>
          </a:p>
        </p:txBody>
      </p:sp>
      <p:sp>
        <p:nvSpPr>
          <p:cNvPr id="24" name="EFFECT">
            <a:extLst>
              <a:ext uri="{FF2B5EF4-FFF2-40B4-BE49-F238E27FC236}">
                <a16:creationId xmlns:a16="http://schemas.microsoft.com/office/drawing/2014/main" id="{BE82D75F-0EBA-CF69-2BA9-8B948E73B403}"/>
              </a:ext>
            </a:extLst>
          </p:cNvPr>
          <p:cNvSpPr/>
          <p:nvPr/>
        </p:nvSpPr>
        <p:spPr>
          <a:xfrm>
            <a:off x="856743" y="106394"/>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26" name="EFFECT">
            <a:extLst>
              <a:ext uri="{FF2B5EF4-FFF2-40B4-BE49-F238E27FC236}">
                <a16:creationId xmlns:a16="http://schemas.microsoft.com/office/drawing/2014/main" id="{C2EE0995-5480-3BF6-F04A-E286A48E1023}"/>
              </a:ext>
            </a:extLst>
          </p:cNvPr>
          <p:cNvSpPr/>
          <p:nvPr/>
        </p:nvSpPr>
        <p:spPr>
          <a:xfrm>
            <a:off x="9156798" y="5465083"/>
            <a:ext cx="655898" cy="622677"/>
          </a:xfrm>
          <a:custGeom>
            <a:avLst/>
            <a:gdLst>
              <a:gd name="connsiteX0" fmla="*/ 5991 w 655898"/>
              <a:gd name="connsiteY0" fmla="*/ 424355 h 622677"/>
              <a:gd name="connsiteX1" fmla="*/ 231136 w 655898"/>
              <a:gd name="connsiteY1" fmla="*/ 621489 h 622677"/>
              <a:gd name="connsiteX2" fmla="*/ 373701 w 655898"/>
              <a:gd name="connsiteY2" fmla="*/ 601802 h 622677"/>
              <a:gd name="connsiteX3" fmla="*/ 639907 w 655898"/>
              <a:gd name="connsiteY3" fmla="*/ 360061 h 622677"/>
              <a:gd name="connsiteX4" fmla="*/ 534669 w 655898"/>
              <a:gd name="connsiteY4" fmla="*/ 33032 h 622677"/>
              <a:gd name="connsiteX5" fmla="*/ 5925 w 655898"/>
              <a:gd name="connsiteY5" fmla="*/ 424355 h 62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898" h="622677">
                <a:moveTo>
                  <a:pt x="5991" y="424355"/>
                </a:moveTo>
                <a:cubicBezTo>
                  <a:pt x="29959" y="528089"/>
                  <a:pt x="125046" y="611351"/>
                  <a:pt x="231136" y="621489"/>
                </a:cubicBezTo>
                <a:cubicBezTo>
                  <a:pt x="279269" y="626067"/>
                  <a:pt x="327860" y="616976"/>
                  <a:pt x="373701" y="601802"/>
                </a:cubicBezTo>
                <a:cubicBezTo>
                  <a:pt x="491644" y="562754"/>
                  <a:pt x="598846" y="477138"/>
                  <a:pt x="639907" y="360061"/>
                </a:cubicBezTo>
                <a:cubicBezTo>
                  <a:pt x="681033" y="242985"/>
                  <a:pt x="641740" y="96018"/>
                  <a:pt x="534669" y="33032"/>
                </a:cubicBezTo>
                <a:cubicBezTo>
                  <a:pt x="315352" y="-96014"/>
                  <a:pt x="-50983" y="177971"/>
                  <a:pt x="5925" y="424355"/>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29" name="EFFECT">
            <a:extLst>
              <a:ext uri="{FF2B5EF4-FFF2-40B4-BE49-F238E27FC236}">
                <a16:creationId xmlns:a16="http://schemas.microsoft.com/office/drawing/2014/main" id="{4DC29CF4-46D4-EA0E-6CAC-DC43687B6C93}"/>
              </a:ext>
            </a:extLst>
          </p:cNvPr>
          <p:cNvSpPr/>
          <p:nvPr/>
        </p:nvSpPr>
        <p:spPr>
          <a:xfrm>
            <a:off x="3612494" y="4870159"/>
            <a:ext cx="655898" cy="655084"/>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30" name="EFFECT">
            <a:extLst>
              <a:ext uri="{FF2B5EF4-FFF2-40B4-BE49-F238E27FC236}">
                <a16:creationId xmlns:a16="http://schemas.microsoft.com/office/drawing/2014/main" id="{DB707FA4-5ED6-9B01-371E-83810E9A8716}"/>
              </a:ext>
            </a:extLst>
          </p:cNvPr>
          <p:cNvSpPr/>
          <p:nvPr/>
        </p:nvSpPr>
        <p:spPr>
          <a:xfrm>
            <a:off x="467311" y="5198930"/>
            <a:ext cx="1264445" cy="1154985"/>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31" name="EFFECT">
            <a:extLst>
              <a:ext uri="{FF2B5EF4-FFF2-40B4-BE49-F238E27FC236}">
                <a16:creationId xmlns:a16="http://schemas.microsoft.com/office/drawing/2014/main" id="{6889EADE-ABA1-BBCB-4E02-9F87DD234473}"/>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33" name="EFFECT">
            <a:extLst>
              <a:ext uri="{FF2B5EF4-FFF2-40B4-BE49-F238E27FC236}">
                <a16:creationId xmlns:a16="http://schemas.microsoft.com/office/drawing/2014/main" id="{FF6AEFA6-D6E8-28E2-D458-A561D75661EC}"/>
              </a:ext>
            </a:extLst>
          </p:cNvPr>
          <p:cNvSpPr>
            <a:spLocks noEditPoints="1"/>
          </p:cNvSpPr>
          <p:nvPr/>
        </p:nvSpPr>
        <p:spPr bwMode="auto">
          <a:xfrm>
            <a:off x="3264635" y="257175"/>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EXT">
            <a:extLst>
              <a:ext uri="{FF2B5EF4-FFF2-40B4-BE49-F238E27FC236}">
                <a16:creationId xmlns:a16="http://schemas.microsoft.com/office/drawing/2014/main" id="{080F75CF-B262-8464-7A0E-AA627FC9A65B}"/>
              </a:ext>
            </a:extLst>
          </p:cNvPr>
          <p:cNvSpPr txBox="1"/>
          <p:nvPr/>
        </p:nvSpPr>
        <p:spPr>
          <a:xfrm>
            <a:off x="3141895" y="712784"/>
            <a:ext cx="5903613" cy="830997"/>
          </a:xfrm>
          <a:prstGeom prst="rect">
            <a:avLst/>
          </a:prstGeom>
          <a:noFill/>
        </p:spPr>
        <p:txBody>
          <a:bodyPr wrap="square" rtlCol="0">
            <a:spAutoFit/>
          </a:bodyPr>
          <a:lstStyle/>
          <a:p>
            <a:pPr lvl="1" algn="ctr"/>
            <a:r>
              <a:rPr lang="en-US" sz="4800" spc="400" dirty="0">
                <a:solidFill>
                  <a:schemeClr val="bg1"/>
                </a:solidFill>
                <a:latin typeface="Indigo Regular" panose="00000500000000000000" pitchFamily="50" charset="0"/>
                <a:ea typeface="Roboto" panose="02000000000000000000" pitchFamily="2" charset="0"/>
                <a:cs typeface="Poppins" panose="00000500000000000000" pitchFamily="2" charset="0"/>
              </a:rPr>
              <a:t>PAPISTA </a:t>
            </a:r>
          </a:p>
        </p:txBody>
      </p:sp>
    </p:spTree>
    <p:extLst>
      <p:ext uri="{BB962C8B-B14F-4D97-AF65-F5344CB8AC3E}">
        <p14:creationId xmlns:p14="http://schemas.microsoft.com/office/powerpoint/2010/main" val="2266201074"/>
      </p:ext>
    </p:extLst>
  </p:cSld>
  <p:clrMapOvr>
    <a:masterClrMapping/>
  </p:clrMapOvr>
  <mc:AlternateContent xmlns:mc="http://schemas.openxmlformats.org/markup-compatibility/2006">
    <mc:Choice xmlns:p14="http://schemas.microsoft.com/office/powerpoint/2010/main" Requires="p14">
      <p:transition advTm="0">
        <p14:flythrough dir="out"/>
      </p:transition>
    </mc:Choice>
    <mc:Fallback>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75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par>
                                <p:cTn id="11" presetID="6" presetClass="emph" presetSubtype="0" accel="40000" decel="40000" autoRev="1" fill="hold" grpId="1" nodeType="withEffect">
                                  <p:stCondLst>
                                    <p:cond delay="2500"/>
                                  </p:stCondLst>
                                  <p:iterate type="lt">
                                    <p:tmPct val="0"/>
                                  </p:iterate>
                                  <p:childTnLst>
                                    <p:animScale>
                                      <p:cBhvr>
                                        <p:cTn id="12" dur="500" fill="hold"/>
                                        <p:tgtEl>
                                          <p:spTgt spid="7"/>
                                        </p:tgtEl>
                                      </p:cBhvr>
                                      <p:by x="125000" y="125000"/>
                                    </p:animScale>
                                  </p:childTnLst>
                                </p:cTn>
                              </p:par>
                              <p:par>
                                <p:cTn id="13" presetID="10" presetClass="entr" presetSubtype="0" fill="hold" grpId="0" nodeType="withEffect">
                                  <p:stCondLst>
                                    <p:cond delay="75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childTnLst>
                                </p:cTn>
                              </p:par>
                              <p:par>
                                <p:cTn id="16" presetID="8" presetClass="emph" presetSubtype="0" fill="hold" grpId="1" nodeType="withEffect">
                                  <p:stCondLst>
                                    <p:cond delay="0"/>
                                  </p:stCondLst>
                                  <p:childTnLst>
                                    <p:animRot by="21600000">
                                      <p:cBhvr>
                                        <p:cTn id="17" dur="10000" fill="hold"/>
                                        <p:tgtEl>
                                          <p:spTgt spid="26"/>
                                        </p:tgtEl>
                                        <p:attrNameLst>
                                          <p:attrName>r</p:attrName>
                                        </p:attrNameLst>
                                      </p:cBhvr>
                                    </p:animRot>
                                  </p:childTnLst>
                                </p:cTn>
                              </p:par>
                              <p:par>
                                <p:cTn id="18" presetID="64" presetClass="path" presetSubtype="0" accel="50000" decel="50000" fill="hold" grpId="2" nodeType="withEffect">
                                  <p:stCondLst>
                                    <p:cond delay="0"/>
                                  </p:stCondLst>
                                  <p:childTnLst>
                                    <p:animMotion origin="layout" path="M -1.875E-6 -3.33333E-6 L -0.04114 0.17801 " pathEditMode="relative" rAng="0" ptsTypes="AA">
                                      <p:cBhvr>
                                        <p:cTn id="19" dur="10000" fill="hold"/>
                                        <p:tgtEl>
                                          <p:spTgt spid="26"/>
                                        </p:tgtEl>
                                        <p:attrNameLst>
                                          <p:attrName>ppt_x</p:attrName>
                                          <p:attrName>ppt_y</p:attrName>
                                        </p:attrNameLst>
                                      </p:cBhvr>
                                      <p:rCtr x="-2057" y="8889"/>
                                    </p:animMotion>
                                  </p:childTnLst>
                                </p:cTn>
                              </p:par>
                              <p:par>
                                <p:cTn id="20" presetID="10" presetClass="entr" presetSubtype="0" fill="hold" grpId="0" nodeType="withEffect">
                                  <p:stCondLst>
                                    <p:cond delay="125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childTnLst>
                                </p:cTn>
                              </p:par>
                              <p:par>
                                <p:cTn id="23" presetID="8" presetClass="emph" presetSubtype="0" fill="hold" grpId="1" nodeType="withEffect">
                                  <p:stCondLst>
                                    <p:cond delay="0"/>
                                  </p:stCondLst>
                                  <p:childTnLst>
                                    <p:animRot by="21600000">
                                      <p:cBhvr>
                                        <p:cTn id="24" dur="10000" fill="hold"/>
                                        <p:tgtEl>
                                          <p:spTgt spid="24"/>
                                        </p:tgtEl>
                                        <p:attrNameLst>
                                          <p:attrName>r</p:attrName>
                                        </p:attrNameLst>
                                      </p:cBhvr>
                                    </p:animRot>
                                  </p:childTnLst>
                                </p:cTn>
                              </p:par>
                              <p:par>
                                <p:cTn id="25" presetID="64" presetClass="path" presetSubtype="0" accel="50000" decel="50000" fill="hold" grpId="2" nodeType="withEffect">
                                  <p:stCondLst>
                                    <p:cond delay="0"/>
                                  </p:stCondLst>
                                  <p:childTnLst>
                                    <p:animMotion origin="layout" path="M -1.66667E-6 -1.85185E-6 L -0.02109 0.11852 " pathEditMode="relative" rAng="0" ptsTypes="AA">
                                      <p:cBhvr>
                                        <p:cTn id="26" dur="10000" fill="hold"/>
                                        <p:tgtEl>
                                          <p:spTgt spid="24"/>
                                        </p:tgtEl>
                                        <p:attrNameLst>
                                          <p:attrName>ppt_x</p:attrName>
                                          <p:attrName>ppt_y</p:attrName>
                                        </p:attrNameLst>
                                      </p:cBhvr>
                                      <p:rCtr x="-1055" y="5926"/>
                                    </p:animMotion>
                                  </p:childTnLst>
                                </p:cTn>
                              </p:par>
                              <p:par>
                                <p:cTn id="27" presetID="10" presetClass="entr" presetSubtype="0" fill="hold" grpId="0" nodeType="withEffect">
                                  <p:stCondLst>
                                    <p:cond delay="125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childTnLst>
                                </p:cTn>
                              </p:par>
                              <p:par>
                                <p:cTn id="30" presetID="8" presetClass="emph" presetSubtype="0" fill="hold" grpId="1" nodeType="withEffect">
                                  <p:stCondLst>
                                    <p:cond delay="0"/>
                                  </p:stCondLst>
                                  <p:childTnLst>
                                    <p:animRot by="21600000">
                                      <p:cBhvr>
                                        <p:cTn id="31" dur="10000" fill="hold"/>
                                        <p:tgtEl>
                                          <p:spTgt spid="29"/>
                                        </p:tgtEl>
                                        <p:attrNameLst>
                                          <p:attrName>r</p:attrName>
                                        </p:attrNameLst>
                                      </p:cBhvr>
                                    </p:animRot>
                                  </p:childTnLst>
                                </p:cTn>
                              </p:par>
                              <p:par>
                                <p:cTn id="32" presetID="64" presetClass="path" presetSubtype="0" accel="50000" decel="50000" fill="hold" grpId="2" nodeType="withEffect">
                                  <p:stCondLst>
                                    <p:cond delay="0"/>
                                  </p:stCondLst>
                                  <p:childTnLst>
                                    <p:animMotion origin="layout" path="M 2.91667E-6 -3.7037E-7 L -0.0211 0.11852 " pathEditMode="relative" rAng="0" ptsTypes="AA">
                                      <p:cBhvr>
                                        <p:cTn id="33" dur="10000" fill="hold"/>
                                        <p:tgtEl>
                                          <p:spTgt spid="29"/>
                                        </p:tgtEl>
                                        <p:attrNameLst>
                                          <p:attrName>ppt_x</p:attrName>
                                          <p:attrName>ppt_y</p:attrName>
                                        </p:attrNameLst>
                                      </p:cBhvr>
                                      <p:rCtr x="-1055" y="5926"/>
                                    </p:animMotion>
                                  </p:childTnLst>
                                </p:cTn>
                              </p:par>
                              <p:par>
                                <p:cTn id="34" presetID="10" presetClass="entr" presetSubtype="0" repeatCount="indefinite"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1000"/>
                                        <p:tgtEl>
                                          <p:spTgt spid="31"/>
                                        </p:tgtEl>
                                      </p:cBhvr>
                                    </p:animEffect>
                                  </p:childTnLst>
                                </p:cTn>
                              </p:par>
                              <p:par>
                                <p:cTn id="37" presetID="10" presetClass="entr" presetSubtype="0" repeatCount="indefinite" fill="hold" grpId="0" nodeType="withEffect">
                                  <p:stCondLst>
                                    <p:cond delay="50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0"/>
                                        <p:tgtEl>
                                          <p:spTgt spid="30"/>
                                        </p:tgtEl>
                                      </p:cBhvr>
                                    </p:animEffect>
                                  </p:childTnLst>
                                </p:cTn>
                              </p:par>
                              <p:par>
                                <p:cTn id="40" presetID="22" presetClass="entr" presetSubtype="8" fill="hold" grpId="0" nodeType="withEffect">
                                  <p:stCondLst>
                                    <p:cond delay="1000"/>
                                  </p:stCondLst>
                                  <p:childTnLst>
                                    <p:set>
                                      <p:cBhvr>
                                        <p:cTn id="41" dur="1" fill="hold">
                                          <p:stCondLst>
                                            <p:cond delay="0"/>
                                          </p:stCondLst>
                                        </p:cTn>
                                        <p:tgtEl>
                                          <p:spTgt spid="33"/>
                                        </p:tgtEl>
                                        <p:attrNameLst>
                                          <p:attrName>style.visibility</p:attrName>
                                        </p:attrNameLst>
                                      </p:cBhvr>
                                      <p:to>
                                        <p:strVal val="visible"/>
                                      </p:to>
                                    </p:set>
                                    <p:animEffect transition="in" filter="wipe(left)">
                                      <p:cBhvr>
                                        <p:cTn id="42" dur="500"/>
                                        <p:tgtEl>
                                          <p:spTgt spid="33"/>
                                        </p:tgtEl>
                                      </p:cBhvr>
                                    </p:animEffect>
                                  </p:childTnLst>
                                </p:cTn>
                              </p:par>
                              <p:par>
                                <p:cTn id="43" presetID="23" presetClass="entr" presetSubtype="16" fill="hold" grpId="0" nodeType="withEffect">
                                  <p:stCondLst>
                                    <p:cond delay="500"/>
                                  </p:stCondLst>
                                  <p:childTnLst>
                                    <p:set>
                                      <p:cBhvr>
                                        <p:cTn id="44" dur="1" fill="hold">
                                          <p:stCondLst>
                                            <p:cond delay="0"/>
                                          </p:stCondLst>
                                        </p:cTn>
                                        <p:tgtEl>
                                          <p:spTgt spid="2"/>
                                        </p:tgtEl>
                                        <p:attrNameLst>
                                          <p:attrName>style.visibility</p:attrName>
                                        </p:attrNameLst>
                                      </p:cBhvr>
                                      <p:to>
                                        <p:strVal val="visible"/>
                                      </p:to>
                                    </p:set>
                                    <p:anim calcmode="lin" valueType="num">
                                      <p:cBhvr>
                                        <p:cTn id="45" dur="250" fill="hold"/>
                                        <p:tgtEl>
                                          <p:spTgt spid="2"/>
                                        </p:tgtEl>
                                        <p:attrNameLst>
                                          <p:attrName>ppt_w</p:attrName>
                                        </p:attrNameLst>
                                      </p:cBhvr>
                                      <p:tavLst>
                                        <p:tav tm="0">
                                          <p:val>
                                            <p:fltVal val="0"/>
                                          </p:val>
                                        </p:tav>
                                        <p:tav tm="100000">
                                          <p:val>
                                            <p:strVal val="#ppt_w"/>
                                          </p:val>
                                        </p:tav>
                                      </p:tavLst>
                                    </p:anim>
                                    <p:anim calcmode="lin" valueType="num">
                                      <p:cBhvr>
                                        <p:cTn id="46" dur="250" fill="hold"/>
                                        <p:tgtEl>
                                          <p:spTgt spid="2"/>
                                        </p:tgtEl>
                                        <p:attrNameLst>
                                          <p:attrName>ppt_h</p:attrName>
                                        </p:attrNameLst>
                                      </p:cBhvr>
                                      <p:tavLst>
                                        <p:tav tm="0">
                                          <p:val>
                                            <p:fltVal val="0"/>
                                          </p:val>
                                        </p:tav>
                                        <p:tav tm="100000">
                                          <p:val>
                                            <p:strVal val="#ppt_h"/>
                                          </p:val>
                                        </p:tav>
                                      </p:tavLst>
                                    </p:anim>
                                  </p:childTnLst>
                                </p:cTn>
                              </p:par>
                              <p:par>
                                <p:cTn id="47" presetID="6" presetClass="emph" presetSubtype="0" accel="48000" decel="52000" autoRev="1" fill="hold" grpId="1" nodeType="withEffect">
                                  <p:stCondLst>
                                    <p:cond delay="500"/>
                                  </p:stCondLst>
                                  <p:childTnLst>
                                    <p:animScale>
                                      <p:cBhvr>
                                        <p:cTn id="48" dur="500" fill="hold"/>
                                        <p:tgtEl>
                                          <p:spTgt spid="2"/>
                                        </p:tgtEl>
                                      </p:cBhvr>
                                      <p:by x="125000" y="125000"/>
                                    </p:animScale>
                                  </p:childTnLst>
                                </p:cTn>
                              </p:par>
                              <p:par>
                                <p:cTn id="49" presetID="6" presetClass="emph" presetSubtype="0" accel="40000" decel="40000" autoRev="1" fill="hold" grpId="2" nodeType="withEffect">
                                  <p:stCondLst>
                                    <p:cond delay="2250"/>
                                  </p:stCondLst>
                                  <p:childTnLst>
                                    <p:animScale>
                                      <p:cBhvr>
                                        <p:cTn id="50" dur="500" fill="hold"/>
                                        <p:tgtEl>
                                          <p:spTgt spid="2"/>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4" grpId="0" animBg="1"/>
      <p:bldP spid="24" grpId="1" animBg="1"/>
      <p:bldP spid="24" grpId="2" animBg="1"/>
      <p:bldP spid="26" grpId="0" animBg="1"/>
      <p:bldP spid="26" grpId="1" animBg="1"/>
      <p:bldP spid="26" grpId="2" animBg="1"/>
      <p:bldP spid="29" grpId="0" animBg="1"/>
      <p:bldP spid="29" grpId="1" animBg="1"/>
      <p:bldP spid="29" grpId="2" animBg="1"/>
      <p:bldP spid="30" grpId="0" animBg="1"/>
      <p:bldP spid="31" grpId="0" animBg="1"/>
      <p:bldP spid="33" grpId="0" animBg="1"/>
      <p:bldP spid="2" grpId="0"/>
      <p:bldP spid="2" grpId="1"/>
      <p:bldP spid="2"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D638817-F7A7-C1E8-BBE3-AD39CF71DAE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Placeholder 8">
            <a:extLst>
              <a:ext uri="{FF2B5EF4-FFF2-40B4-BE49-F238E27FC236}">
                <a16:creationId xmlns:a16="http://schemas.microsoft.com/office/drawing/2014/main" id="{52453AFC-3FCF-4697-8264-9411370E41A3}"/>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2500" b="12500"/>
          <a:stretch/>
        </p:blipFill>
        <p:spPr/>
      </p:pic>
      <p:sp>
        <p:nvSpPr>
          <p:cNvPr id="5" name="TEXT">
            <a:extLst>
              <a:ext uri="{FF2B5EF4-FFF2-40B4-BE49-F238E27FC236}">
                <a16:creationId xmlns:a16="http://schemas.microsoft.com/office/drawing/2014/main" id="{F4B99DD4-2F1D-4030-A16F-5CE1DE64F2FF}"/>
              </a:ext>
            </a:extLst>
          </p:cNvPr>
          <p:cNvSpPr txBox="1"/>
          <p:nvPr/>
        </p:nvSpPr>
        <p:spPr>
          <a:xfrm>
            <a:off x="1465208" y="2165150"/>
            <a:ext cx="3168431" cy="1015663"/>
          </a:xfrm>
          <a:prstGeom prst="rect">
            <a:avLst/>
          </a:prstGeom>
          <a:noFill/>
        </p:spPr>
        <p:txBody>
          <a:bodyPr wrap="none" rtlCol="0">
            <a:spAutoFit/>
          </a:bodyPr>
          <a:lstStyle/>
          <a:p>
            <a:pPr algn="ctr"/>
            <a:r>
              <a:rPr lang="en-US" sz="6000" dirty="0">
                <a:solidFill>
                  <a:schemeClr val="bg1"/>
                </a:solidFill>
                <a:effectLst>
                  <a:outerShdw blurRad="635000" dist="190500" dir="5400000" algn="t" rotWithShape="0">
                    <a:prstClr val="black">
                      <a:alpha val="50000"/>
                    </a:prstClr>
                  </a:outerShdw>
                </a:effectLst>
                <a:latin typeface="Indigo Regular" panose="00000500000000000000" pitchFamily="50" charset="0"/>
              </a:rPr>
              <a:t>LA REGLA</a:t>
            </a:r>
          </a:p>
        </p:txBody>
      </p:sp>
      <p:sp>
        <p:nvSpPr>
          <p:cNvPr id="6" name="TEXT">
            <a:extLst>
              <a:ext uri="{FF2B5EF4-FFF2-40B4-BE49-F238E27FC236}">
                <a16:creationId xmlns:a16="http://schemas.microsoft.com/office/drawing/2014/main" id="{E63C7281-7ECF-4CF7-8C41-23EC5C6BEB9D}"/>
              </a:ext>
            </a:extLst>
          </p:cNvPr>
          <p:cNvSpPr txBox="1"/>
          <p:nvPr/>
        </p:nvSpPr>
        <p:spPr>
          <a:xfrm>
            <a:off x="673476" y="3180813"/>
            <a:ext cx="4751894" cy="2862322"/>
          </a:xfrm>
          <a:prstGeom prst="rect">
            <a:avLst/>
          </a:prstGeom>
          <a:noFill/>
        </p:spPr>
        <p:txBody>
          <a:bodyPr wrap="square" rtlCol="0">
            <a:spAutoFit/>
          </a:bodyPr>
          <a:lstStyle/>
          <a:p>
            <a:r>
              <a:rPr lang="es-MX" dirty="0">
                <a:solidFill>
                  <a:schemeClr val="bg1"/>
                </a:solidFill>
              </a:rPr>
              <a:t>Los libros de la Escritura son llamados </a:t>
            </a:r>
            <a:r>
              <a:rPr lang="es-MX" i="1" dirty="0">
                <a:solidFill>
                  <a:schemeClr val="bg1"/>
                </a:solidFill>
              </a:rPr>
              <a:t>canónicos</a:t>
            </a:r>
            <a:r>
              <a:rPr lang="es-MX" dirty="0">
                <a:solidFill>
                  <a:schemeClr val="bg1"/>
                </a:solidFill>
              </a:rPr>
              <a:t> porque contienen la norma y regla de nuestra fe y de nuestras costumbres. Pues la Escritura es en la iglesia lo que la ley es en un estado, a la cual Aristóteles en su </a:t>
            </a:r>
            <a:r>
              <a:rPr lang="es-MX" i="1" dirty="0">
                <a:solidFill>
                  <a:schemeClr val="bg1"/>
                </a:solidFill>
              </a:rPr>
              <a:t>Política</a:t>
            </a:r>
            <a:r>
              <a:rPr lang="es-MX" dirty="0">
                <a:solidFill>
                  <a:schemeClr val="bg1"/>
                </a:solidFill>
              </a:rPr>
              <a:t> llama </a:t>
            </a:r>
            <a:r>
              <a:rPr lang="es-MX" i="1" dirty="0">
                <a:solidFill>
                  <a:schemeClr val="bg1"/>
                </a:solidFill>
              </a:rPr>
              <a:t>canon</a:t>
            </a:r>
            <a:r>
              <a:rPr lang="es-MX" dirty="0">
                <a:solidFill>
                  <a:schemeClr val="bg1"/>
                </a:solidFill>
              </a:rPr>
              <a:t> o regla. Así como todos los ciudadanos están obligados a vivir y comportarse conforme a las leyes públicas, así también los cristianos deben conformar su fe y su conducta por la regla y la ley de la Escritura.</a:t>
            </a:r>
          </a:p>
        </p:txBody>
      </p:sp>
      <p:sp>
        <p:nvSpPr>
          <p:cNvPr id="11" name="EFFECT">
            <a:extLst>
              <a:ext uri="{FF2B5EF4-FFF2-40B4-BE49-F238E27FC236}">
                <a16:creationId xmlns:a16="http://schemas.microsoft.com/office/drawing/2014/main" id="{BF95EFF5-DA42-4FDD-BED4-B08034E3525D}"/>
              </a:ext>
            </a:extLst>
          </p:cNvPr>
          <p:cNvSpPr/>
          <p:nvPr/>
        </p:nvSpPr>
        <p:spPr>
          <a:xfrm>
            <a:off x="77565" y="742212"/>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12" name="EFFECT">
            <a:extLst>
              <a:ext uri="{FF2B5EF4-FFF2-40B4-BE49-F238E27FC236}">
                <a16:creationId xmlns:a16="http://schemas.microsoft.com/office/drawing/2014/main" id="{8289D050-8491-4B97-BBD5-C84A996235FB}"/>
              </a:ext>
            </a:extLst>
          </p:cNvPr>
          <p:cNvSpPr/>
          <p:nvPr/>
        </p:nvSpPr>
        <p:spPr>
          <a:xfrm>
            <a:off x="10348764" y="1658439"/>
            <a:ext cx="1298182" cy="1052213"/>
          </a:xfrm>
          <a:custGeom>
            <a:avLst/>
            <a:gdLst>
              <a:gd name="connsiteX0" fmla="*/ 46037 w 1298182"/>
              <a:gd name="connsiteY0" fmla="*/ 326522 h 1052213"/>
              <a:gd name="connsiteX1" fmla="*/ 121936 w 1298182"/>
              <a:gd name="connsiteY1" fmla="*/ 774160 h 1052213"/>
              <a:gd name="connsiteX2" fmla="*/ 418593 w 1298182"/>
              <a:gd name="connsiteY2" fmla="*/ 868802 h 1052213"/>
              <a:gd name="connsiteX3" fmla="*/ 692723 w 1298182"/>
              <a:gd name="connsiteY3" fmla="*/ 984309 h 1052213"/>
              <a:gd name="connsiteX4" fmla="*/ 877332 w 1298182"/>
              <a:gd name="connsiteY4" fmla="*/ 1049453 h 1052213"/>
              <a:gd name="connsiteX5" fmla="*/ 1261479 w 1298182"/>
              <a:gd name="connsiteY5" fmla="*/ 818832 h 1052213"/>
              <a:gd name="connsiteX6" fmla="*/ 1219699 w 1298182"/>
              <a:gd name="connsiteY6" fmla="*/ 358178 h 1052213"/>
              <a:gd name="connsiteX7" fmla="*/ 858406 w 1298182"/>
              <a:gd name="connsiteY7" fmla="*/ 52274 h 1052213"/>
              <a:gd name="connsiteX8" fmla="*/ 46037 w 1298182"/>
              <a:gd name="connsiteY8" fmla="*/ 326522 h 105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182" h="1052213">
                <a:moveTo>
                  <a:pt x="46037" y="326522"/>
                </a:moveTo>
                <a:cubicBezTo>
                  <a:pt x="-32155" y="472377"/>
                  <a:pt x="-13229" y="678536"/>
                  <a:pt x="121936" y="774160"/>
                </a:cubicBezTo>
                <a:cubicBezTo>
                  <a:pt x="207201" y="834529"/>
                  <a:pt x="317809" y="841201"/>
                  <a:pt x="418593" y="868802"/>
                </a:cubicBezTo>
                <a:cubicBezTo>
                  <a:pt x="514401" y="895030"/>
                  <a:pt x="603333" y="941076"/>
                  <a:pt x="692723" y="984309"/>
                </a:cubicBezTo>
                <a:cubicBezTo>
                  <a:pt x="751727" y="1012891"/>
                  <a:pt x="812368" y="1040689"/>
                  <a:pt x="877332" y="1049453"/>
                </a:cubicBezTo>
                <a:cubicBezTo>
                  <a:pt x="1036203" y="1070841"/>
                  <a:pt x="1197171" y="965472"/>
                  <a:pt x="1261479" y="818832"/>
                </a:cubicBezTo>
                <a:cubicBezTo>
                  <a:pt x="1325853" y="672192"/>
                  <a:pt x="1301558" y="495857"/>
                  <a:pt x="1219699" y="358178"/>
                </a:cubicBezTo>
                <a:cubicBezTo>
                  <a:pt x="1137840" y="220499"/>
                  <a:pt x="1004246" y="118858"/>
                  <a:pt x="858406" y="52274"/>
                </a:cubicBezTo>
                <a:cubicBezTo>
                  <a:pt x="573078" y="-78014"/>
                  <a:pt x="197836" y="43314"/>
                  <a:pt x="46037" y="326522"/>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13" name="EFFECT">
            <a:extLst>
              <a:ext uri="{FF2B5EF4-FFF2-40B4-BE49-F238E27FC236}">
                <a16:creationId xmlns:a16="http://schemas.microsoft.com/office/drawing/2014/main" id="{C80311A0-576A-4BDD-8275-5C289D88AA0C}"/>
              </a:ext>
            </a:extLst>
          </p:cNvPr>
          <p:cNvSpPr/>
          <p:nvPr/>
        </p:nvSpPr>
        <p:spPr>
          <a:xfrm>
            <a:off x="7162251" y="615306"/>
            <a:ext cx="655898" cy="622677"/>
          </a:xfrm>
          <a:custGeom>
            <a:avLst/>
            <a:gdLst>
              <a:gd name="connsiteX0" fmla="*/ 5991 w 655898"/>
              <a:gd name="connsiteY0" fmla="*/ 424355 h 622677"/>
              <a:gd name="connsiteX1" fmla="*/ 231136 w 655898"/>
              <a:gd name="connsiteY1" fmla="*/ 621489 h 622677"/>
              <a:gd name="connsiteX2" fmla="*/ 373701 w 655898"/>
              <a:gd name="connsiteY2" fmla="*/ 601802 h 622677"/>
              <a:gd name="connsiteX3" fmla="*/ 639907 w 655898"/>
              <a:gd name="connsiteY3" fmla="*/ 360061 h 622677"/>
              <a:gd name="connsiteX4" fmla="*/ 534669 w 655898"/>
              <a:gd name="connsiteY4" fmla="*/ 33032 h 622677"/>
              <a:gd name="connsiteX5" fmla="*/ 5925 w 655898"/>
              <a:gd name="connsiteY5" fmla="*/ 424355 h 62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898" h="622677">
                <a:moveTo>
                  <a:pt x="5991" y="424355"/>
                </a:moveTo>
                <a:cubicBezTo>
                  <a:pt x="29959" y="528089"/>
                  <a:pt x="125046" y="611351"/>
                  <a:pt x="231136" y="621489"/>
                </a:cubicBezTo>
                <a:cubicBezTo>
                  <a:pt x="279269" y="626067"/>
                  <a:pt x="327860" y="616976"/>
                  <a:pt x="373701" y="601802"/>
                </a:cubicBezTo>
                <a:cubicBezTo>
                  <a:pt x="491644" y="562754"/>
                  <a:pt x="598846" y="477138"/>
                  <a:pt x="639907" y="360061"/>
                </a:cubicBezTo>
                <a:cubicBezTo>
                  <a:pt x="681033" y="242985"/>
                  <a:pt x="641740" y="96018"/>
                  <a:pt x="534669" y="33032"/>
                </a:cubicBezTo>
                <a:cubicBezTo>
                  <a:pt x="315352" y="-96014"/>
                  <a:pt x="-50983" y="177971"/>
                  <a:pt x="5925" y="424355"/>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16" name="EFFECT">
            <a:extLst>
              <a:ext uri="{FF2B5EF4-FFF2-40B4-BE49-F238E27FC236}">
                <a16:creationId xmlns:a16="http://schemas.microsoft.com/office/drawing/2014/main" id="{6A21D64F-C3D4-49E8-944E-EA28F3259CEE}"/>
              </a:ext>
            </a:extLst>
          </p:cNvPr>
          <p:cNvSpPr/>
          <p:nvPr/>
        </p:nvSpPr>
        <p:spPr>
          <a:xfrm>
            <a:off x="5603721" y="4305679"/>
            <a:ext cx="655898" cy="655084"/>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17" name="EFFECT">
            <a:extLst>
              <a:ext uri="{FF2B5EF4-FFF2-40B4-BE49-F238E27FC236}">
                <a16:creationId xmlns:a16="http://schemas.microsoft.com/office/drawing/2014/main" id="{E0D68110-3D10-4882-81E6-11E2D8285BE3}"/>
              </a:ext>
            </a:extLst>
          </p:cNvPr>
          <p:cNvSpPr/>
          <p:nvPr/>
        </p:nvSpPr>
        <p:spPr>
          <a:xfrm>
            <a:off x="147208" y="5538295"/>
            <a:ext cx="1264445" cy="1154985"/>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18" name="EFFECT">
            <a:extLst>
              <a:ext uri="{FF2B5EF4-FFF2-40B4-BE49-F238E27FC236}">
                <a16:creationId xmlns:a16="http://schemas.microsoft.com/office/drawing/2014/main" id="{8BEDA6C1-55B3-4288-BE13-CFC426861BB7}"/>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20" name="EFFECT">
            <a:extLst>
              <a:ext uri="{FF2B5EF4-FFF2-40B4-BE49-F238E27FC236}">
                <a16:creationId xmlns:a16="http://schemas.microsoft.com/office/drawing/2014/main" id="{49474414-906B-46D3-83E7-0F996272656D}"/>
              </a:ext>
            </a:extLst>
          </p:cNvPr>
          <p:cNvSpPr>
            <a:spLocks noEditPoints="1"/>
          </p:cNvSpPr>
          <p:nvPr/>
        </p:nvSpPr>
        <p:spPr bwMode="auto">
          <a:xfrm>
            <a:off x="3264635" y="257175"/>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133868323"/>
      </p:ext>
    </p:extLst>
  </p:cSld>
  <p:clrMapOvr>
    <a:masterClrMapping/>
  </p:clrMapOvr>
  <mc:AlternateContent xmlns:mc="http://schemas.openxmlformats.org/markup-compatibility/2006" xmlns:p14="http://schemas.microsoft.com/office/powerpoint/2010/main">
    <mc:Choice Requires="p14">
      <p:transition advTm="0">
        <p14:flythrough dir="out"/>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fltVal val="0"/>
                                          </p:val>
                                        </p:tav>
                                        <p:tav tm="100000">
                                          <p:val>
                                            <p:strVal val="#ppt_w"/>
                                          </p:val>
                                        </p:tav>
                                      </p:tavLst>
                                    </p:anim>
                                    <p:anim calcmode="lin" valueType="num">
                                      <p:cBhvr>
                                        <p:cTn id="8" dur="250" fill="hold"/>
                                        <p:tgtEl>
                                          <p:spTgt spid="5"/>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p:stCondLst>
                                    <p:cond delay="500"/>
                                  </p:stCondLst>
                                  <p:childTnLst>
                                    <p:animScale>
                                      <p:cBhvr>
                                        <p:cTn id="10" dur="500" fill="hold"/>
                                        <p:tgtEl>
                                          <p:spTgt spid="5"/>
                                        </p:tgtEl>
                                      </p:cBhvr>
                                      <p:by x="125000" y="125000"/>
                                    </p:animScale>
                                  </p:childTnLst>
                                </p:cTn>
                              </p:par>
                              <p:par>
                                <p:cTn id="11" presetID="6" presetClass="emph" presetSubtype="0" accel="40000" decel="40000" autoRev="1" fill="hold" grpId="2" nodeType="withEffect">
                                  <p:stCondLst>
                                    <p:cond delay="2250"/>
                                  </p:stCondLst>
                                  <p:childTnLst>
                                    <p:animScale>
                                      <p:cBhvr>
                                        <p:cTn id="12" dur="500" fill="hold"/>
                                        <p:tgtEl>
                                          <p:spTgt spid="5"/>
                                        </p:tgtEl>
                                      </p:cBhvr>
                                      <p:by x="125000" y="125000"/>
                                    </p:animScale>
                                  </p:childTnLst>
                                </p:cTn>
                              </p:par>
                              <p:par>
                                <p:cTn id="13" presetID="49" presetClass="entr" presetSubtype="0" decel="100000" fill="hold" grpId="0" nodeType="withEffect">
                                  <p:stCondLst>
                                    <p:cond delay="750"/>
                                  </p:stCondLst>
                                  <p:iterate type="lt">
                                    <p:tmPct val="10000"/>
                                  </p:iterate>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style.rotation</p:attrName>
                                        </p:attrNameLst>
                                      </p:cBhvr>
                                      <p:tavLst>
                                        <p:tav tm="0">
                                          <p:val>
                                            <p:fltVal val="360"/>
                                          </p:val>
                                        </p:tav>
                                        <p:tav tm="100000">
                                          <p:val>
                                            <p:fltVal val="0"/>
                                          </p:val>
                                        </p:tav>
                                      </p:tavLst>
                                    </p:anim>
                                    <p:animEffect transition="in" filter="fade">
                                      <p:cBhvr>
                                        <p:cTn id="18" dur="500"/>
                                        <p:tgtEl>
                                          <p:spTgt spid="6"/>
                                        </p:tgtEl>
                                      </p:cBhvr>
                                    </p:animEffect>
                                  </p:childTnLst>
                                </p:cTn>
                              </p:par>
                              <p:par>
                                <p:cTn id="19" presetID="6" presetClass="emph" presetSubtype="0" accel="40000" decel="40000" autoRev="1" fill="hold" grpId="1" nodeType="withEffect">
                                  <p:stCondLst>
                                    <p:cond delay="2500"/>
                                  </p:stCondLst>
                                  <p:iterate type="lt">
                                    <p:tmPct val="0"/>
                                  </p:iterate>
                                  <p:childTnLst>
                                    <p:animScale>
                                      <p:cBhvr>
                                        <p:cTn id="20" dur="500" fill="hold"/>
                                        <p:tgtEl>
                                          <p:spTgt spid="6"/>
                                        </p:tgtEl>
                                      </p:cBhvr>
                                      <p:by x="125000" y="125000"/>
                                    </p:animScale>
                                  </p:childTnLst>
                                </p:cTn>
                              </p:par>
                              <p:par>
                                <p:cTn id="21" presetID="10" presetClass="entr" presetSubtype="0" fill="hold" grpId="0" nodeType="withEffect">
                                  <p:stCondLst>
                                    <p:cond delay="75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cTn>
                              </p:par>
                              <p:par>
                                <p:cTn id="24" presetID="8" presetClass="emph" presetSubtype="0" fill="hold" grpId="1" nodeType="withEffect">
                                  <p:stCondLst>
                                    <p:cond delay="0"/>
                                  </p:stCondLst>
                                  <p:childTnLst>
                                    <p:animRot by="21600000">
                                      <p:cBhvr>
                                        <p:cTn id="25" dur="10000" fill="hold"/>
                                        <p:tgtEl>
                                          <p:spTgt spid="13"/>
                                        </p:tgtEl>
                                        <p:attrNameLst>
                                          <p:attrName>r</p:attrName>
                                        </p:attrNameLst>
                                      </p:cBhvr>
                                    </p:animRot>
                                  </p:childTnLst>
                                </p:cTn>
                              </p:par>
                              <p:par>
                                <p:cTn id="26" presetID="64" presetClass="path" presetSubtype="0" accel="50000" decel="50000" fill="hold" grpId="2" nodeType="withEffect">
                                  <p:stCondLst>
                                    <p:cond delay="0"/>
                                  </p:stCondLst>
                                  <p:childTnLst>
                                    <p:animMotion origin="layout" path="M -2.91667E-6 4.81481E-6 L -0.08151 0.18009 " pathEditMode="relative" rAng="0" ptsTypes="AA">
                                      <p:cBhvr>
                                        <p:cTn id="27" dur="10000" fill="hold"/>
                                        <p:tgtEl>
                                          <p:spTgt spid="13"/>
                                        </p:tgtEl>
                                        <p:attrNameLst>
                                          <p:attrName>ppt_x</p:attrName>
                                          <p:attrName>ppt_y</p:attrName>
                                        </p:attrNameLst>
                                      </p:cBhvr>
                                      <p:rCtr x="-4076" y="9005"/>
                                    </p:animMotion>
                                  </p:childTnLst>
                                </p:cTn>
                              </p:par>
                              <p:par>
                                <p:cTn id="28" presetID="10" presetClass="entr" presetSubtype="0" fill="hold" grpId="0" nodeType="withEffect">
                                  <p:stCondLst>
                                    <p:cond delay="125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childTnLst>
                                </p:cTn>
                              </p:par>
                              <p:par>
                                <p:cTn id="31" presetID="8" presetClass="emph" presetSubtype="0" fill="hold" grpId="1" nodeType="withEffect">
                                  <p:stCondLst>
                                    <p:cond delay="0"/>
                                  </p:stCondLst>
                                  <p:childTnLst>
                                    <p:animRot by="21600000">
                                      <p:cBhvr>
                                        <p:cTn id="32" dur="10000" fill="hold"/>
                                        <p:tgtEl>
                                          <p:spTgt spid="12"/>
                                        </p:tgtEl>
                                        <p:attrNameLst>
                                          <p:attrName>r</p:attrName>
                                        </p:attrNameLst>
                                      </p:cBhvr>
                                    </p:animRot>
                                  </p:childTnLst>
                                </p:cTn>
                              </p:par>
                              <p:par>
                                <p:cTn id="33" presetID="64" presetClass="path" presetSubtype="0" accel="50000" decel="50000" fill="hold" grpId="2" nodeType="withEffect">
                                  <p:stCondLst>
                                    <p:cond delay="0"/>
                                  </p:stCondLst>
                                  <p:childTnLst>
                                    <p:animMotion origin="layout" path="M -3.33333E-6 1.48148E-6 L -0.05325 -0.15347 " pathEditMode="relative" rAng="0" ptsTypes="AA">
                                      <p:cBhvr>
                                        <p:cTn id="34" dur="10000" fill="hold"/>
                                        <p:tgtEl>
                                          <p:spTgt spid="12"/>
                                        </p:tgtEl>
                                        <p:attrNameLst>
                                          <p:attrName>ppt_x</p:attrName>
                                          <p:attrName>ppt_y</p:attrName>
                                        </p:attrNameLst>
                                      </p:cBhvr>
                                      <p:rCtr x="-2669" y="-7685"/>
                                    </p:animMotion>
                                  </p:childTnLst>
                                </p:cTn>
                              </p:par>
                              <p:par>
                                <p:cTn id="35" presetID="10" presetClass="entr" presetSubtype="0" fill="hold" grpId="0" nodeType="withEffect">
                                  <p:stCondLst>
                                    <p:cond delay="125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childTnLst>
                                </p:cTn>
                              </p:par>
                              <p:par>
                                <p:cTn id="38" presetID="8" presetClass="emph" presetSubtype="0" fill="hold" grpId="1" nodeType="withEffect">
                                  <p:stCondLst>
                                    <p:cond delay="0"/>
                                  </p:stCondLst>
                                  <p:childTnLst>
                                    <p:animRot by="21600000">
                                      <p:cBhvr>
                                        <p:cTn id="39" dur="10000" fill="hold"/>
                                        <p:tgtEl>
                                          <p:spTgt spid="11"/>
                                        </p:tgtEl>
                                        <p:attrNameLst>
                                          <p:attrName>r</p:attrName>
                                        </p:attrNameLst>
                                      </p:cBhvr>
                                    </p:animRot>
                                  </p:childTnLst>
                                </p:cTn>
                              </p:par>
                              <p:par>
                                <p:cTn id="40" presetID="64" presetClass="path" presetSubtype="0" accel="50000" decel="50000" fill="hold" grpId="2" nodeType="withEffect">
                                  <p:stCondLst>
                                    <p:cond delay="0"/>
                                  </p:stCondLst>
                                  <p:childTnLst>
                                    <p:animMotion origin="layout" path="M 6.25E-7 4.07407E-6 L -0.02109 0.11851 " pathEditMode="relative" rAng="0" ptsTypes="AA">
                                      <p:cBhvr>
                                        <p:cTn id="41" dur="10000" fill="hold"/>
                                        <p:tgtEl>
                                          <p:spTgt spid="11"/>
                                        </p:tgtEl>
                                        <p:attrNameLst>
                                          <p:attrName>ppt_x</p:attrName>
                                          <p:attrName>ppt_y</p:attrName>
                                        </p:attrNameLst>
                                      </p:cBhvr>
                                      <p:rCtr x="-1055" y="5926"/>
                                    </p:animMotion>
                                  </p:childTnLst>
                                </p:cTn>
                              </p:par>
                              <p:par>
                                <p:cTn id="42" presetID="10" presetClass="entr" presetSubtype="0" fill="hold" grpId="0" nodeType="withEffect">
                                  <p:stCondLst>
                                    <p:cond delay="125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childTnLst>
                                </p:cTn>
                              </p:par>
                              <p:par>
                                <p:cTn id="45" presetID="8" presetClass="emph" presetSubtype="0" fill="hold" grpId="1" nodeType="withEffect">
                                  <p:stCondLst>
                                    <p:cond delay="0"/>
                                  </p:stCondLst>
                                  <p:childTnLst>
                                    <p:animRot by="21600000">
                                      <p:cBhvr>
                                        <p:cTn id="46" dur="10000" fill="hold"/>
                                        <p:tgtEl>
                                          <p:spTgt spid="16"/>
                                        </p:tgtEl>
                                        <p:attrNameLst>
                                          <p:attrName>r</p:attrName>
                                        </p:attrNameLst>
                                      </p:cBhvr>
                                    </p:animRot>
                                  </p:childTnLst>
                                </p:cTn>
                              </p:par>
                              <p:par>
                                <p:cTn id="47" presetID="64" presetClass="path" presetSubtype="0" accel="50000" decel="50000" fill="hold" grpId="2" nodeType="withEffect">
                                  <p:stCondLst>
                                    <p:cond delay="0"/>
                                  </p:stCondLst>
                                  <p:childTnLst>
                                    <p:animMotion origin="layout" path="M 1.66667E-6 -2.96296E-6 L -0.0211 0.11852 " pathEditMode="relative" rAng="0" ptsTypes="AA">
                                      <p:cBhvr>
                                        <p:cTn id="48" dur="10000" fill="hold"/>
                                        <p:tgtEl>
                                          <p:spTgt spid="16"/>
                                        </p:tgtEl>
                                        <p:attrNameLst>
                                          <p:attrName>ppt_x</p:attrName>
                                          <p:attrName>ppt_y</p:attrName>
                                        </p:attrNameLst>
                                      </p:cBhvr>
                                      <p:rCtr x="-1055" y="5926"/>
                                    </p:animMotion>
                                  </p:childTnLst>
                                </p:cTn>
                              </p:par>
                              <p:par>
                                <p:cTn id="49" presetID="10" presetClass="entr" presetSubtype="0" repeatCount="indefinite"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childTnLst>
                                </p:cTn>
                              </p:par>
                              <p:par>
                                <p:cTn id="52" presetID="10" presetClass="entr" presetSubtype="0" repeatCount="indefinite" fill="hold" grpId="0" nodeType="withEffect">
                                  <p:stCondLst>
                                    <p:cond delay="50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childTnLst>
                                </p:cTn>
                              </p:par>
                              <p:par>
                                <p:cTn id="55" presetID="22" presetClass="entr" presetSubtype="8" fill="hold" grpId="0" nodeType="withEffect">
                                  <p:stCondLst>
                                    <p:cond delay="1000"/>
                                  </p:stCondLst>
                                  <p:childTnLst>
                                    <p:set>
                                      <p:cBhvr>
                                        <p:cTn id="56" dur="1" fill="hold">
                                          <p:stCondLst>
                                            <p:cond delay="0"/>
                                          </p:stCondLst>
                                        </p:cTn>
                                        <p:tgtEl>
                                          <p:spTgt spid="20"/>
                                        </p:tgtEl>
                                        <p:attrNameLst>
                                          <p:attrName>style.visibility</p:attrName>
                                        </p:attrNameLst>
                                      </p:cBhvr>
                                      <p:to>
                                        <p:strVal val="visible"/>
                                      </p:to>
                                    </p:set>
                                    <p:animEffect transition="in" filter="wipe(left)">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11" grpId="0" animBg="1"/>
      <p:bldP spid="11" grpId="1" animBg="1"/>
      <p:bldP spid="11" grpId="2" animBg="1"/>
      <p:bldP spid="12" grpId="0" animBg="1"/>
      <p:bldP spid="12" grpId="1" animBg="1"/>
      <p:bldP spid="12" grpId="2" animBg="1"/>
      <p:bldP spid="13" grpId="0" animBg="1"/>
      <p:bldP spid="13" grpId="1" animBg="1"/>
      <p:bldP spid="13" grpId="2" animBg="1"/>
      <p:bldP spid="16" grpId="0" animBg="1"/>
      <p:bldP spid="16" grpId="1" animBg="1"/>
      <p:bldP spid="16" grpId="2" animBg="1"/>
      <p:bldP spid="17" grpId="0" animBg="1"/>
      <p:bldP spid="18"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11467-3CA0-11C3-9F25-550469D0C376}"/>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62F23298-2397-566B-1D5E-98B6C551122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Placeholder 4">
            <a:extLst>
              <a:ext uri="{FF2B5EF4-FFF2-40B4-BE49-F238E27FC236}">
                <a16:creationId xmlns:a16="http://schemas.microsoft.com/office/drawing/2014/main" id="{87ACEC8C-79D3-C451-C3F0-A7042E05F8B9}"/>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20692" b="20692"/>
          <a:stretch/>
        </p:blipFill>
        <p:spPr/>
      </p:pic>
      <p:sp>
        <p:nvSpPr>
          <p:cNvPr id="7" name="TEXT">
            <a:extLst>
              <a:ext uri="{FF2B5EF4-FFF2-40B4-BE49-F238E27FC236}">
                <a16:creationId xmlns:a16="http://schemas.microsoft.com/office/drawing/2014/main" id="{119356ED-6DD1-F1FF-469B-E158C0A10B91}"/>
              </a:ext>
            </a:extLst>
          </p:cNvPr>
          <p:cNvSpPr txBox="1"/>
          <p:nvPr/>
        </p:nvSpPr>
        <p:spPr>
          <a:xfrm>
            <a:off x="6400809" y="1739591"/>
            <a:ext cx="5289397" cy="3785652"/>
          </a:xfrm>
          <a:prstGeom prst="rect">
            <a:avLst/>
          </a:prstGeom>
          <a:noFill/>
        </p:spPr>
        <p:txBody>
          <a:bodyPr wrap="square" rtlCol="0">
            <a:spAutoFit/>
          </a:bodyPr>
          <a:lstStyle/>
          <a:p>
            <a:pPr algn="just"/>
            <a:r>
              <a:rPr lang="es-MX" sz="2400" dirty="0">
                <a:solidFill>
                  <a:schemeClr val="bg1"/>
                </a:solidFill>
                <a:effectLst>
                  <a:outerShdw blurRad="38100" dist="38100" dir="2700000" algn="tl">
                    <a:srgbClr val="000000">
                      <a:alpha val="43137"/>
                    </a:srgbClr>
                  </a:outerShdw>
                </a:effectLst>
              </a:rPr>
              <a:t>“Es bien conocido el efecto que esto tuvo para Lutero sobre el alcance del canon. Cuestionó la canonicidad de Santiago, "la epístola correcta y sin sentido", como él la llamó. Si bien Lutero más tarde debilitó un poco su posición, está claro que al menos en un momento asignó a cuatro de los "</a:t>
            </a:r>
            <a:r>
              <a:rPr lang="es-MX" sz="2400" dirty="0" err="1">
                <a:solidFill>
                  <a:schemeClr val="bg1"/>
                </a:solidFill>
                <a:effectLst>
                  <a:outerShdw blurRad="38100" dist="38100" dir="2700000" algn="tl">
                    <a:srgbClr val="000000">
                      <a:alpha val="43137"/>
                    </a:srgbClr>
                  </a:outerShdw>
                </a:effectLst>
              </a:rPr>
              <a:t>Antilegomena</a:t>
            </a:r>
            <a:r>
              <a:rPr lang="es-MX" sz="2400" dirty="0">
                <a:solidFill>
                  <a:schemeClr val="bg1"/>
                </a:solidFill>
                <a:effectLst>
                  <a:outerShdw blurRad="38100" dist="38100" dir="2700000" algn="tl">
                    <a:srgbClr val="000000">
                      <a:alpha val="43137"/>
                    </a:srgbClr>
                  </a:outerShdw>
                </a:effectLst>
              </a:rPr>
              <a:t>" un estatus cuestionable. Estos fueron Hebreos, Santiago, Judas y Apocalipsis”</a:t>
            </a:r>
            <a:endParaRPr lang="en-US" sz="2400" b="1" spc="667" dirty="0">
              <a:solidFill>
                <a:schemeClr val="bg1"/>
              </a:solidFill>
              <a:effectLst>
                <a:outerShdw blurRad="38100" dist="38100" dir="2700000" algn="tl">
                  <a:srgbClr val="000000">
                    <a:alpha val="43137"/>
                  </a:srgbClr>
                </a:outerShdw>
              </a:effectLst>
              <a:latin typeface="Caviar Dreams" panose="020B0402020204020504" pitchFamily="34" charset="0"/>
            </a:endParaRPr>
          </a:p>
        </p:txBody>
      </p:sp>
      <p:sp>
        <p:nvSpPr>
          <p:cNvPr id="24" name="EFFECT">
            <a:extLst>
              <a:ext uri="{FF2B5EF4-FFF2-40B4-BE49-F238E27FC236}">
                <a16:creationId xmlns:a16="http://schemas.microsoft.com/office/drawing/2014/main" id="{82DFE937-C267-CA8F-92DA-01E96DBD2EA0}"/>
              </a:ext>
            </a:extLst>
          </p:cNvPr>
          <p:cNvSpPr/>
          <p:nvPr/>
        </p:nvSpPr>
        <p:spPr>
          <a:xfrm>
            <a:off x="856743" y="106394"/>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26" name="EFFECT">
            <a:extLst>
              <a:ext uri="{FF2B5EF4-FFF2-40B4-BE49-F238E27FC236}">
                <a16:creationId xmlns:a16="http://schemas.microsoft.com/office/drawing/2014/main" id="{7B0C6EB3-5AB5-7DB4-A1E2-1FB3D3E07392}"/>
              </a:ext>
            </a:extLst>
          </p:cNvPr>
          <p:cNvSpPr/>
          <p:nvPr/>
        </p:nvSpPr>
        <p:spPr>
          <a:xfrm>
            <a:off x="9156798" y="5465083"/>
            <a:ext cx="655898" cy="622677"/>
          </a:xfrm>
          <a:custGeom>
            <a:avLst/>
            <a:gdLst>
              <a:gd name="connsiteX0" fmla="*/ 5991 w 655898"/>
              <a:gd name="connsiteY0" fmla="*/ 424355 h 622677"/>
              <a:gd name="connsiteX1" fmla="*/ 231136 w 655898"/>
              <a:gd name="connsiteY1" fmla="*/ 621489 h 622677"/>
              <a:gd name="connsiteX2" fmla="*/ 373701 w 655898"/>
              <a:gd name="connsiteY2" fmla="*/ 601802 h 622677"/>
              <a:gd name="connsiteX3" fmla="*/ 639907 w 655898"/>
              <a:gd name="connsiteY3" fmla="*/ 360061 h 622677"/>
              <a:gd name="connsiteX4" fmla="*/ 534669 w 655898"/>
              <a:gd name="connsiteY4" fmla="*/ 33032 h 622677"/>
              <a:gd name="connsiteX5" fmla="*/ 5925 w 655898"/>
              <a:gd name="connsiteY5" fmla="*/ 424355 h 62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898" h="622677">
                <a:moveTo>
                  <a:pt x="5991" y="424355"/>
                </a:moveTo>
                <a:cubicBezTo>
                  <a:pt x="29959" y="528089"/>
                  <a:pt x="125046" y="611351"/>
                  <a:pt x="231136" y="621489"/>
                </a:cubicBezTo>
                <a:cubicBezTo>
                  <a:pt x="279269" y="626067"/>
                  <a:pt x="327860" y="616976"/>
                  <a:pt x="373701" y="601802"/>
                </a:cubicBezTo>
                <a:cubicBezTo>
                  <a:pt x="491644" y="562754"/>
                  <a:pt x="598846" y="477138"/>
                  <a:pt x="639907" y="360061"/>
                </a:cubicBezTo>
                <a:cubicBezTo>
                  <a:pt x="681033" y="242985"/>
                  <a:pt x="641740" y="96018"/>
                  <a:pt x="534669" y="33032"/>
                </a:cubicBezTo>
                <a:cubicBezTo>
                  <a:pt x="315352" y="-96014"/>
                  <a:pt x="-50983" y="177971"/>
                  <a:pt x="5925" y="424355"/>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29" name="EFFECT">
            <a:extLst>
              <a:ext uri="{FF2B5EF4-FFF2-40B4-BE49-F238E27FC236}">
                <a16:creationId xmlns:a16="http://schemas.microsoft.com/office/drawing/2014/main" id="{10EC3672-DDBE-79F3-72AD-524886EADB1F}"/>
              </a:ext>
            </a:extLst>
          </p:cNvPr>
          <p:cNvSpPr/>
          <p:nvPr/>
        </p:nvSpPr>
        <p:spPr>
          <a:xfrm>
            <a:off x="3612494" y="4870159"/>
            <a:ext cx="655898" cy="655084"/>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30" name="EFFECT">
            <a:extLst>
              <a:ext uri="{FF2B5EF4-FFF2-40B4-BE49-F238E27FC236}">
                <a16:creationId xmlns:a16="http://schemas.microsoft.com/office/drawing/2014/main" id="{CA2C0A28-EE2A-EC9E-05D1-C14193937D36}"/>
              </a:ext>
            </a:extLst>
          </p:cNvPr>
          <p:cNvSpPr/>
          <p:nvPr/>
        </p:nvSpPr>
        <p:spPr>
          <a:xfrm>
            <a:off x="467311" y="5198930"/>
            <a:ext cx="1264445" cy="1154985"/>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31" name="EFFECT">
            <a:extLst>
              <a:ext uri="{FF2B5EF4-FFF2-40B4-BE49-F238E27FC236}">
                <a16:creationId xmlns:a16="http://schemas.microsoft.com/office/drawing/2014/main" id="{ACAD489A-D2BA-3A2D-4ABB-AC16B5A85318}"/>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33" name="EFFECT">
            <a:extLst>
              <a:ext uri="{FF2B5EF4-FFF2-40B4-BE49-F238E27FC236}">
                <a16:creationId xmlns:a16="http://schemas.microsoft.com/office/drawing/2014/main" id="{32A23DE6-A5C7-7F80-1258-7BD78A881325}"/>
              </a:ext>
            </a:extLst>
          </p:cNvPr>
          <p:cNvSpPr>
            <a:spLocks noEditPoints="1"/>
          </p:cNvSpPr>
          <p:nvPr/>
        </p:nvSpPr>
        <p:spPr bwMode="auto">
          <a:xfrm>
            <a:off x="3264635" y="257175"/>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EXT">
            <a:extLst>
              <a:ext uri="{FF2B5EF4-FFF2-40B4-BE49-F238E27FC236}">
                <a16:creationId xmlns:a16="http://schemas.microsoft.com/office/drawing/2014/main" id="{B86E2F98-2644-4C6E-7DD0-4CBB8EACC6DC}"/>
              </a:ext>
            </a:extLst>
          </p:cNvPr>
          <p:cNvSpPr txBox="1"/>
          <p:nvPr/>
        </p:nvSpPr>
        <p:spPr>
          <a:xfrm>
            <a:off x="3141895" y="712784"/>
            <a:ext cx="5903613" cy="830997"/>
          </a:xfrm>
          <a:prstGeom prst="rect">
            <a:avLst/>
          </a:prstGeom>
          <a:noFill/>
        </p:spPr>
        <p:txBody>
          <a:bodyPr wrap="square" rtlCol="0">
            <a:spAutoFit/>
          </a:bodyPr>
          <a:lstStyle/>
          <a:p>
            <a:pPr lvl="1" algn="ctr"/>
            <a:r>
              <a:rPr lang="en-US" sz="4800" spc="400" dirty="0">
                <a:solidFill>
                  <a:schemeClr val="bg1"/>
                </a:solidFill>
                <a:latin typeface="Indigo Regular" panose="00000500000000000000" pitchFamily="50" charset="0"/>
                <a:ea typeface="Roboto" panose="02000000000000000000" pitchFamily="2" charset="0"/>
                <a:cs typeface="Poppins" panose="00000500000000000000" pitchFamily="2" charset="0"/>
              </a:rPr>
              <a:t>LUTERO  </a:t>
            </a:r>
          </a:p>
        </p:txBody>
      </p:sp>
    </p:spTree>
    <p:extLst>
      <p:ext uri="{BB962C8B-B14F-4D97-AF65-F5344CB8AC3E}">
        <p14:creationId xmlns:p14="http://schemas.microsoft.com/office/powerpoint/2010/main" val="2525724879"/>
      </p:ext>
    </p:extLst>
  </p:cSld>
  <p:clrMapOvr>
    <a:masterClrMapping/>
  </p:clrMapOvr>
  <mc:AlternateContent xmlns:mc="http://schemas.openxmlformats.org/markup-compatibility/2006">
    <mc:Choice xmlns:p14="http://schemas.microsoft.com/office/powerpoint/2010/main" Requires="p14">
      <p:transition advTm="0">
        <p14:flythrough dir="out"/>
      </p:transition>
    </mc:Choice>
    <mc:Fallback>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75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par>
                                <p:cTn id="11" presetID="6" presetClass="emph" presetSubtype="0" accel="40000" decel="40000" autoRev="1" fill="hold" grpId="1" nodeType="withEffect">
                                  <p:stCondLst>
                                    <p:cond delay="2500"/>
                                  </p:stCondLst>
                                  <p:iterate type="lt">
                                    <p:tmPct val="0"/>
                                  </p:iterate>
                                  <p:childTnLst>
                                    <p:animScale>
                                      <p:cBhvr>
                                        <p:cTn id="12" dur="500" fill="hold"/>
                                        <p:tgtEl>
                                          <p:spTgt spid="7"/>
                                        </p:tgtEl>
                                      </p:cBhvr>
                                      <p:by x="125000" y="125000"/>
                                    </p:animScale>
                                  </p:childTnLst>
                                </p:cTn>
                              </p:par>
                              <p:par>
                                <p:cTn id="13" presetID="10" presetClass="entr" presetSubtype="0" fill="hold" grpId="0" nodeType="withEffect">
                                  <p:stCondLst>
                                    <p:cond delay="75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childTnLst>
                                </p:cTn>
                              </p:par>
                              <p:par>
                                <p:cTn id="16" presetID="8" presetClass="emph" presetSubtype="0" fill="hold" grpId="1" nodeType="withEffect">
                                  <p:stCondLst>
                                    <p:cond delay="0"/>
                                  </p:stCondLst>
                                  <p:childTnLst>
                                    <p:animRot by="21600000">
                                      <p:cBhvr>
                                        <p:cTn id="17" dur="10000" fill="hold"/>
                                        <p:tgtEl>
                                          <p:spTgt spid="26"/>
                                        </p:tgtEl>
                                        <p:attrNameLst>
                                          <p:attrName>r</p:attrName>
                                        </p:attrNameLst>
                                      </p:cBhvr>
                                    </p:animRot>
                                  </p:childTnLst>
                                </p:cTn>
                              </p:par>
                              <p:par>
                                <p:cTn id="18" presetID="64" presetClass="path" presetSubtype="0" accel="50000" decel="50000" fill="hold" grpId="2" nodeType="withEffect">
                                  <p:stCondLst>
                                    <p:cond delay="0"/>
                                  </p:stCondLst>
                                  <p:childTnLst>
                                    <p:animMotion origin="layout" path="M -1.875E-6 -3.33333E-6 L -0.04114 0.17801 " pathEditMode="relative" rAng="0" ptsTypes="AA">
                                      <p:cBhvr>
                                        <p:cTn id="19" dur="10000" fill="hold"/>
                                        <p:tgtEl>
                                          <p:spTgt spid="26"/>
                                        </p:tgtEl>
                                        <p:attrNameLst>
                                          <p:attrName>ppt_x</p:attrName>
                                          <p:attrName>ppt_y</p:attrName>
                                        </p:attrNameLst>
                                      </p:cBhvr>
                                      <p:rCtr x="-2057" y="8889"/>
                                    </p:animMotion>
                                  </p:childTnLst>
                                </p:cTn>
                              </p:par>
                              <p:par>
                                <p:cTn id="20" presetID="10" presetClass="entr" presetSubtype="0" fill="hold" grpId="0" nodeType="withEffect">
                                  <p:stCondLst>
                                    <p:cond delay="125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childTnLst>
                                </p:cTn>
                              </p:par>
                              <p:par>
                                <p:cTn id="23" presetID="8" presetClass="emph" presetSubtype="0" fill="hold" grpId="1" nodeType="withEffect">
                                  <p:stCondLst>
                                    <p:cond delay="0"/>
                                  </p:stCondLst>
                                  <p:childTnLst>
                                    <p:animRot by="21600000">
                                      <p:cBhvr>
                                        <p:cTn id="24" dur="10000" fill="hold"/>
                                        <p:tgtEl>
                                          <p:spTgt spid="24"/>
                                        </p:tgtEl>
                                        <p:attrNameLst>
                                          <p:attrName>r</p:attrName>
                                        </p:attrNameLst>
                                      </p:cBhvr>
                                    </p:animRot>
                                  </p:childTnLst>
                                </p:cTn>
                              </p:par>
                              <p:par>
                                <p:cTn id="25" presetID="64" presetClass="path" presetSubtype="0" accel="50000" decel="50000" fill="hold" grpId="2" nodeType="withEffect">
                                  <p:stCondLst>
                                    <p:cond delay="0"/>
                                  </p:stCondLst>
                                  <p:childTnLst>
                                    <p:animMotion origin="layout" path="M -1.66667E-6 -1.85185E-6 L -0.02109 0.11852 " pathEditMode="relative" rAng="0" ptsTypes="AA">
                                      <p:cBhvr>
                                        <p:cTn id="26" dur="10000" fill="hold"/>
                                        <p:tgtEl>
                                          <p:spTgt spid="24"/>
                                        </p:tgtEl>
                                        <p:attrNameLst>
                                          <p:attrName>ppt_x</p:attrName>
                                          <p:attrName>ppt_y</p:attrName>
                                        </p:attrNameLst>
                                      </p:cBhvr>
                                      <p:rCtr x="-1055" y="5926"/>
                                    </p:animMotion>
                                  </p:childTnLst>
                                </p:cTn>
                              </p:par>
                              <p:par>
                                <p:cTn id="27" presetID="10" presetClass="entr" presetSubtype="0" fill="hold" grpId="0" nodeType="withEffect">
                                  <p:stCondLst>
                                    <p:cond delay="125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childTnLst>
                                </p:cTn>
                              </p:par>
                              <p:par>
                                <p:cTn id="30" presetID="8" presetClass="emph" presetSubtype="0" fill="hold" grpId="1" nodeType="withEffect">
                                  <p:stCondLst>
                                    <p:cond delay="0"/>
                                  </p:stCondLst>
                                  <p:childTnLst>
                                    <p:animRot by="21600000">
                                      <p:cBhvr>
                                        <p:cTn id="31" dur="10000" fill="hold"/>
                                        <p:tgtEl>
                                          <p:spTgt spid="29"/>
                                        </p:tgtEl>
                                        <p:attrNameLst>
                                          <p:attrName>r</p:attrName>
                                        </p:attrNameLst>
                                      </p:cBhvr>
                                    </p:animRot>
                                  </p:childTnLst>
                                </p:cTn>
                              </p:par>
                              <p:par>
                                <p:cTn id="32" presetID="64" presetClass="path" presetSubtype="0" accel="50000" decel="50000" fill="hold" grpId="2" nodeType="withEffect">
                                  <p:stCondLst>
                                    <p:cond delay="0"/>
                                  </p:stCondLst>
                                  <p:childTnLst>
                                    <p:animMotion origin="layout" path="M 2.91667E-6 -3.7037E-7 L -0.0211 0.11852 " pathEditMode="relative" rAng="0" ptsTypes="AA">
                                      <p:cBhvr>
                                        <p:cTn id="33" dur="10000" fill="hold"/>
                                        <p:tgtEl>
                                          <p:spTgt spid="29"/>
                                        </p:tgtEl>
                                        <p:attrNameLst>
                                          <p:attrName>ppt_x</p:attrName>
                                          <p:attrName>ppt_y</p:attrName>
                                        </p:attrNameLst>
                                      </p:cBhvr>
                                      <p:rCtr x="-1055" y="5926"/>
                                    </p:animMotion>
                                  </p:childTnLst>
                                </p:cTn>
                              </p:par>
                              <p:par>
                                <p:cTn id="34" presetID="10" presetClass="entr" presetSubtype="0" repeatCount="indefinite"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1000"/>
                                        <p:tgtEl>
                                          <p:spTgt spid="31"/>
                                        </p:tgtEl>
                                      </p:cBhvr>
                                    </p:animEffect>
                                  </p:childTnLst>
                                </p:cTn>
                              </p:par>
                              <p:par>
                                <p:cTn id="37" presetID="10" presetClass="entr" presetSubtype="0" repeatCount="indefinite" fill="hold" grpId="0" nodeType="withEffect">
                                  <p:stCondLst>
                                    <p:cond delay="50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0"/>
                                        <p:tgtEl>
                                          <p:spTgt spid="30"/>
                                        </p:tgtEl>
                                      </p:cBhvr>
                                    </p:animEffect>
                                  </p:childTnLst>
                                </p:cTn>
                              </p:par>
                              <p:par>
                                <p:cTn id="40" presetID="22" presetClass="entr" presetSubtype="8" fill="hold" grpId="0" nodeType="withEffect">
                                  <p:stCondLst>
                                    <p:cond delay="1000"/>
                                  </p:stCondLst>
                                  <p:childTnLst>
                                    <p:set>
                                      <p:cBhvr>
                                        <p:cTn id="41" dur="1" fill="hold">
                                          <p:stCondLst>
                                            <p:cond delay="0"/>
                                          </p:stCondLst>
                                        </p:cTn>
                                        <p:tgtEl>
                                          <p:spTgt spid="33"/>
                                        </p:tgtEl>
                                        <p:attrNameLst>
                                          <p:attrName>style.visibility</p:attrName>
                                        </p:attrNameLst>
                                      </p:cBhvr>
                                      <p:to>
                                        <p:strVal val="visible"/>
                                      </p:to>
                                    </p:set>
                                    <p:animEffect transition="in" filter="wipe(left)">
                                      <p:cBhvr>
                                        <p:cTn id="42" dur="500"/>
                                        <p:tgtEl>
                                          <p:spTgt spid="33"/>
                                        </p:tgtEl>
                                      </p:cBhvr>
                                    </p:animEffect>
                                  </p:childTnLst>
                                </p:cTn>
                              </p:par>
                              <p:par>
                                <p:cTn id="43" presetID="23" presetClass="entr" presetSubtype="16" fill="hold" grpId="0" nodeType="withEffect">
                                  <p:stCondLst>
                                    <p:cond delay="500"/>
                                  </p:stCondLst>
                                  <p:childTnLst>
                                    <p:set>
                                      <p:cBhvr>
                                        <p:cTn id="44" dur="1" fill="hold">
                                          <p:stCondLst>
                                            <p:cond delay="0"/>
                                          </p:stCondLst>
                                        </p:cTn>
                                        <p:tgtEl>
                                          <p:spTgt spid="2"/>
                                        </p:tgtEl>
                                        <p:attrNameLst>
                                          <p:attrName>style.visibility</p:attrName>
                                        </p:attrNameLst>
                                      </p:cBhvr>
                                      <p:to>
                                        <p:strVal val="visible"/>
                                      </p:to>
                                    </p:set>
                                    <p:anim calcmode="lin" valueType="num">
                                      <p:cBhvr>
                                        <p:cTn id="45" dur="250" fill="hold"/>
                                        <p:tgtEl>
                                          <p:spTgt spid="2"/>
                                        </p:tgtEl>
                                        <p:attrNameLst>
                                          <p:attrName>ppt_w</p:attrName>
                                        </p:attrNameLst>
                                      </p:cBhvr>
                                      <p:tavLst>
                                        <p:tav tm="0">
                                          <p:val>
                                            <p:fltVal val="0"/>
                                          </p:val>
                                        </p:tav>
                                        <p:tav tm="100000">
                                          <p:val>
                                            <p:strVal val="#ppt_w"/>
                                          </p:val>
                                        </p:tav>
                                      </p:tavLst>
                                    </p:anim>
                                    <p:anim calcmode="lin" valueType="num">
                                      <p:cBhvr>
                                        <p:cTn id="46" dur="250" fill="hold"/>
                                        <p:tgtEl>
                                          <p:spTgt spid="2"/>
                                        </p:tgtEl>
                                        <p:attrNameLst>
                                          <p:attrName>ppt_h</p:attrName>
                                        </p:attrNameLst>
                                      </p:cBhvr>
                                      <p:tavLst>
                                        <p:tav tm="0">
                                          <p:val>
                                            <p:fltVal val="0"/>
                                          </p:val>
                                        </p:tav>
                                        <p:tav tm="100000">
                                          <p:val>
                                            <p:strVal val="#ppt_h"/>
                                          </p:val>
                                        </p:tav>
                                      </p:tavLst>
                                    </p:anim>
                                  </p:childTnLst>
                                </p:cTn>
                              </p:par>
                              <p:par>
                                <p:cTn id="47" presetID="6" presetClass="emph" presetSubtype="0" accel="48000" decel="52000" autoRev="1" fill="hold" grpId="1" nodeType="withEffect">
                                  <p:stCondLst>
                                    <p:cond delay="500"/>
                                  </p:stCondLst>
                                  <p:childTnLst>
                                    <p:animScale>
                                      <p:cBhvr>
                                        <p:cTn id="48" dur="500" fill="hold"/>
                                        <p:tgtEl>
                                          <p:spTgt spid="2"/>
                                        </p:tgtEl>
                                      </p:cBhvr>
                                      <p:by x="125000" y="125000"/>
                                    </p:animScale>
                                  </p:childTnLst>
                                </p:cTn>
                              </p:par>
                              <p:par>
                                <p:cTn id="49" presetID="6" presetClass="emph" presetSubtype="0" accel="40000" decel="40000" autoRev="1" fill="hold" grpId="2" nodeType="withEffect">
                                  <p:stCondLst>
                                    <p:cond delay="2250"/>
                                  </p:stCondLst>
                                  <p:childTnLst>
                                    <p:animScale>
                                      <p:cBhvr>
                                        <p:cTn id="50" dur="500" fill="hold"/>
                                        <p:tgtEl>
                                          <p:spTgt spid="2"/>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4" grpId="0" animBg="1"/>
      <p:bldP spid="24" grpId="1" animBg="1"/>
      <p:bldP spid="24" grpId="2" animBg="1"/>
      <p:bldP spid="26" grpId="0" animBg="1"/>
      <p:bldP spid="26" grpId="1" animBg="1"/>
      <p:bldP spid="26" grpId="2" animBg="1"/>
      <p:bldP spid="29" grpId="0" animBg="1"/>
      <p:bldP spid="29" grpId="1" animBg="1"/>
      <p:bldP spid="29" grpId="2" animBg="1"/>
      <p:bldP spid="30" grpId="0" animBg="1"/>
      <p:bldP spid="31" grpId="0" animBg="1"/>
      <p:bldP spid="33" grpId="0" animBg="1"/>
      <p:bldP spid="2" grpId="0"/>
      <p:bldP spid="2" grpId="1"/>
      <p:bldP spid="2"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B72AA-FF46-0400-8DA1-B448C261EE59}"/>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19940FD1-97E5-1949-DE1E-81F3CF38121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Placeholder 4">
            <a:extLst>
              <a:ext uri="{FF2B5EF4-FFF2-40B4-BE49-F238E27FC236}">
                <a16:creationId xmlns:a16="http://schemas.microsoft.com/office/drawing/2014/main" id="{AD8C8EF7-07A0-18AF-32D5-BCE07243CC39}"/>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20692" b="20692"/>
          <a:stretch/>
        </p:blipFill>
        <p:spPr/>
      </p:pic>
      <p:sp>
        <p:nvSpPr>
          <p:cNvPr id="7" name="TEXT">
            <a:extLst>
              <a:ext uri="{FF2B5EF4-FFF2-40B4-BE49-F238E27FC236}">
                <a16:creationId xmlns:a16="http://schemas.microsoft.com/office/drawing/2014/main" id="{4535D421-515D-5CA4-768B-8F0D06BB7663}"/>
              </a:ext>
            </a:extLst>
          </p:cNvPr>
          <p:cNvSpPr txBox="1"/>
          <p:nvPr/>
        </p:nvSpPr>
        <p:spPr>
          <a:xfrm>
            <a:off x="6400809" y="1739591"/>
            <a:ext cx="5289397" cy="3416320"/>
          </a:xfrm>
          <a:prstGeom prst="rect">
            <a:avLst/>
          </a:prstGeom>
          <a:noFill/>
        </p:spPr>
        <p:txBody>
          <a:bodyPr wrap="square" rtlCol="0">
            <a:spAutoFit/>
          </a:bodyPr>
          <a:lstStyle/>
          <a:p>
            <a:pPr algn="just"/>
            <a:r>
              <a:rPr lang="es-MX" sz="2400" dirty="0">
                <a:solidFill>
                  <a:schemeClr val="bg1"/>
                </a:solidFill>
                <a:effectLst>
                  <a:outerShdw blurRad="38100" dist="38100" dir="2700000" algn="tl">
                    <a:srgbClr val="000000">
                      <a:alpha val="43137"/>
                    </a:srgbClr>
                  </a:outerShdw>
                </a:effectLst>
              </a:rPr>
              <a:t>“El principio por el cual se autentificó este canon fue doble. Tenía un lado objetivo (o racional) y subjetivo (o espiritual). Para su autenticación objetiva o racional, Calvino apeló al testimonio auto </a:t>
            </a:r>
            <a:r>
              <a:rPr lang="es-MX" sz="2400" dirty="0" err="1">
                <a:solidFill>
                  <a:schemeClr val="bg1"/>
                </a:solidFill>
                <a:effectLst>
                  <a:outerShdw blurRad="38100" dist="38100" dir="2700000" algn="tl">
                    <a:srgbClr val="000000">
                      <a:alpha val="43137"/>
                    </a:srgbClr>
                  </a:outerShdw>
                </a:effectLst>
              </a:rPr>
              <a:t>autenticante</a:t>
            </a:r>
            <a:r>
              <a:rPr lang="es-MX" sz="2400" dirty="0">
                <a:solidFill>
                  <a:schemeClr val="bg1"/>
                </a:solidFill>
                <a:effectLst>
                  <a:outerShdw blurRad="38100" dist="38100" dir="2700000" algn="tl">
                    <a:srgbClr val="000000">
                      <a:alpha val="43137"/>
                    </a:srgbClr>
                  </a:outerShdw>
                </a:effectLst>
              </a:rPr>
              <a:t> de la Escritura sobre sí misma. Para su autenticación subjetiva o espiritual, Calvino apeló al testimonio del Espíritu Santo”.</a:t>
            </a:r>
            <a:endParaRPr lang="en-US" sz="2400" b="1" spc="667" dirty="0">
              <a:solidFill>
                <a:schemeClr val="bg1"/>
              </a:solidFill>
              <a:effectLst>
                <a:outerShdw blurRad="38100" dist="38100" dir="2700000" algn="tl">
                  <a:srgbClr val="000000">
                    <a:alpha val="43137"/>
                  </a:srgbClr>
                </a:outerShdw>
              </a:effectLst>
              <a:latin typeface="Caviar Dreams" panose="020B0402020204020504" pitchFamily="34" charset="0"/>
            </a:endParaRPr>
          </a:p>
        </p:txBody>
      </p:sp>
      <p:sp>
        <p:nvSpPr>
          <p:cNvPr id="24" name="EFFECT">
            <a:extLst>
              <a:ext uri="{FF2B5EF4-FFF2-40B4-BE49-F238E27FC236}">
                <a16:creationId xmlns:a16="http://schemas.microsoft.com/office/drawing/2014/main" id="{CCA3A3CA-B4CF-B49B-3B79-F554B88FBEA6}"/>
              </a:ext>
            </a:extLst>
          </p:cNvPr>
          <p:cNvSpPr/>
          <p:nvPr/>
        </p:nvSpPr>
        <p:spPr>
          <a:xfrm>
            <a:off x="856743" y="106394"/>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26" name="EFFECT">
            <a:extLst>
              <a:ext uri="{FF2B5EF4-FFF2-40B4-BE49-F238E27FC236}">
                <a16:creationId xmlns:a16="http://schemas.microsoft.com/office/drawing/2014/main" id="{88302D32-D4E9-5E0F-2C54-DD25919B148E}"/>
              </a:ext>
            </a:extLst>
          </p:cNvPr>
          <p:cNvSpPr/>
          <p:nvPr/>
        </p:nvSpPr>
        <p:spPr>
          <a:xfrm>
            <a:off x="9156798" y="5465083"/>
            <a:ext cx="655898" cy="622677"/>
          </a:xfrm>
          <a:custGeom>
            <a:avLst/>
            <a:gdLst>
              <a:gd name="connsiteX0" fmla="*/ 5991 w 655898"/>
              <a:gd name="connsiteY0" fmla="*/ 424355 h 622677"/>
              <a:gd name="connsiteX1" fmla="*/ 231136 w 655898"/>
              <a:gd name="connsiteY1" fmla="*/ 621489 h 622677"/>
              <a:gd name="connsiteX2" fmla="*/ 373701 w 655898"/>
              <a:gd name="connsiteY2" fmla="*/ 601802 h 622677"/>
              <a:gd name="connsiteX3" fmla="*/ 639907 w 655898"/>
              <a:gd name="connsiteY3" fmla="*/ 360061 h 622677"/>
              <a:gd name="connsiteX4" fmla="*/ 534669 w 655898"/>
              <a:gd name="connsiteY4" fmla="*/ 33032 h 622677"/>
              <a:gd name="connsiteX5" fmla="*/ 5925 w 655898"/>
              <a:gd name="connsiteY5" fmla="*/ 424355 h 62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898" h="622677">
                <a:moveTo>
                  <a:pt x="5991" y="424355"/>
                </a:moveTo>
                <a:cubicBezTo>
                  <a:pt x="29959" y="528089"/>
                  <a:pt x="125046" y="611351"/>
                  <a:pt x="231136" y="621489"/>
                </a:cubicBezTo>
                <a:cubicBezTo>
                  <a:pt x="279269" y="626067"/>
                  <a:pt x="327860" y="616976"/>
                  <a:pt x="373701" y="601802"/>
                </a:cubicBezTo>
                <a:cubicBezTo>
                  <a:pt x="491644" y="562754"/>
                  <a:pt x="598846" y="477138"/>
                  <a:pt x="639907" y="360061"/>
                </a:cubicBezTo>
                <a:cubicBezTo>
                  <a:pt x="681033" y="242985"/>
                  <a:pt x="641740" y="96018"/>
                  <a:pt x="534669" y="33032"/>
                </a:cubicBezTo>
                <a:cubicBezTo>
                  <a:pt x="315352" y="-96014"/>
                  <a:pt x="-50983" y="177971"/>
                  <a:pt x="5925" y="424355"/>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29" name="EFFECT">
            <a:extLst>
              <a:ext uri="{FF2B5EF4-FFF2-40B4-BE49-F238E27FC236}">
                <a16:creationId xmlns:a16="http://schemas.microsoft.com/office/drawing/2014/main" id="{D65EC706-1B52-F5C4-BDCE-1A21A92F58B8}"/>
              </a:ext>
            </a:extLst>
          </p:cNvPr>
          <p:cNvSpPr/>
          <p:nvPr/>
        </p:nvSpPr>
        <p:spPr>
          <a:xfrm>
            <a:off x="3612494" y="4870159"/>
            <a:ext cx="655898" cy="655084"/>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30" name="EFFECT">
            <a:extLst>
              <a:ext uri="{FF2B5EF4-FFF2-40B4-BE49-F238E27FC236}">
                <a16:creationId xmlns:a16="http://schemas.microsoft.com/office/drawing/2014/main" id="{C60D0287-56AC-E4A4-7F2D-AA41D59DFD95}"/>
              </a:ext>
            </a:extLst>
          </p:cNvPr>
          <p:cNvSpPr/>
          <p:nvPr/>
        </p:nvSpPr>
        <p:spPr>
          <a:xfrm>
            <a:off x="467311" y="5198930"/>
            <a:ext cx="1264445" cy="1154985"/>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31" name="EFFECT">
            <a:extLst>
              <a:ext uri="{FF2B5EF4-FFF2-40B4-BE49-F238E27FC236}">
                <a16:creationId xmlns:a16="http://schemas.microsoft.com/office/drawing/2014/main" id="{E68A4279-BC3F-681D-E36E-F97BEB66910B}"/>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33" name="EFFECT">
            <a:extLst>
              <a:ext uri="{FF2B5EF4-FFF2-40B4-BE49-F238E27FC236}">
                <a16:creationId xmlns:a16="http://schemas.microsoft.com/office/drawing/2014/main" id="{A49D8B2F-E116-2321-54FA-FF05488B4C9B}"/>
              </a:ext>
            </a:extLst>
          </p:cNvPr>
          <p:cNvSpPr>
            <a:spLocks noEditPoints="1"/>
          </p:cNvSpPr>
          <p:nvPr/>
        </p:nvSpPr>
        <p:spPr bwMode="auto">
          <a:xfrm>
            <a:off x="3264635" y="257175"/>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EXT">
            <a:extLst>
              <a:ext uri="{FF2B5EF4-FFF2-40B4-BE49-F238E27FC236}">
                <a16:creationId xmlns:a16="http://schemas.microsoft.com/office/drawing/2014/main" id="{20523D8A-56B5-E866-DFFE-4F7F22417D84}"/>
              </a:ext>
            </a:extLst>
          </p:cNvPr>
          <p:cNvSpPr txBox="1"/>
          <p:nvPr/>
        </p:nvSpPr>
        <p:spPr>
          <a:xfrm>
            <a:off x="3141895" y="712784"/>
            <a:ext cx="5903613" cy="830997"/>
          </a:xfrm>
          <a:prstGeom prst="rect">
            <a:avLst/>
          </a:prstGeom>
          <a:noFill/>
        </p:spPr>
        <p:txBody>
          <a:bodyPr wrap="square" rtlCol="0">
            <a:spAutoFit/>
          </a:bodyPr>
          <a:lstStyle/>
          <a:p>
            <a:pPr lvl="1" algn="ctr"/>
            <a:r>
              <a:rPr lang="en-US" sz="4800" spc="400" dirty="0">
                <a:solidFill>
                  <a:schemeClr val="bg1"/>
                </a:solidFill>
                <a:latin typeface="Indigo Regular" panose="00000500000000000000" pitchFamily="50" charset="0"/>
                <a:ea typeface="Roboto" panose="02000000000000000000" pitchFamily="2" charset="0"/>
                <a:cs typeface="Poppins" panose="00000500000000000000" pitchFamily="2" charset="0"/>
              </a:rPr>
              <a:t>CALVINO  </a:t>
            </a:r>
          </a:p>
        </p:txBody>
      </p:sp>
    </p:spTree>
    <p:extLst>
      <p:ext uri="{BB962C8B-B14F-4D97-AF65-F5344CB8AC3E}">
        <p14:creationId xmlns:p14="http://schemas.microsoft.com/office/powerpoint/2010/main" val="3420921785"/>
      </p:ext>
    </p:extLst>
  </p:cSld>
  <p:clrMapOvr>
    <a:masterClrMapping/>
  </p:clrMapOvr>
  <mc:AlternateContent xmlns:mc="http://schemas.openxmlformats.org/markup-compatibility/2006">
    <mc:Choice xmlns:p14="http://schemas.microsoft.com/office/powerpoint/2010/main" Requires="p14">
      <p:transition advTm="0">
        <p14:flythrough dir="out"/>
      </p:transition>
    </mc:Choice>
    <mc:Fallback>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75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par>
                                <p:cTn id="11" presetID="6" presetClass="emph" presetSubtype="0" accel="40000" decel="40000" autoRev="1" fill="hold" grpId="1" nodeType="withEffect">
                                  <p:stCondLst>
                                    <p:cond delay="2500"/>
                                  </p:stCondLst>
                                  <p:iterate type="lt">
                                    <p:tmPct val="0"/>
                                  </p:iterate>
                                  <p:childTnLst>
                                    <p:animScale>
                                      <p:cBhvr>
                                        <p:cTn id="12" dur="500" fill="hold"/>
                                        <p:tgtEl>
                                          <p:spTgt spid="7"/>
                                        </p:tgtEl>
                                      </p:cBhvr>
                                      <p:by x="125000" y="125000"/>
                                    </p:animScale>
                                  </p:childTnLst>
                                </p:cTn>
                              </p:par>
                              <p:par>
                                <p:cTn id="13" presetID="10" presetClass="entr" presetSubtype="0" fill="hold" grpId="0" nodeType="withEffect">
                                  <p:stCondLst>
                                    <p:cond delay="75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childTnLst>
                                </p:cTn>
                              </p:par>
                              <p:par>
                                <p:cTn id="16" presetID="8" presetClass="emph" presetSubtype="0" fill="hold" grpId="1" nodeType="withEffect">
                                  <p:stCondLst>
                                    <p:cond delay="0"/>
                                  </p:stCondLst>
                                  <p:childTnLst>
                                    <p:animRot by="21600000">
                                      <p:cBhvr>
                                        <p:cTn id="17" dur="10000" fill="hold"/>
                                        <p:tgtEl>
                                          <p:spTgt spid="26"/>
                                        </p:tgtEl>
                                        <p:attrNameLst>
                                          <p:attrName>r</p:attrName>
                                        </p:attrNameLst>
                                      </p:cBhvr>
                                    </p:animRot>
                                  </p:childTnLst>
                                </p:cTn>
                              </p:par>
                              <p:par>
                                <p:cTn id="18" presetID="64" presetClass="path" presetSubtype="0" accel="50000" decel="50000" fill="hold" grpId="2" nodeType="withEffect">
                                  <p:stCondLst>
                                    <p:cond delay="0"/>
                                  </p:stCondLst>
                                  <p:childTnLst>
                                    <p:animMotion origin="layout" path="M -1.875E-6 -3.33333E-6 L -0.04114 0.17801 " pathEditMode="relative" rAng="0" ptsTypes="AA">
                                      <p:cBhvr>
                                        <p:cTn id="19" dur="10000" fill="hold"/>
                                        <p:tgtEl>
                                          <p:spTgt spid="26"/>
                                        </p:tgtEl>
                                        <p:attrNameLst>
                                          <p:attrName>ppt_x</p:attrName>
                                          <p:attrName>ppt_y</p:attrName>
                                        </p:attrNameLst>
                                      </p:cBhvr>
                                      <p:rCtr x="-2057" y="8889"/>
                                    </p:animMotion>
                                  </p:childTnLst>
                                </p:cTn>
                              </p:par>
                              <p:par>
                                <p:cTn id="20" presetID="10" presetClass="entr" presetSubtype="0" fill="hold" grpId="0" nodeType="withEffect">
                                  <p:stCondLst>
                                    <p:cond delay="125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childTnLst>
                                </p:cTn>
                              </p:par>
                              <p:par>
                                <p:cTn id="23" presetID="8" presetClass="emph" presetSubtype="0" fill="hold" grpId="1" nodeType="withEffect">
                                  <p:stCondLst>
                                    <p:cond delay="0"/>
                                  </p:stCondLst>
                                  <p:childTnLst>
                                    <p:animRot by="21600000">
                                      <p:cBhvr>
                                        <p:cTn id="24" dur="10000" fill="hold"/>
                                        <p:tgtEl>
                                          <p:spTgt spid="24"/>
                                        </p:tgtEl>
                                        <p:attrNameLst>
                                          <p:attrName>r</p:attrName>
                                        </p:attrNameLst>
                                      </p:cBhvr>
                                    </p:animRot>
                                  </p:childTnLst>
                                </p:cTn>
                              </p:par>
                              <p:par>
                                <p:cTn id="25" presetID="64" presetClass="path" presetSubtype="0" accel="50000" decel="50000" fill="hold" grpId="2" nodeType="withEffect">
                                  <p:stCondLst>
                                    <p:cond delay="0"/>
                                  </p:stCondLst>
                                  <p:childTnLst>
                                    <p:animMotion origin="layout" path="M -1.66667E-6 -1.85185E-6 L -0.02109 0.11852 " pathEditMode="relative" rAng="0" ptsTypes="AA">
                                      <p:cBhvr>
                                        <p:cTn id="26" dur="10000" fill="hold"/>
                                        <p:tgtEl>
                                          <p:spTgt spid="24"/>
                                        </p:tgtEl>
                                        <p:attrNameLst>
                                          <p:attrName>ppt_x</p:attrName>
                                          <p:attrName>ppt_y</p:attrName>
                                        </p:attrNameLst>
                                      </p:cBhvr>
                                      <p:rCtr x="-1055" y="5926"/>
                                    </p:animMotion>
                                  </p:childTnLst>
                                </p:cTn>
                              </p:par>
                              <p:par>
                                <p:cTn id="27" presetID="10" presetClass="entr" presetSubtype="0" fill="hold" grpId="0" nodeType="withEffect">
                                  <p:stCondLst>
                                    <p:cond delay="125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childTnLst>
                                </p:cTn>
                              </p:par>
                              <p:par>
                                <p:cTn id="30" presetID="8" presetClass="emph" presetSubtype="0" fill="hold" grpId="1" nodeType="withEffect">
                                  <p:stCondLst>
                                    <p:cond delay="0"/>
                                  </p:stCondLst>
                                  <p:childTnLst>
                                    <p:animRot by="21600000">
                                      <p:cBhvr>
                                        <p:cTn id="31" dur="10000" fill="hold"/>
                                        <p:tgtEl>
                                          <p:spTgt spid="29"/>
                                        </p:tgtEl>
                                        <p:attrNameLst>
                                          <p:attrName>r</p:attrName>
                                        </p:attrNameLst>
                                      </p:cBhvr>
                                    </p:animRot>
                                  </p:childTnLst>
                                </p:cTn>
                              </p:par>
                              <p:par>
                                <p:cTn id="32" presetID="64" presetClass="path" presetSubtype="0" accel="50000" decel="50000" fill="hold" grpId="2" nodeType="withEffect">
                                  <p:stCondLst>
                                    <p:cond delay="0"/>
                                  </p:stCondLst>
                                  <p:childTnLst>
                                    <p:animMotion origin="layout" path="M 2.91667E-6 -3.7037E-7 L -0.0211 0.11852 " pathEditMode="relative" rAng="0" ptsTypes="AA">
                                      <p:cBhvr>
                                        <p:cTn id="33" dur="10000" fill="hold"/>
                                        <p:tgtEl>
                                          <p:spTgt spid="29"/>
                                        </p:tgtEl>
                                        <p:attrNameLst>
                                          <p:attrName>ppt_x</p:attrName>
                                          <p:attrName>ppt_y</p:attrName>
                                        </p:attrNameLst>
                                      </p:cBhvr>
                                      <p:rCtr x="-1055" y="5926"/>
                                    </p:animMotion>
                                  </p:childTnLst>
                                </p:cTn>
                              </p:par>
                              <p:par>
                                <p:cTn id="34" presetID="10" presetClass="entr" presetSubtype="0" repeatCount="indefinite"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1000"/>
                                        <p:tgtEl>
                                          <p:spTgt spid="31"/>
                                        </p:tgtEl>
                                      </p:cBhvr>
                                    </p:animEffect>
                                  </p:childTnLst>
                                </p:cTn>
                              </p:par>
                              <p:par>
                                <p:cTn id="37" presetID="10" presetClass="entr" presetSubtype="0" repeatCount="indefinite" fill="hold" grpId="0" nodeType="withEffect">
                                  <p:stCondLst>
                                    <p:cond delay="50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0"/>
                                        <p:tgtEl>
                                          <p:spTgt spid="30"/>
                                        </p:tgtEl>
                                      </p:cBhvr>
                                    </p:animEffect>
                                  </p:childTnLst>
                                </p:cTn>
                              </p:par>
                              <p:par>
                                <p:cTn id="40" presetID="22" presetClass="entr" presetSubtype="8" fill="hold" grpId="0" nodeType="withEffect">
                                  <p:stCondLst>
                                    <p:cond delay="1000"/>
                                  </p:stCondLst>
                                  <p:childTnLst>
                                    <p:set>
                                      <p:cBhvr>
                                        <p:cTn id="41" dur="1" fill="hold">
                                          <p:stCondLst>
                                            <p:cond delay="0"/>
                                          </p:stCondLst>
                                        </p:cTn>
                                        <p:tgtEl>
                                          <p:spTgt spid="33"/>
                                        </p:tgtEl>
                                        <p:attrNameLst>
                                          <p:attrName>style.visibility</p:attrName>
                                        </p:attrNameLst>
                                      </p:cBhvr>
                                      <p:to>
                                        <p:strVal val="visible"/>
                                      </p:to>
                                    </p:set>
                                    <p:animEffect transition="in" filter="wipe(left)">
                                      <p:cBhvr>
                                        <p:cTn id="42" dur="500"/>
                                        <p:tgtEl>
                                          <p:spTgt spid="33"/>
                                        </p:tgtEl>
                                      </p:cBhvr>
                                    </p:animEffect>
                                  </p:childTnLst>
                                </p:cTn>
                              </p:par>
                              <p:par>
                                <p:cTn id="43" presetID="23" presetClass="entr" presetSubtype="16" fill="hold" grpId="0" nodeType="withEffect">
                                  <p:stCondLst>
                                    <p:cond delay="500"/>
                                  </p:stCondLst>
                                  <p:childTnLst>
                                    <p:set>
                                      <p:cBhvr>
                                        <p:cTn id="44" dur="1" fill="hold">
                                          <p:stCondLst>
                                            <p:cond delay="0"/>
                                          </p:stCondLst>
                                        </p:cTn>
                                        <p:tgtEl>
                                          <p:spTgt spid="2"/>
                                        </p:tgtEl>
                                        <p:attrNameLst>
                                          <p:attrName>style.visibility</p:attrName>
                                        </p:attrNameLst>
                                      </p:cBhvr>
                                      <p:to>
                                        <p:strVal val="visible"/>
                                      </p:to>
                                    </p:set>
                                    <p:anim calcmode="lin" valueType="num">
                                      <p:cBhvr>
                                        <p:cTn id="45" dur="250" fill="hold"/>
                                        <p:tgtEl>
                                          <p:spTgt spid="2"/>
                                        </p:tgtEl>
                                        <p:attrNameLst>
                                          <p:attrName>ppt_w</p:attrName>
                                        </p:attrNameLst>
                                      </p:cBhvr>
                                      <p:tavLst>
                                        <p:tav tm="0">
                                          <p:val>
                                            <p:fltVal val="0"/>
                                          </p:val>
                                        </p:tav>
                                        <p:tav tm="100000">
                                          <p:val>
                                            <p:strVal val="#ppt_w"/>
                                          </p:val>
                                        </p:tav>
                                      </p:tavLst>
                                    </p:anim>
                                    <p:anim calcmode="lin" valueType="num">
                                      <p:cBhvr>
                                        <p:cTn id="46" dur="250" fill="hold"/>
                                        <p:tgtEl>
                                          <p:spTgt spid="2"/>
                                        </p:tgtEl>
                                        <p:attrNameLst>
                                          <p:attrName>ppt_h</p:attrName>
                                        </p:attrNameLst>
                                      </p:cBhvr>
                                      <p:tavLst>
                                        <p:tav tm="0">
                                          <p:val>
                                            <p:fltVal val="0"/>
                                          </p:val>
                                        </p:tav>
                                        <p:tav tm="100000">
                                          <p:val>
                                            <p:strVal val="#ppt_h"/>
                                          </p:val>
                                        </p:tav>
                                      </p:tavLst>
                                    </p:anim>
                                  </p:childTnLst>
                                </p:cTn>
                              </p:par>
                              <p:par>
                                <p:cTn id="47" presetID="6" presetClass="emph" presetSubtype="0" accel="48000" decel="52000" autoRev="1" fill="hold" grpId="1" nodeType="withEffect">
                                  <p:stCondLst>
                                    <p:cond delay="500"/>
                                  </p:stCondLst>
                                  <p:childTnLst>
                                    <p:animScale>
                                      <p:cBhvr>
                                        <p:cTn id="48" dur="500" fill="hold"/>
                                        <p:tgtEl>
                                          <p:spTgt spid="2"/>
                                        </p:tgtEl>
                                      </p:cBhvr>
                                      <p:by x="125000" y="125000"/>
                                    </p:animScale>
                                  </p:childTnLst>
                                </p:cTn>
                              </p:par>
                              <p:par>
                                <p:cTn id="49" presetID="6" presetClass="emph" presetSubtype="0" accel="40000" decel="40000" autoRev="1" fill="hold" grpId="2" nodeType="withEffect">
                                  <p:stCondLst>
                                    <p:cond delay="2250"/>
                                  </p:stCondLst>
                                  <p:childTnLst>
                                    <p:animScale>
                                      <p:cBhvr>
                                        <p:cTn id="50" dur="500" fill="hold"/>
                                        <p:tgtEl>
                                          <p:spTgt spid="2"/>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4" grpId="0" animBg="1"/>
      <p:bldP spid="24" grpId="1" animBg="1"/>
      <p:bldP spid="24" grpId="2" animBg="1"/>
      <p:bldP spid="26" grpId="0" animBg="1"/>
      <p:bldP spid="26" grpId="1" animBg="1"/>
      <p:bldP spid="26" grpId="2" animBg="1"/>
      <p:bldP spid="29" grpId="0" animBg="1"/>
      <p:bldP spid="29" grpId="1" animBg="1"/>
      <p:bldP spid="29" grpId="2" animBg="1"/>
      <p:bldP spid="30" grpId="0" animBg="1"/>
      <p:bldP spid="31" grpId="0" animBg="1"/>
      <p:bldP spid="33" grpId="0" animBg="1"/>
      <p:bldP spid="2" grpId="0"/>
      <p:bldP spid="2" grpId="1"/>
      <p:bldP spid="2"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5B9EDBB-252E-62F4-41E3-1A61193E1DB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8806" y="-4803"/>
            <a:ext cx="12210806" cy="6858000"/>
          </a:xfrm>
          <a:prstGeom prst="rect">
            <a:avLst/>
          </a:prstGeom>
        </p:spPr>
      </p:pic>
      <p:sp>
        <p:nvSpPr>
          <p:cNvPr id="5" name="SHAPE">
            <a:extLst>
              <a:ext uri="{FF2B5EF4-FFF2-40B4-BE49-F238E27FC236}">
                <a16:creationId xmlns:a16="http://schemas.microsoft.com/office/drawing/2014/main" id="{BB8033EC-8441-4922-A08D-1E5DCC13DDE6}"/>
              </a:ext>
            </a:extLst>
          </p:cNvPr>
          <p:cNvSpPr>
            <a:spLocks noEditPoints="1"/>
          </p:cNvSpPr>
          <p:nvPr/>
        </p:nvSpPr>
        <p:spPr bwMode="auto">
          <a:xfrm>
            <a:off x="185738" y="1644651"/>
            <a:ext cx="12003088" cy="5216525"/>
          </a:xfrm>
          <a:custGeom>
            <a:avLst/>
            <a:gdLst>
              <a:gd name="T0" fmla="*/ 2665 w 3152"/>
              <a:gd name="T1" fmla="*/ 9 h 1369"/>
              <a:gd name="T2" fmla="*/ 2539 w 3152"/>
              <a:gd name="T3" fmla="*/ 95 h 1369"/>
              <a:gd name="T4" fmla="*/ 2838 w 3152"/>
              <a:gd name="T5" fmla="*/ 188 h 1369"/>
              <a:gd name="T6" fmla="*/ 2838 w 3152"/>
              <a:gd name="T7" fmla="*/ 190 h 1369"/>
              <a:gd name="T8" fmla="*/ 2660 w 3152"/>
              <a:gd name="T9" fmla="*/ 227 h 1369"/>
              <a:gd name="T10" fmla="*/ 2200 w 3152"/>
              <a:gd name="T11" fmla="*/ 243 h 1369"/>
              <a:gd name="T12" fmla="*/ 2041 w 3152"/>
              <a:gd name="T13" fmla="*/ 316 h 1369"/>
              <a:gd name="T14" fmla="*/ 2334 w 3152"/>
              <a:gd name="T15" fmla="*/ 419 h 1369"/>
              <a:gd name="T16" fmla="*/ 2655 w 3152"/>
              <a:gd name="T17" fmla="*/ 491 h 1369"/>
              <a:gd name="T18" fmla="*/ 2655 w 3152"/>
              <a:gd name="T19" fmla="*/ 494 h 1369"/>
              <a:gd name="T20" fmla="*/ 2314 w 3152"/>
              <a:gd name="T21" fmla="*/ 565 h 1369"/>
              <a:gd name="T22" fmla="*/ 1561 w 3152"/>
              <a:gd name="T23" fmla="*/ 585 h 1369"/>
              <a:gd name="T24" fmla="*/ 1274 w 3152"/>
              <a:gd name="T25" fmla="*/ 686 h 1369"/>
              <a:gd name="T26" fmla="*/ 1801 w 3152"/>
              <a:gd name="T27" fmla="*/ 855 h 1369"/>
              <a:gd name="T28" fmla="*/ 2271 w 3152"/>
              <a:gd name="T29" fmla="*/ 916 h 1369"/>
              <a:gd name="T30" fmla="*/ 2397 w 3152"/>
              <a:gd name="T31" fmla="*/ 974 h 1369"/>
              <a:gd name="T32" fmla="*/ 2397 w 3152"/>
              <a:gd name="T33" fmla="*/ 977 h 1369"/>
              <a:gd name="T34" fmla="*/ 2353 w 3152"/>
              <a:gd name="T35" fmla="*/ 1014 h 1369"/>
              <a:gd name="T36" fmla="*/ 2104 w 3152"/>
              <a:gd name="T37" fmla="*/ 1096 h 1369"/>
              <a:gd name="T38" fmla="*/ 1031 w 3152"/>
              <a:gd name="T39" fmla="*/ 1253 h 1369"/>
              <a:gd name="T40" fmla="*/ 0 w 3152"/>
              <a:gd name="T41" fmla="*/ 1369 h 1369"/>
              <a:gd name="T42" fmla="*/ 1041 w 3152"/>
              <a:gd name="T43" fmla="*/ 1341 h 1369"/>
              <a:gd name="T44" fmla="*/ 2179 w 3152"/>
              <a:gd name="T45" fmla="*/ 1155 h 1369"/>
              <a:gd name="T46" fmla="*/ 2469 w 3152"/>
              <a:gd name="T47" fmla="*/ 975 h 1369"/>
              <a:gd name="T48" fmla="*/ 2465 w 3152"/>
              <a:gd name="T49" fmla="*/ 952 h 1369"/>
              <a:gd name="T50" fmla="*/ 1906 w 3152"/>
              <a:gd name="T51" fmla="*/ 800 h 1369"/>
              <a:gd name="T52" fmla="*/ 1439 w 3152"/>
              <a:gd name="T53" fmla="*/ 744 h 1369"/>
              <a:gd name="T54" fmla="*/ 1471 w 3152"/>
              <a:gd name="T55" fmla="*/ 649 h 1369"/>
              <a:gd name="T56" fmla="*/ 2033 w 3152"/>
              <a:gd name="T57" fmla="*/ 620 h 1369"/>
              <a:gd name="T58" fmla="*/ 2584 w 3152"/>
              <a:gd name="T59" fmla="*/ 575 h 1369"/>
              <a:gd name="T60" fmla="*/ 2692 w 3152"/>
              <a:gd name="T61" fmla="*/ 482 h 1369"/>
              <a:gd name="T62" fmla="*/ 2381 w 3152"/>
              <a:gd name="T63" fmla="*/ 390 h 1369"/>
              <a:gd name="T64" fmla="*/ 2146 w 3152"/>
              <a:gd name="T65" fmla="*/ 278 h 1369"/>
              <a:gd name="T66" fmla="*/ 2485 w 3152"/>
              <a:gd name="T67" fmla="*/ 255 h 1369"/>
              <a:gd name="T68" fmla="*/ 2858 w 3152"/>
              <a:gd name="T69" fmla="*/ 191 h 1369"/>
              <a:gd name="T70" fmla="*/ 2505 w 3152"/>
              <a:gd name="T71" fmla="*/ 54 h 1369"/>
              <a:gd name="T72" fmla="*/ 2795 w 3152"/>
              <a:gd name="T73" fmla="*/ 14 h 1369"/>
              <a:gd name="T74" fmla="*/ 3152 w 3152"/>
              <a:gd name="T75" fmla="*/ 7 h 1369"/>
              <a:gd name="T76" fmla="*/ 2981 w 3152"/>
              <a:gd name="T77" fmla="*/ 0 h 1369"/>
              <a:gd name="T78" fmla="*/ 1331 w 3152"/>
              <a:gd name="T79" fmla="*/ 689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52" h="1369">
                <a:moveTo>
                  <a:pt x="2981" y="0"/>
                </a:moveTo>
                <a:cubicBezTo>
                  <a:pt x="2876" y="0"/>
                  <a:pt x="2770" y="2"/>
                  <a:pt x="2665" y="9"/>
                </a:cubicBezTo>
                <a:cubicBezTo>
                  <a:pt x="2617" y="12"/>
                  <a:pt x="2561" y="12"/>
                  <a:pt x="2516" y="31"/>
                </a:cubicBezTo>
                <a:cubicBezTo>
                  <a:pt x="2465" y="52"/>
                  <a:pt x="2507" y="84"/>
                  <a:pt x="2539" y="95"/>
                </a:cubicBezTo>
                <a:cubicBezTo>
                  <a:pt x="2592" y="115"/>
                  <a:pt x="2650" y="122"/>
                  <a:pt x="2705" y="134"/>
                </a:cubicBezTo>
                <a:cubicBezTo>
                  <a:pt x="2731" y="139"/>
                  <a:pt x="2833" y="151"/>
                  <a:pt x="2838" y="188"/>
                </a:cubicBezTo>
                <a:cubicBezTo>
                  <a:pt x="2838" y="189"/>
                  <a:pt x="2838" y="189"/>
                  <a:pt x="2838" y="189"/>
                </a:cubicBezTo>
                <a:cubicBezTo>
                  <a:pt x="2838" y="190"/>
                  <a:pt x="2838" y="190"/>
                  <a:pt x="2838" y="190"/>
                </a:cubicBezTo>
                <a:cubicBezTo>
                  <a:pt x="2833" y="211"/>
                  <a:pt x="2779" y="215"/>
                  <a:pt x="2763" y="218"/>
                </a:cubicBezTo>
                <a:cubicBezTo>
                  <a:pt x="2729" y="223"/>
                  <a:pt x="2694" y="225"/>
                  <a:pt x="2660" y="227"/>
                </a:cubicBezTo>
                <a:cubicBezTo>
                  <a:pt x="2582" y="230"/>
                  <a:pt x="2504" y="231"/>
                  <a:pt x="2427" y="232"/>
                </a:cubicBezTo>
                <a:cubicBezTo>
                  <a:pt x="2351" y="234"/>
                  <a:pt x="2275" y="235"/>
                  <a:pt x="2200" y="243"/>
                </a:cubicBezTo>
                <a:cubicBezTo>
                  <a:pt x="2159" y="247"/>
                  <a:pt x="2043" y="251"/>
                  <a:pt x="2041" y="312"/>
                </a:cubicBezTo>
                <a:cubicBezTo>
                  <a:pt x="2041" y="312"/>
                  <a:pt x="2041" y="316"/>
                  <a:pt x="2041" y="316"/>
                </a:cubicBezTo>
                <a:cubicBezTo>
                  <a:pt x="2042" y="369"/>
                  <a:pt x="2124" y="386"/>
                  <a:pt x="2163" y="394"/>
                </a:cubicBezTo>
                <a:cubicBezTo>
                  <a:pt x="2219" y="406"/>
                  <a:pt x="2277" y="412"/>
                  <a:pt x="2334" y="419"/>
                </a:cubicBezTo>
                <a:cubicBezTo>
                  <a:pt x="2392" y="425"/>
                  <a:pt x="2449" y="430"/>
                  <a:pt x="2507" y="439"/>
                </a:cubicBezTo>
                <a:cubicBezTo>
                  <a:pt x="2537" y="444"/>
                  <a:pt x="2646" y="452"/>
                  <a:pt x="2655" y="491"/>
                </a:cubicBezTo>
                <a:cubicBezTo>
                  <a:pt x="2655" y="492"/>
                  <a:pt x="2655" y="492"/>
                  <a:pt x="2655" y="492"/>
                </a:cubicBezTo>
                <a:cubicBezTo>
                  <a:pt x="2655" y="492"/>
                  <a:pt x="2655" y="492"/>
                  <a:pt x="2655" y="494"/>
                </a:cubicBezTo>
                <a:cubicBezTo>
                  <a:pt x="2656" y="533"/>
                  <a:pt x="2533" y="545"/>
                  <a:pt x="2506" y="549"/>
                </a:cubicBezTo>
                <a:cubicBezTo>
                  <a:pt x="2443" y="558"/>
                  <a:pt x="2378" y="562"/>
                  <a:pt x="2314" y="565"/>
                </a:cubicBezTo>
                <a:cubicBezTo>
                  <a:pt x="2187" y="571"/>
                  <a:pt x="2060" y="572"/>
                  <a:pt x="1933" y="574"/>
                </a:cubicBezTo>
                <a:cubicBezTo>
                  <a:pt x="1809" y="576"/>
                  <a:pt x="1684" y="577"/>
                  <a:pt x="1561" y="585"/>
                </a:cubicBezTo>
                <a:cubicBezTo>
                  <a:pt x="1500" y="590"/>
                  <a:pt x="1438" y="594"/>
                  <a:pt x="1379" y="608"/>
                </a:cubicBezTo>
                <a:cubicBezTo>
                  <a:pt x="1338" y="618"/>
                  <a:pt x="1277" y="635"/>
                  <a:pt x="1274" y="686"/>
                </a:cubicBezTo>
                <a:cubicBezTo>
                  <a:pt x="1264" y="781"/>
                  <a:pt x="1433" y="806"/>
                  <a:pt x="1497" y="817"/>
                </a:cubicBezTo>
                <a:cubicBezTo>
                  <a:pt x="1598" y="835"/>
                  <a:pt x="1700" y="845"/>
                  <a:pt x="1801" y="855"/>
                </a:cubicBezTo>
                <a:cubicBezTo>
                  <a:pt x="1907" y="866"/>
                  <a:pt x="2013" y="875"/>
                  <a:pt x="2118" y="889"/>
                </a:cubicBezTo>
                <a:cubicBezTo>
                  <a:pt x="2169" y="896"/>
                  <a:pt x="2221" y="904"/>
                  <a:pt x="2271" y="916"/>
                </a:cubicBezTo>
                <a:cubicBezTo>
                  <a:pt x="2302" y="923"/>
                  <a:pt x="2382" y="936"/>
                  <a:pt x="2396" y="972"/>
                </a:cubicBezTo>
                <a:cubicBezTo>
                  <a:pt x="2396" y="973"/>
                  <a:pt x="2396" y="973"/>
                  <a:pt x="2397" y="974"/>
                </a:cubicBezTo>
                <a:cubicBezTo>
                  <a:pt x="2397" y="976"/>
                  <a:pt x="2397" y="972"/>
                  <a:pt x="2397" y="975"/>
                </a:cubicBezTo>
                <a:cubicBezTo>
                  <a:pt x="2397" y="975"/>
                  <a:pt x="2397" y="976"/>
                  <a:pt x="2397" y="977"/>
                </a:cubicBezTo>
                <a:cubicBezTo>
                  <a:pt x="2397" y="977"/>
                  <a:pt x="2397" y="977"/>
                  <a:pt x="2397" y="977"/>
                </a:cubicBezTo>
                <a:cubicBezTo>
                  <a:pt x="2395" y="993"/>
                  <a:pt x="2364" y="1007"/>
                  <a:pt x="2353" y="1014"/>
                </a:cubicBezTo>
                <a:cubicBezTo>
                  <a:pt x="2328" y="1027"/>
                  <a:pt x="2301" y="1038"/>
                  <a:pt x="2274" y="1047"/>
                </a:cubicBezTo>
                <a:cubicBezTo>
                  <a:pt x="2219" y="1067"/>
                  <a:pt x="2162" y="1082"/>
                  <a:pt x="2104" y="1096"/>
                </a:cubicBezTo>
                <a:cubicBezTo>
                  <a:pt x="1988" y="1123"/>
                  <a:pt x="1869" y="1144"/>
                  <a:pt x="1751" y="1163"/>
                </a:cubicBezTo>
                <a:cubicBezTo>
                  <a:pt x="1512" y="1201"/>
                  <a:pt x="1272" y="1229"/>
                  <a:pt x="1031" y="1253"/>
                </a:cubicBezTo>
                <a:cubicBezTo>
                  <a:pt x="792" y="1277"/>
                  <a:pt x="552" y="1291"/>
                  <a:pt x="313" y="1321"/>
                </a:cubicBezTo>
                <a:cubicBezTo>
                  <a:pt x="208" y="1334"/>
                  <a:pt x="104" y="1350"/>
                  <a:pt x="0" y="1369"/>
                </a:cubicBezTo>
                <a:cubicBezTo>
                  <a:pt x="762" y="1369"/>
                  <a:pt x="762" y="1369"/>
                  <a:pt x="762" y="1369"/>
                </a:cubicBezTo>
                <a:cubicBezTo>
                  <a:pt x="855" y="1360"/>
                  <a:pt x="948" y="1351"/>
                  <a:pt x="1041" y="1341"/>
                </a:cubicBezTo>
                <a:cubicBezTo>
                  <a:pt x="1284" y="1314"/>
                  <a:pt x="1527" y="1283"/>
                  <a:pt x="1768" y="1241"/>
                </a:cubicBezTo>
                <a:cubicBezTo>
                  <a:pt x="1906" y="1218"/>
                  <a:pt x="2044" y="1192"/>
                  <a:pt x="2179" y="1155"/>
                </a:cubicBezTo>
                <a:cubicBezTo>
                  <a:pt x="2239" y="1138"/>
                  <a:pt x="2299" y="1120"/>
                  <a:pt x="2355" y="1094"/>
                </a:cubicBezTo>
                <a:cubicBezTo>
                  <a:pt x="2403" y="1072"/>
                  <a:pt x="2468" y="1036"/>
                  <a:pt x="2469" y="975"/>
                </a:cubicBezTo>
                <a:cubicBezTo>
                  <a:pt x="2468" y="970"/>
                  <a:pt x="2468" y="972"/>
                  <a:pt x="2468" y="970"/>
                </a:cubicBezTo>
                <a:cubicBezTo>
                  <a:pt x="2468" y="964"/>
                  <a:pt x="2466" y="958"/>
                  <a:pt x="2465" y="952"/>
                </a:cubicBezTo>
                <a:cubicBezTo>
                  <a:pt x="2434" y="865"/>
                  <a:pt x="2299" y="849"/>
                  <a:pt x="2222" y="836"/>
                </a:cubicBezTo>
                <a:cubicBezTo>
                  <a:pt x="2117" y="818"/>
                  <a:pt x="2012" y="809"/>
                  <a:pt x="1906" y="800"/>
                </a:cubicBezTo>
                <a:cubicBezTo>
                  <a:pt x="1800" y="791"/>
                  <a:pt x="1693" y="783"/>
                  <a:pt x="1587" y="769"/>
                </a:cubicBezTo>
                <a:cubicBezTo>
                  <a:pt x="1538" y="763"/>
                  <a:pt x="1488" y="756"/>
                  <a:pt x="1439" y="744"/>
                </a:cubicBezTo>
                <a:cubicBezTo>
                  <a:pt x="1416" y="738"/>
                  <a:pt x="1332" y="722"/>
                  <a:pt x="1331" y="689"/>
                </a:cubicBezTo>
                <a:cubicBezTo>
                  <a:pt x="1353" y="657"/>
                  <a:pt x="1437" y="653"/>
                  <a:pt x="1471" y="649"/>
                </a:cubicBezTo>
                <a:cubicBezTo>
                  <a:pt x="1532" y="641"/>
                  <a:pt x="1593" y="636"/>
                  <a:pt x="1655" y="633"/>
                </a:cubicBezTo>
                <a:cubicBezTo>
                  <a:pt x="1781" y="626"/>
                  <a:pt x="1907" y="623"/>
                  <a:pt x="2033" y="620"/>
                </a:cubicBezTo>
                <a:cubicBezTo>
                  <a:pt x="2156" y="616"/>
                  <a:pt x="2279" y="612"/>
                  <a:pt x="2401" y="602"/>
                </a:cubicBezTo>
                <a:cubicBezTo>
                  <a:pt x="2462" y="596"/>
                  <a:pt x="2524" y="590"/>
                  <a:pt x="2584" y="575"/>
                </a:cubicBezTo>
                <a:cubicBezTo>
                  <a:pt x="2623" y="565"/>
                  <a:pt x="2696" y="546"/>
                  <a:pt x="2693" y="492"/>
                </a:cubicBezTo>
                <a:cubicBezTo>
                  <a:pt x="2693" y="489"/>
                  <a:pt x="2692" y="486"/>
                  <a:pt x="2692" y="482"/>
                </a:cubicBezTo>
                <a:cubicBezTo>
                  <a:pt x="2679" y="432"/>
                  <a:pt x="2604" y="420"/>
                  <a:pt x="2562" y="412"/>
                </a:cubicBezTo>
                <a:cubicBezTo>
                  <a:pt x="2502" y="401"/>
                  <a:pt x="2441" y="396"/>
                  <a:pt x="2381" y="390"/>
                </a:cubicBezTo>
                <a:cubicBezTo>
                  <a:pt x="2345" y="387"/>
                  <a:pt x="2052" y="371"/>
                  <a:pt x="2070" y="311"/>
                </a:cubicBezTo>
                <a:cubicBezTo>
                  <a:pt x="2075" y="288"/>
                  <a:pt x="2128" y="281"/>
                  <a:pt x="2146" y="278"/>
                </a:cubicBezTo>
                <a:cubicBezTo>
                  <a:pt x="2183" y="271"/>
                  <a:pt x="2220" y="267"/>
                  <a:pt x="2258" y="264"/>
                </a:cubicBezTo>
                <a:cubicBezTo>
                  <a:pt x="2333" y="259"/>
                  <a:pt x="2409" y="257"/>
                  <a:pt x="2485" y="255"/>
                </a:cubicBezTo>
                <a:cubicBezTo>
                  <a:pt x="2556" y="253"/>
                  <a:pt x="2627" y="252"/>
                  <a:pt x="2698" y="246"/>
                </a:cubicBezTo>
                <a:cubicBezTo>
                  <a:pt x="2733" y="243"/>
                  <a:pt x="2855" y="243"/>
                  <a:pt x="2858" y="191"/>
                </a:cubicBezTo>
                <a:cubicBezTo>
                  <a:pt x="2864" y="133"/>
                  <a:pt x="2731" y="120"/>
                  <a:pt x="2695" y="113"/>
                </a:cubicBezTo>
                <a:cubicBezTo>
                  <a:pt x="2669" y="108"/>
                  <a:pt x="2502" y="91"/>
                  <a:pt x="2505" y="54"/>
                </a:cubicBezTo>
                <a:cubicBezTo>
                  <a:pt x="2510" y="29"/>
                  <a:pt x="2616" y="26"/>
                  <a:pt x="2637" y="24"/>
                </a:cubicBezTo>
                <a:cubicBezTo>
                  <a:pt x="2689" y="19"/>
                  <a:pt x="2742" y="16"/>
                  <a:pt x="2795" y="14"/>
                </a:cubicBezTo>
                <a:cubicBezTo>
                  <a:pt x="2908" y="9"/>
                  <a:pt x="3022" y="8"/>
                  <a:pt x="3136" y="7"/>
                </a:cubicBezTo>
                <a:cubicBezTo>
                  <a:pt x="3141" y="7"/>
                  <a:pt x="3147" y="7"/>
                  <a:pt x="3152" y="7"/>
                </a:cubicBezTo>
                <a:cubicBezTo>
                  <a:pt x="3152" y="1"/>
                  <a:pt x="3152" y="1"/>
                  <a:pt x="3152" y="1"/>
                </a:cubicBezTo>
                <a:cubicBezTo>
                  <a:pt x="3095" y="0"/>
                  <a:pt x="3038" y="0"/>
                  <a:pt x="2981" y="0"/>
                </a:cubicBezTo>
                <a:close/>
                <a:moveTo>
                  <a:pt x="1331" y="690"/>
                </a:moveTo>
                <a:cubicBezTo>
                  <a:pt x="1331" y="690"/>
                  <a:pt x="1331" y="690"/>
                  <a:pt x="1331" y="689"/>
                </a:cubicBezTo>
                <a:cubicBezTo>
                  <a:pt x="1331" y="690"/>
                  <a:pt x="1331" y="690"/>
                  <a:pt x="1331" y="69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ru-RU" sz="2700" dirty="0"/>
          </a:p>
        </p:txBody>
      </p:sp>
      <p:sp>
        <p:nvSpPr>
          <p:cNvPr id="6" name="SHADOW">
            <a:extLst>
              <a:ext uri="{FF2B5EF4-FFF2-40B4-BE49-F238E27FC236}">
                <a16:creationId xmlns:a16="http://schemas.microsoft.com/office/drawing/2014/main" id="{F1258B81-53F8-4A57-BEC3-8FBD66A58110}"/>
              </a:ext>
            </a:extLst>
          </p:cNvPr>
          <p:cNvSpPr/>
          <p:nvPr/>
        </p:nvSpPr>
        <p:spPr>
          <a:xfrm rot="8741889">
            <a:off x="2735409" y="5990144"/>
            <a:ext cx="1822788" cy="551517"/>
          </a:xfrm>
          <a:prstGeom prst="ellipse">
            <a:avLst/>
          </a:prstGeom>
          <a:gradFill flip="none" rotWithShape="1">
            <a:gsLst>
              <a:gs pos="100000">
                <a:srgbClr val="000000">
                  <a:alpha val="0"/>
                </a:srgbClr>
              </a:gs>
              <a:gs pos="20000">
                <a:srgbClr val="000000">
                  <a:alpha val="37000"/>
                </a:srgbClr>
              </a:gs>
            </a:gsLst>
            <a:lin ang="10800000" scaled="1"/>
            <a:tileRect/>
          </a:gradFill>
          <a:ln>
            <a:noFill/>
          </a:ln>
          <a:effectLst>
            <a:softEdge rad="139700"/>
          </a:effectLst>
        </p:spPr>
        <p:txBody>
          <a:bodyPr vert="horz" wrap="square" lIns="91440" tIns="45720" rIns="91440" bIns="45720" numCol="1" anchor="t" anchorCtr="0" compatLnSpc="1">
            <a:prstTxWarp prst="textNoShape">
              <a:avLst/>
            </a:prstTxWarp>
          </a:bodyPr>
          <a:lstStyle/>
          <a:p>
            <a:endParaRPr lang="ru-RU" sz="2700" dirty="0"/>
          </a:p>
        </p:txBody>
      </p:sp>
      <p:sp>
        <p:nvSpPr>
          <p:cNvPr id="8" name="SHAPE">
            <a:extLst>
              <a:ext uri="{FF2B5EF4-FFF2-40B4-BE49-F238E27FC236}">
                <a16:creationId xmlns:a16="http://schemas.microsoft.com/office/drawing/2014/main" id="{12003424-DFDA-4E2A-A291-C5AAF7261761}"/>
              </a:ext>
            </a:extLst>
          </p:cNvPr>
          <p:cNvSpPr>
            <a:spLocks/>
          </p:cNvSpPr>
          <p:nvPr/>
        </p:nvSpPr>
        <p:spPr bwMode="auto">
          <a:xfrm>
            <a:off x="2325689" y="3938589"/>
            <a:ext cx="1450975" cy="2767013"/>
          </a:xfrm>
          <a:custGeom>
            <a:avLst/>
            <a:gdLst>
              <a:gd name="T0" fmla="*/ 381 w 381"/>
              <a:gd name="T1" fmla="*/ 197 h 726"/>
              <a:gd name="T2" fmla="*/ 173 w 381"/>
              <a:gd name="T3" fmla="*/ 12 h 726"/>
              <a:gd name="T4" fmla="*/ 10 w 381"/>
              <a:gd name="T5" fmla="*/ 174 h 726"/>
              <a:gd name="T6" fmla="*/ 107 w 381"/>
              <a:gd name="T7" fmla="*/ 361 h 726"/>
              <a:gd name="T8" fmla="*/ 185 w 381"/>
              <a:gd name="T9" fmla="*/ 487 h 726"/>
              <a:gd name="T10" fmla="*/ 185 w 381"/>
              <a:gd name="T11" fmla="*/ 599 h 726"/>
              <a:gd name="T12" fmla="*/ 163 w 381"/>
              <a:gd name="T13" fmla="*/ 664 h 726"/>
              <a:gd name="T14" fmla="*/ 158 w 381"/>
              <a:gd name="T15" fmla="*/ 693 h 726"/>
              <a:gd name="T16" fmla="*/ 186 w 381"/>
              <a:gd name="T17" fmla="*/ 720 h 726"/>
              <a:gd name="T18" fmla="*/ 232 w 381"/>
              <a:gd name="T19" fmla="*/ 684 h 726"/>
              <a:gd name="T20" fmla="*/ 225 w 381"/>
              <a:gd name="T21" fmla="*/ 661 h 726"/>
              <a:gd name="T22" fmla="*/ 205 w 381"/>
              <a:gd name="T23" fmla="*/ 598 h 726"/>
              <a:gd name="T24" fmla="*/ 205 w 381"/>
              <a:gd name="T25" fmla="*/ 487 h 726"/>
              <a:gd name="T26" fmla="*/ 283 w 381"/>
              <a:gd name="T27" fmla="*/ 361 h 726"/>
              <a:gd name="T28" fmla="*/ 381 w 381"/>
              <a:gd name="T29" fmla="*/ 197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726">
                <a:moveTo>
                  <a:pt x="381" y="197"/>
                </a:moveTo>
                <a:cubicBezTo>
                  <a:pt x="381" y="87"/>
                  <a:pt x="286" y="0"/>
                  <a:pt x="173" y="12"/>
                </a:cubicBezTo>
                <a:cubicBezTo>
                  <a:pt x="89" y="22"/>
                  <a:pt x="21" y="89"/>
                  <a:pt x="10" y="174"/>
                </a:cubicBezTo>
                <a:cubicBezTo>
                  <a:pt x="0" y="254"/>
                  <a:pt x="42" y="327"/>
                  <a:pt x="107" y="361"/>
                </a:cubicBezTo>
                <a:cubicBezTo>
                  <a:pt x="154" y="386"/>
                  <a:pt x="185" y="434"/>
                  <a:pt x="185" y="487"/>
                </a:cubicBezTo>
                <a:cubicBezTo>
                  <a:pt x="185" y="599"/>
                  <a:pt x="185" y="599"/>
                  <a:pt x="185" y="599"/>
                </a:cubicBezTo>
                <a:cubicBezTo>
                  <a:pt x="185" y="622"/>
                  <a:pt x="176" y="644"/>
                  <a:pt x="163" y="664"/>
                </a:cubicBezTo>
                <a:cubicBezTo>
                  <a:pt x="158" y="672"/>
                  <a:pt x="156" y="682"/>
                  <a:pt x="158" y="693"/>
                </a:cubicBezTo>
                <a:cubicBezTo>
                  <a:pt x="162" y="706"/>
                  <a:pt x="172" y="717"/>
                  <a:pt x="186" y="720"/>
                </a:cubicBezTo>
                <a:cubicBezTo>
                  <a:pt x="211" y="726"/>
                  <a:pt x="232" y="708"/>
                  <a:pt x="232" y="684"/>
                </a:cubicBezTo>
                <a:cubicBezTo>
                  <a:pt x="232" y="675"/>
                  <a:pt x="230" y="667"/>
                  <a:pt x="225" y="661"/>
                </a:cubicBezTo>
                <a:cubicBezTo>
                  <a:pt x="211" y="643"/>
                  <a:pt x="205" y="621"/>
                  <a:pt x="205" y="598"/>
                </a:cubicBezTo>
                <a:cubicBezTo>
                  <a:pt x="205" y="487"/>
                  <a:pt x="205" y="487"/>
                  <a:pt x="205" y="487"/>
                </a:cubicBezTo>
                <a:cubicBezTo>
                  <a:pt x="205" y="434"/>
                  <a:pt x="236" y="386"/>
                  <a:pt x="283" y="361"/>
                </a:cubicBezTo>
                <a:cubicBezTo>
                  <a:pt x="341" y="330"/>
                  <a:pt x="381" y="268"/>
                  <a:pt x="381" y="19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ru-RU" sz="2700" dirty="0"/>
          </a:p>
        </p:txBody>
      </p:sp>
      <p:sp>
        <p:nvSpPr>
          <p:cNvPr id="10" name="SHADOW">
            <a:extLst>
              <a:ext uri="{FF2B5EF4-FFF2-40B4-BE49-F238E27FC236}">
                <a16:creationId xmlns:a16="http://schemas.microsoft.com/office/drawing/2014/main" id="{D94510EF-A3E6-4C4C-B223-4FCF32E27EF3}"/>
              </a:ext>
            </a:extLst>
          </p:cNvPr>
          <p:cNvSpPr/>
          <p:nvPr/>
        </p:nvSpPr>
        <p:spPr>
          <a:xfrm rot="8741889">
            <a:off x="7407267" y="5477453"/>
            <a:ext cx="1728565" cy="523008"/>
          </a:xfrm>
          <a:prstGeom prst="ellipse">
            <a:avLst/>
          </a:prstGeom>
          <a:gradFill flip="none" rotWithShape="1">
            <a:gsLst>
              <a:gs pos="100000">
                <a:srgbClr val="000000">
                  <a:alpha val="0"/>
                </a:srgbClr>
              </a:gs>
              <a:gs pos="20000">
                <a:srgbClr val="000000">
                  <a:alpha val="37000"/>
                </a:srgbClr>
              </a:gs>
            </a:gsLst>
            <a:lin ang="10800000" scaled="1"/>
            <a:tileRect/>
          </a:gradFill>
          <a:ln>
            <a:noFill/>
          </a:ln>
          <a:effectLst>
            <a:softEdge rad="139700"/>
          </a:effectLst>
        </p:spPr>
        <p:txBody>
          <a:bodyPr vert="horz" wrap="square" lIns="91440" tIns="45720" rIns="91440" bIns="45720" numCol="1" anchor="t" anchorCtr="0" compatLnSpc="1">
            <a:prstTxWarp prst="textNoShape">
              <a:avLst/>
            </a:prstTxWarp>
          </a:bodyPr>
          <a:lstStyle/>
          <a:p>
            <a:endParaRPr lang="ru-RU" sz="2700" dirty="0"/>
          </a:p>
        </p:txBody>
      </p:sp>
      <p:sp>
        <p:nvSpPr>
          <p:cNvPr id="12" name="SHAPE">
            <a:extLst>
              <a:ext uri="{FF2B5EF4-FFF2-40B4-BE49-F238E27FC236}">
                <a16:creationId xmlns:a16="http://schemas.microsoft.com/office/drawing/2014/main" id="{0B30D7AF-879B-4BF7-8290-16DBB3D7C100}"/>
              </a:ext>
            </a:extLst>
          </p:cNvPr>
          <p:cNvSpPr>
            <a:spLocks/>
          </p:cNvSpPr>
          <p:nvPr/>
        </p:nvSpPr>
        <p:spPr bwMode="auto">
          <a:xfrm>
            <a:off x="7150100" y="3729039"/>
            <a:ext cx="1257300" cy="2397125"/>
          </a:xfrm>
          <a:custGeom>
            <a:avLst/>
            <a:gdLst>
              <a:gd name="T0" fmla="*/ 330 w 330"/>
              <a:gd name="T1" fmla="*/ 171 h 629"/>
              <a:gd name="T2" fmla="*/ 150 w 330"/>
              <a:gd name="T3" fmla="*/ 11 h 629"/>
              <a:gd name="T4" fmla="*/ 9 w 330"/>
              <a:gd name="T5" fmla="*/ 151 h 629"/>
              <a:gd name="T6" fmla="*/ 93 w 330"/>
              <a:gd name="T7" fmla="*/ 313 h 629"/>
              <a:gd name="T8" fmla="*/ 160 w 330"/>
              <a:gd name="T9" fmla="*/ 422 h 629"/>
              <a:gd name="T10" fmla="*/ 160 w 330"/>
              <a:gd name="T11" fmla="*/ 519 h 629"/>
              <a:gd name="T12" fmla="*/ 141 w 330"/>
              <a:gd name="T13" fmla="*/ 575 h 629"/>
              <a:gd name="T14" fmla="*/ 137 w 330"/>
              <a:gd name="T15" fmla="*/ 601 h 629"/>
              <a:gd name="T16" fmla="*/ 161 w 330"/>
              <a:gd name="T17" fmla="*/ 624 h 629"/>
              <a:gd name="T18" fmla="*/ 201 w 330"/>
              <a:gd name="T19" fmla="*/ 593 h 629"/>
              <a:gd name="T20" fmla="*/ 194 w 330"/>
              <a:gd name="T21" fmla="*/ 573 h 629"/>
              <a:gd name="T22" fmla="*/ 177 w 330"/>
              <a:gd name="T23" fmla="*/ 519 h 629"/>
              <a:gd name="T24" fmla="*/ 177 w 330"/>
              <a:gd name="T25" fmla="*/ 422 h 629"/>
              <a:gd name="T26" fmla="*/ 245 w 330"/>
              <a:gd name="T27" fmla="*/ 313 h 629"/>
              <a:gd name="T28" fmla="*/ 330 w 330"/>
              <a:gd name="T29" fmla="*/ 171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0" h="629">
                <a:moveTo>
                  <a:pt x="330" y="171"/>
                </a:moveTo>
                <a:cubicBezTo>
                  <a:pt x="330" y="76"/>
                  <a:pt x="247" y="0"/>
                  <a:pt x="150" y="11"/>
                </a:cubicBezTo>
                <a:cubicBezTo>
                  <a:pt x="77" y="19"/>
                  <a:pt x="18" y="78"/>
                  <a:pt x="9" y="151"/>
                </a:cubicBezTo>
                <a:cubicBezTo>
                  <a:pt x="0" y="221"/>
                  <a:pt x="36" y="283"/>
                  <a:pt x="93" y="313"/>
                </a:cubicBezTo>
                <a:cubicBezTo>
                  <a:pt x="133" y="335"/>
                  <a:pt x="160" y="376"/>
                  <a:pt x="160" y="422"/>
                </a:cubicBezTo>
                <a:cubicBezTo>
                  <a:pt x="160" y="519"/>
                  <a:pt x="160" y="519"/>
                  <a:pt x="160" y="519"/>
                </a:cubicBezTo>
                <a:cubicBezTo>
                  <a:pt x="160" y="539"/>
                  <a:pt x="152" y="558"/>
                  <a:pt x="141" y="575"/>
                </a:cubicBezTo>
                <a:cubicBezTo>
                  <a:pt x="137" y="582"/>
                  <a:pt x="135" y="591"/>
                  <a:pt x="137" y="601"/>
                </a:cubicBezTo>
                <a:cubicBezTo>
                  <a:pt x="140" y="612"/>
                  <a:pt x="149" y="622"/>
                  <a:pt x="161" y="624"/>
                </a:cubicBezTo>
                <a:cubicBezTo>
                  <a:pt x="182" y="629"/>
                  <a:pt x="201" y="613"/>
                  <a:pt x="201" y="593"/>
                </a:cubicBezTo>
                <a:cubicBezTo>
                  <a:pt x="201" y="585"/>
                  <a:pt x="199" y="578"/>
                  <a:pt x="194" y="573"/>
                </a:cubicBezTo>
                <a:cubicBezTo>
                  <a:pt x="182" y="558"/>
                  <a:pt x="177" y="538"/>
                  <a:pt x="177" y="519"/>
                </a:cubicBezTo>
                <a:cubicBezTo>
                  <a:pt x="177" y="422"/>
                  <a:pt x="177" y="422"/>
                  <a:pt x="177" y="422"/>
                </a:cubicBezTo>
                <a:cubicBezTo>
                  <a:pt x="177" y="376"/>
                  <a:pt x="204" y="335"/>
                  <a:pt x="245" y="313"/>
                </a:cubicBezTo>
                <a:cubicBezTo>
                  <a:pt x="295" y="286"/>
                  <a:pt x="330" y="233"/>
                  <a:pt x="330" y="171"/>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ru-RU" sz="2700" dirty="0"/>
          </a:p>
        </p:txBody>
      </p:sp>
      <p:sp>
        <p:nvSpPr>
          <p:cNvPr id="14" name="SHADOW">
            <a:extLst>
              <a:ext uri="{FF2B5EF4-FFF2-40B4-BE49-F238E27FC236}">
                <a16:creationId xmlns:a16="http://schemas.microsoft.com/office/drawing/2014/main" id="{AE2550FE-005E-4B39-9C93-9164197EEE48}"/>
              </a:ext>
            </a:extLst>
          </p:cNvPr>
          <p:cNvSpPr/>
          <p:nvPr/>
        </p:nvSpPr>
        <p:spPr>
          <a:xfrm rot="8741889">
            <a:off x="5612141" y="4178169"/>
            <a:ext cx="1568579" cy="474601"/>
          </a:xfrm>
          <a:prstGeom prst="ellipse">
            <a:avLst/>
          </a:prstGeom>
          <a:gradFill flip="none" rotWithShape="1">
            <a:gsLst>
              <a:gs pos="100000">
                <a:srgbClr val="000000">
                  <a:alpha val="0"/>
                </a:srgbClr>
              </a:gs>
              <a:gs pos="20000">
                <a:srgbClr val="000000">
                  <a:alpha val="37000"/>
                </a:srgbClr>
              </a:gs>
            </a:gsLst>
            <a:lin ang="10800000" scaled="1"/>
            <a:tileRect/>
          </a:gradFill>
          <a:ln>
            <a:noFill/>
          </a:ln>
          <a:effectLst>
            <a:softEdge rad="139700"/>
          </a:effectLst>
        </p:spPr>
        <p:txBody>
          <a:bodyPr vert="horz" wrap="square" lIns="91440" tIns="45720" rIns="91440" bIns="45720" numCol="1" anchor="t" anchorCtr="0" compatLnSpc="1">
            <a:prstTxWarp prst="textNoShape">
              <a:avLst/>
            </a:prstTxWarp>
          </a:bodyPr>
          <a:lstStyle/>
          <a:p>
            <a:endParaRPr lang="ru-RU" sz="2700" dirty="0"/>
          </a:p>
        </p:txBody>
      </p:sp>
      <p:sp>
        <p:nvSpPr>
          <p:cNvPr id="16" name="SHAPE">
            <a:extLst>
              <a:ext uri="{FF2B5EF4-FFF2-40B4-BE49-F238E27FC236}">
                <a16:creationId xmlns:a16="http://schemas.microsoft.com/office/drawing/2014/main" id="{36F1BD2C-06DF-455A-BEFE-E038B55597C7}"/>
              </a:ext>
            </a:extLst>
          </p:cNvPr>
          <p:cNvSpPr>
            <a:spLocks/>
          </p:cNvSpPr>
          <p:nvPr/>
        </p:nvSpPr>
        <p:spPr bwMode="auto">
          <a:xfrm>
            <a:off x="5410201" y="2544764"/>
            <a:ext cx="1146175" cy="2190750"/>
          </a:xfrm>
          <a:custGeom>
            <a:avLst/>
            <a:gdLst>
              <a:gd name="T0" fmla="*/ 301 w 301"/>
              <a:gd name="T1" fmla="*/ 156 h 575"/>
              <a:gd name="T2" fmla="*/ 137 w 301"/>
              <a:gd name="T3" fmla="*/ 10 h 575"/>
              <a:gd name="T4" fmla="*/ 8 w 301"/>
              <a:gd name="T5" fmla="*/ 137 h 575"/>
              <a:gd name="T6" fmla="*/ 84 w 301"/>
              <a:gd name="T7" fmla="*/ 286 h 575"/>
              <a:gd name="T8" fmla="*/ 146 w 301"/>
              <a:gd name="T9" fmla="*/ 386 h 575"/>
              <a:gd name="T10" fmla="*/ 146 w 301"/>
              <a:gd name="T11" fmla="*/ 474 h 575"/>
              <a:gd name="T12" fmla="*/ 129 w 301"/>
              <a:gd name="T13" fmla="*/ 525 h 575"/>
              <a:gd name="T14" fmla="*/ 125 w 301"/>
              <a:gd name="T15" fmla="*/ 549 h 575"/>
              <a:gd name="T16" fmla="*/ 147 w 301"/>
              <a:gd name="T17" fmla="*/ 570 h 575"/>
              <a:gd name="T18" fmla="*/ 184 w 301"/>
              <a:gd name="T19" fmla="*/ 541 h 575"/>
              <a:gd name="T20" fmla="*/ 177 w 301"/>
              <a:gd name="T21" fmla="*/ 523 h 575"/>
              <a:gd name="T22" fmla="*/ 162 w 301"/>
              <a:gd name="T23" fmla="*/ 474 h 575"/>
              <a:gd name="T24" fmla="*/ 162 w 301"/>
              <a:gd name="T25" fmla="*/ 386 h 575"/>
              <a:gd name="T26" fmla="*/ 223 w 301"/>
              <a:gd name="T27" fmla="*/ 286 h 575"/>
              <a:gd name="T28" fmla="*/ 301 w 301"/>
              <a:gd name="T29" fmla="*/ 156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1" h="575">
                <a:moveTo>
                  <a:pt x="301" y="156"/>
                </a:moveTo>
                <a:cubicBezTo>
                  <a:pt x="301" y="69"/>
                  <a:pt x="226" y="0"/>
                  <a:pt x="137" y="10"/>
                </a:cubicBezTo>
                <a:cubicBezTo>
                  <a:pt x="70" y="17"/>
                  <a:pt x="16" y="71"/>
                  <a:pt x="8" y="137"/>
                </a:cubicBezTo>
                <a:cubicBezTo>
                  <a:pt x="0" y="201"/>
                  <a:pt x="33" y="259"/>
                  <a:pt x="84" y="286"/>
                </a:cubicBezTo>
                <a:cubicBezTo>
                  <a:pt x="122" y="306"/>
                  <a:pt x="146" y="344"/>
                  <a:pt x="146" y="386"/>
                </a:cubicBezTo>
                <a:cubicBezTo>
                  <a:pt x="146" y="474"/>
                  <a:pt x="146" y="474"/>
                  <a:pt x="146" y="474"/>
                </a:cubicBezTo>
                <a:cubicBezTo>
                  <a:pt x="146" y="492"/>
                  <a:pt x="139" y="510"/>
                  <a:pt x="129" y="525"/>
                </a:cubicBezTo>
                <a:cubicBezTo>
                  <a:pt x="125" y="532"/>
                  <a:pt x="123" y="540"/>
                  <a:pt x="125" y="549"/>
                </a:cubicBezTo>
                <a:cubicBezTo>
                  <a:pt x="127" y="559"/>
                  <a:pt x="136" y="568"/>
                  <a:pt x="147" y="570"/>
                </a:cubicBezTo>
                <a:cubicBezTo>
                  <a:pt x="166" y="575"/>
                  <a:pt x="184" y="560"/>
                  <a:pt x="184" y="541"/>
                </a:cubicBezTo>
                <a:cubicBezTo>
                  <a:pt x="184" y="535"/>
                  <a:pt x="181" y="528"/>
                  <a:pt x="177" y="523"/>
                </a:cubicBezTo>
                <a:cubicBezTo>
                  <a:pt x="166" y="509"/>
                  <a:pt x="162" y="492"/>
                  <a:pt x="162" y="474"/>
                </a:cubicBezTo>
                <a:cubicBezTo>
                  <a:pt x="162" y="386"/>
                  <a:pt x="162" y="386"/>
                  <a:pt x="162" y="386"/>
                </a:cubicBezTo>
                <a:cubicBezTo>
                  <a:pt x="162" y="343"/>
                  <a:pt x="186" y="306"/>
                  <a:pt x="223" y="286"/>
                </a:cubicBezTo>
                <a:cubicBezTo>
                  <a:pt x="270" y="261"/>
                  <a:pt x="301" y="212"/>
                  <a:pt x="301" y="156"/>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ru-RU" sz="2700"/>
          </a:p>
        </p:txBody>
      </p:sp>
      <p:sp>
        <p:nvSpPr>
          <p:cNvPr id="18" name="SHADOW">
            <a:extLst>
              <a:ext uri="{FF2B5EF4-FFF2-40B4-BE49-F238E27FC236}">
                <a16:creationId xmlns:a16="http://schemas.microsoft.com/office/drawing/2014/main" id="{01E56F73-3955-47D1-9D7D-B84380A1B509}"/>
              </a:ext>
            </a:extLst>
          </p:cNvPr>
          <p:cNvSpPr/>
          <p:nvPr/>
        </p:nvSpPr>
        <p:spPr>
          <a:xfrm rot="8741889">
            <a:off x="9656164" y="3373006"/>
            <a:ext cx="1378421" cy="417065"/>
          </a:xfrm>
          <a:prstGeom prst="ellipse">
            <a:avLst/>
          </a:prstGeom>
          <a:gradFill flip="none" rotWithShape="1">
            <a:gsLst>
              <a:gs pos="100000">
                <a:srgbClr val="000000">
                  <a:alpha val="0"/>
                </a:srgbClr>
              </a:gs>
              <a:gs pos="20000">
                <a:srgbClr val="000000">
                  <a:alpha val="37000"/>
                </a:srgbClr>
              </a:gs>
            </a:gsLst>
            <a:lin ang="10800000" scaled="1"/>
            <a:tileRect/>
          </a:gradFill>
          <a:ln>
            <a:noFill/>
          </a:ln>
          <a:effectLst>
            <a:softEdge rad="139700"/>
          </a:effectLst>
        </p:spPr>
        <p:txBody>
          <a:bodyPr vert="horz" wrap="square" lIns="91440" tIns="45720" rIns="91440" bIns="45720" numCol="1" anchor="t" anchorCtr="0" compatLnSpc="1">
            <a:prstTxWarp prst="textNoShape">
              <a:avLst/>
            </a:prstTxWarp>
          </a:bodyPr>
          <a:lstStyle/>
          <a:p>
            <a:endParaRPr lang="ru-RU" sz="2700" dirty="0"/>
          </a:p>
        </p:txBody>
      </p:sp>
      <p:sp>
        <p:nvSpPr>
          <p:cNvPr id="20" name="SHAPE">
            <a:extLst>
              <a:ext uri="{FF2B5EF4-FFF2-40B4-BE49-F238E27FC236}">
                <a16:creationId xmlns:a16="http://schemas.microsoft.com/office/drawing/2014/main" id="{D38D8514-9B43-4AE0-965C-BD6A27F1692C}"/>
              </a:ext>
            </a:extLst>
          </p:cNvPr>
          <p:cNvSpPr>
            <a:spLocks/>
          </p:cNvSpPr>
          <p:nvPr/>
        </p:nvSpPr>
        <p:spPr bwMode="auto">
          <a:xfrm>
            <a:off x="9572626" y="2125664"/>
            <a:ext cx="898525" cy="1717675"/>
          </a:xfrm>
          <a:custGeom>
            <a:avLst/>
            <a:gdLst>
              <a:gd name="T0" fmla="*/ 236 w 236"/>
              <a:gd name="T1" fmla="*/ 123 h 451"/>
              <a:gd name="T2" fmla="*/ 107 w 236"/>
              <a:gd name="T3" fmla="*/ 8 h 451"/>
              <a:gd name="T4" fmla="*/ 6 w 236"/>
              <a:gd name="T5" fmla="*/ 108 h 451"/>
              <a:gd name="T6" fmla="*/ 66 w 236"/>
              <a:gd name="T7" fmla="*/ 225 h 451"/>
              <a:gd name="T8" fmla="*/ 114 w 236"/>
              <a:gd name="T9" fmla="*/ 303 h 451"/>
              <a:gd name="T10" fmla="*/ 114 w 236"/>
              <a:gd name="T11" fmla="*/ 372 h 451"/>
              <a:gd name="T12" fmla="*/ 101 w 236"/>
              <a:gd name="T13" fmla="*/ 412 h 451"/>
              <a:gd name="T14" fmla="*/ 98 w 236"/>
              <a:gd name="T15" fmla="*/ 431 h 451"/>
              <a:gd name="T16" fmla="*/ 115 w 236"/>
              <a:gd name="T17" fmla="*/ 448 h 451"/>
              <a:gd name="T18" fmla="*/ 144 w 236"/>
              <a:gd name="T19" fmla="*/ 425 h 451"/>
              <a:gd name="T20" fmla="*/ 139 w 236"/>
              <a:gd name="T21" fmla="*/ 411 h 451"/>
              <a:gd name="T22" fmla="*/ 127 w 236"/>
              <a:gd name="T23" fmla="*/ 372 h 451"/>
              <a:gd name="T24" fmla="*/ 127 w 236"/>
              <a:gd name="T25" fmla="*/ 303 h 451"/>
              <a:gd name="T26" fmla="*/ 175 w 236"/>
              <a:gd name="T27" fmla="*/ 225 h 451"/>
              <a:gd name="T28" fmla="*/ 236 w 236"/>
              <a:gd name="T29" fmla="*/ 12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451">
                <a:moveTo>
                  <a:pt x="236" y="123"/>
                </a:moveTo>
                <a:cubicBezTo>
                  <a:pt x="236" y="55"/>
                  <a:pt x="177" y="0"/>
                  <a:pt x="107" y="8"/>
                </a:cubicBezTo>
                <a:cubicBezTo>
                  <a:pt x="55" y="14"/>
                  <a:pt x="12" y="56"/>
                  <a:pt x="6" y="108"/>
                </a:cubicBezTo>
                <a:cubicBezTo>
                  <a:pt x="0" y="158"/>
                  <a:pt x="26" y="203"/>
                  <a:pt x="66" y="225"/>
                </a:cubicBezTo>
                <a:cubicBezTo>
                  <a:pt x="95" y="240"/>
                  <a:pt x="114" y="270"/>
                  <a:pt x="114" y="303"/>
                </a:cubicBezTo>
                <a:cubicBezTo>
                  <a:pt x="114" y="372"/>
                  <a:pt x="114" y="372"/>
                  <a:pt x="114" y="372"/>
                </a:cubicBezTo>
                <a:cubicBezTo>
                  <a:pt x="114" y="387"/>
                  <a:pt x="109" y="400"/>
                  <a:pt x="101" y="412"/>
                </a:cubicBezTo>
                <a:cubicBezTo>
                  <a:pt x="98" y="418"/>
                  <a:pt x="96" y="424"/>
                  <a:pt x="98" y="431"/>
                </a:cubicBezTo>
                <a:cubicBezTo>
                  <a:pt x="100" y="439"/>
                  <a:pt x="107" y="446"/>
                  <a:pt x="115" y="448"/>
                </a:cubicBezTo>
                <a:cubicBezTo>
                  <a:pt x="130" y="451"/>
                  <a:pt x="144" y="440"/>
                  <a:pt x="144" y="425"/>
                </a:cubicBezTo>
                <a:cubicBezTo>
                  <a:pt x="144" y="420"/>
                  <a:pt x="142" y="415"/>
                  <a:pt x="139" y="411"/>
                </a:cubicBezTo>
                <a:cubicBezTo>
                  <a:pt x="131" y="400"/>
                  <a:pt x="127" y="386"/>
                  <a:pt x="127" y="372"/>
                </a:cubicBezTo>
                <a:cubicBezTo>
                  <a:pt x="127" y="303"/>
                  <a:pt x="127" y="303"/>
                  <a:pt x="127" y="303"/>
                </a:cubicBezTo>
                <a:cubicBezTo>
                  <a:pt x="127" y="270"/>
                  <a:pt x="146" y="240"/>
                  <a:pt x="175" y="225"/>
                </a:cubicBezTo>
                <a:cubicBezTo>
                  <a:pt x="212" y="205"/>
                  <a:pt x="236" y="167"/>
                  <a:pt x="236" y="123"/>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ru-RU" sz="2700"/>
          </a:p>
        </p:txBody>
      </p:sp>
      <p:sp>
        <p:nvSpPr>
          <p:cNvPr id="22" name="SHADOW">
            <a:extLst>
              <a:ext uri="{FF2B5EF4-FFF2-40B4-BE49-F238E27FC236}">
                <a16:creationId xmlns:a16="http://schemas.microsoft.com/office/drawing/2014/main" id="{1377B023-D704-4E29-9221-BEB037507046}"/>
              </a:ext>
            </a:extLst>
          </p:cNvPr>
          <p:cNvSpPr/>
          <p:nvPr/>
        </p:nvSpPr>
        <p:spPr>
          <a:xfrm rot="8741889">
            <a:off x="8331639" y="2245987"/>
            <a:ext cx="1221309" cy="369528"/>
          </a:xfrm>
          <a:prstGeom prst="ellipse">
            <a:avLst/>
          </a:prstGeom>
          <a:gradFill flip="none" rotWithShape="1">
            <a:gsLst>
              <a:gs pos="100000">
                <a:srgbClr val="000000">
                  <a:alpha val="0"/>
                </a:srgbClr>
              </a:gs>
              <a:gs pos="20000">
                <a:srgbClr val="000000">
                  <a:alpha val="37000"/>
                </a:srgbClr>
              </a:gs>
            </a:gsLst>
            <a:lin ang="10800000" scaled="1"/>
            <a:tileRect/>
          </a:gradFill>
          <a:ln>
            <a:noFill/>
          </a:ln>
          <a:effectLst>
            <a:softEdge rad="139700"/>
          </a:effectLst>
        </p:spPr>
        <p:txBody>
          <a:bodyPr vert="horz" wrap="square" lIns="91440" tIns="45720" rIns="91440" bIns="45720" numCol="1" anchor="t" anchorCtr="0" compatLnSpc="1">
            <a:prstTxWarp prst="textNoShape">
              <a:avLst/>
            </a:prstTxWarp>
          </a:bodyPr>
          <a:lstStyle/>
          <a:p>
            <a:endParaRPr lang="ru-RU" sz="2700" dirty="0"/>
          </a:p>
        </p:txBody>
      </p:sp>
      <p:sp>
        <p:nvSpPr>
          <p:cNvPr id="24" name="SHAPE">
            <a:extLst>
              <a:ext uri="{FF2B5EF4-FFF2-40B4-BE49-F238E27FC236}">
                <a16:creationId xmlns:a16="http://schemas.microsoft.com/office/drawing/2014/main" id="{FE66F635-5BDC-4E76-ADDE-570204C56EF8}"/>
              </a:ext>
            </a:extLst>
          </p:cNvPr>
          <p:cNvSpPr>
            <a:spLocks/>
          </p:cNvSpPr>
          <p:nvPr/>
        </p:nvSpPr>
        <p:spPr bwMode="auto">
          <a:xfrm>
            <a:off x="8331200" y="1271588"/>
            <a:ext cx="719138" cy="1371600"/>
          </a:xfrm>
          <a:custGeom>
            <a:avLst/>
            <a:gdLst>
              <a:gd name="T0" fmla="*/ 189 w 189"/>
              <a:gd name="T1" fmla="*/ 98 h 360"/>
              <a:gd name="T2" fmla="*/ 86 w 189"/>
              <a:gd name="T3" fmla="*/ 6 h 360"/>
              <a:gd name="T4" fmla="*/ 5 w 189"/>
              <a:gd name="T5" fmla="*/ 86 h 360"/>
              <a:gd name="T6" fmla="*/ 53 w 189"/>
              <a:gd name="T7" fmla="*/ 179 h 360"/>
              <a:gd name="T8" fmla="*/ 92 w 189"/>
              <a:gd name="T9" fmla="*/ 241 h 360"/>
              <a:gd name="T10" fmla="*/ 92 w 189"/>
              <a:gd name="T11" fmla="*/ 297 h 360"/>
              <a:gd name="T12" fmla="*/ 81 w 189"/>
              <a:gd name="T13" fmla="*/ 329 h 360"/>
              <a:gd name="T14" fmla="*/ 78 w 189"/>
              <a:gd name="T15" fmla="*/ 343 h 360"/>
              <a:gd name="T16" fmla="*/ 92 w 189"/>
              <a:gd name="T17" fmla="*/ 357 h 360"/>
              <a:gd name="T18" fmla="*/ 115 w 189"/>
              <a:gd name="T19" fmla="*/ 339 h 360"/>
              <a:gd name="T20" fmla="*/ 111 w 189"/>
              <a:gd name="T21" fmla="*/ 328 h 360"/>
              <a:gd name="T22" fmla="*/ 102 w 189"/>
              <a:gd name="T23" fmla="*/ 296 h 360"/>
              <a:gd name="T24" fmla="*/ 102 w 189"/>
              <a:gd name="T25" fmla="*/ 241 h 360"/>
              <a:gd name="T26" fmla="*/ 140 w 189"/>
              <a:gd name="T27" fmla="*/ 179 h 360"/>
              <a:gd name="T28" fmla="*/ 189 w 189"/>
              <a:gd name="T29" fmla="*/ 98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9" h="360">
                <a:moveTo>
                  <a:pt x="189" y="98"/>
                </a:moveTo>
                <a:cubicBezTo>
                  <a:pt x="189" y="43"/>
                  <a:pt x="142" y="0"/>
                  <a:pt x="86" y="6"/>
                </a:cubicBezTo>
                <a:cubicBezTo>
                  <a:pt x="44" y="11"/>
                  <a:pt x="10" y="44"/>
                  <a:pt x="5" y="86"/>
                </a:cubicBezTo>
                <a:cubicBezTo>
                  <a:pt x="0" y="126"/>
                  <a:pt x="21" y="162"/>
                  <a:pt x="53" y="179"/>
                </a:cubicBezTo>
                <a:cubicBezTo>
                  <a:pt x="76" y="191"/>
                  <a:pt x="92" y="215"/>
                  <a:pt x="92" y="241"/>
                </a:cubicBezTo>
                <a:cubicBezTo>
                  <a:pt x="92" y="297"/>
                  <a:pt x="92" y="297"/>
                  <a:pt x="92" y="297"/>
                </a:cubicBezTo>
                <a:cubicBezTo>
                  <a:pt x="92" y="308"/>
                  <a:pt x="87" y="319"/>
                  <a:pt x="81" y="329"/>
                </a:cubicBezTo>
                <a:cubicBezTo>
                  <a:pt x="78" y="333"/>
                  <a:pt x="77" y="338"/>
                  <a:pt x="78" y="343"/>
                </a:cubicBezTo>
                <a:cubicBezTo>
                  <a:pt x="80" y="350"/>
                  <a:pt x="85" y="355"/>
                  <a:pt x="92" y="357"/>
                </a:cubicBezTo>
                <a:cubicBezTo>
                  <a:pt x="104" y="360"/>
                  <a:pt x="115" y="351"/>
                  <a:pt x="115" y="339"/>
                </a:cubicBezTo>
                <a:cubicBezTo>
                  <a:pt x="115" y="335"/>
                  <a:pt x="114" y="331"/>
                  <a:pt x="111" y="328"/>
                </a:cubicBezTo>
                <a:cubicBezTo>
                  <a:pt x="105" y="319"/>
                  <a:pt x="102" y="308"/>
                  <a:pt x="102" y="296"/>
                </a:cubicBezTo>
                <a:cubicBezTo>
                  <a:pt x="102" y="241"/>
                  <a:pt x="102" y="241"/>
                  <a:pt x="102" y="241"/>
                </a:cubicBezTo>
                <a:cubicBezTo>
                  <a:pt x="102" y="215"/>
                  <a:pt x="117" y="191"/>
                  <a:pt x="140" y="179"/>
                </a:cubicBezTo>
                <a:cubicBezTo>
                  <a:pt x="169" y="163"/>
                  <a:pt x="189" y="133"/>
                  <a:pt x="189" y="98"/>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ru-RU" sz="2700"/>
          </a:p>
        </p:txBody>
      </p:sp>
      <p:sp>
        <p:nvSpPr>
          <p:cNvPr id="26" name="SHADOW">
            <a:extLst>
              <a:ext uri="{FF2B5EF4-FFF2-40B4-BE49-F238E27FC236}">
                <a16:creationId xmlns:a16="http://schemas.microsoft.com/office/drawing/2014/main" id="{336A1863-8363-4097-A7EA-BF043CF41BB0}"/>
              </a:ext>
            </a:extLst>
          </p:cNvPr>
          <p:cNvSpPr/>
          <p:nvPr/>
        </p:nvSpPr>
        <p:spPr>
          <a:xfrm rot="8741889">
            <a:off x="10356580" y="1341680"/>
            <a:ext cx="1143016" cy="345839"/>
          </a:xfrm>
          <a:prstGeom prst="ellipse">
            <a:avLst/>
          </a:prstGeom>
          <a:gradFill flip="none" rotWithShape="1">
            <a:gsLst>
              <a:gs pos="100000">
                <a:srgbClr val="000000">
                  <a:alpha val="0"/>
                </a:srgbClr>
              </a:gs>
              <a:gs pos="20000">
                <a:srgbClr val="000000">
                  <a:alpha val="37000"/>
                </a:srgbClr>
              </a:gs>
            </a:gsLst>
            <a:lin ang="10800000" scaled="1"/>
            <a:tileRect/>
          </a:gradFill>
          <a:ln>
            <a:noFill/>
          </a:ln>
          <a:effectLst>
            <a:softEdge rad="139700"/>
          </a:effectLst>
        </p:spPr>
        <p:txBody>
          <a:bodyPr vert="horz" wrap="square" lIns="91440" tIns="45720" rIns="91440" bIns="45720" numCol="1" anchor="t" anchorCtr="0" compatLnSpc="1">
            <a:prstTxWarp prst="textNoShape">
              <a:avLst/>
            </a:prstTxWarp>
          </a:bodyPr>
          <a:lstStyle/>
          <a:p>
            <a:endParaRPr lang="ru-RU" sz="2700" dirty="0"/>
          </a:p>
        </p:txBody>
      </p:sp>
      <p:sp>
        <p:nvSpPr>
          <p:cNvPr id="28" name="SHAPE">
            <a:extLst>
              <a:ext uri="{FF2B5EF4-FFF2-40B4-BE49-F238E27FC236}">
                <a16:creationId xmlns:a16="http://schemas.microsoft.com/office/drawing/2014/main" id="{93B34467-FED6-4723-886F-2E1E406B0481}"/>
              </a:ext>
            </a:extLst>
          </p:cNvPr>
          <p:cNvSpPr>
            <a:spLocks/>
          </p:cNvSpPr>
          <p:nvPr/>
        </p:nvSpPr>
        <p:spPr bwMode="auto">
          <a:xfrm>
            <a:off x="10421939" y="669925"/>
            <a:ext cx="531813" cy="1017588"/>
          </a:xfrm>
          <a:custGeom>
            <a:avLst/>
            <a:gdLst>
              <a:gd name="T0" fmla="*/ 140 w 140"/>
              <a:gd name="T1" fmla="*/ 73 h 267"/>
              <a:gd name="T2" fmla="*/ 64 w 140"/>
              <a:gd name="T3" fmla="*/ 5 h 267"/>
              <a:gd name="T4" fmla="*/ 4 w 140"/>
              <a:gd name="T5" fmla="*/ 64 h 267"/>
              <a:gd name="T6" fmla="*/ 39 w 140"/>
              <a:gd name="T7" fmla="*/ 133 h 267"/>
              <a:gd name="T8" fmla="*/ 68 w 140"/>
              <a:gd name="T9" fmla="*/ 179 h 267"/>
              <a:gd name="T10" fmla="*/ 68 w 140"/>
              <a:gd name="T11" fmla="*/ 220 h 267"/>
              <a:gd name="T12" fmla="*/ 60 w 140"/>
              <a:gd name="T13" fmla="*/ 244 h 267"/>
              <a:gd name="T14" fmla="*/ 58 w 140"/>
              <a:gd name="T15" fmla="*/ 255 h 267"/>
              <a:gd name="T16" fmla="*/ 68 w 140"/>
              <a:gd name="T17" fmla="*/ 265 h 267"/>
              <a:gd name="T18" fmla="*/ 85 w 140"/>
              <a:gd name="T19" fmla="*/ 251 h 267"/>
              <a:gd name="T20" fmla="*/ 82 w 140"/>
              <a:gd name="T21" fmla="*/ 243 h 267"/>
              <a:gd name="T22" fmla="*/ 75 w 140"/>
              <a:gd name="T23" fmla="*/ 220 h 267"/>
              <a:gd name="T24" fmla="*/ 75 w 140"/>
              <a:gd name="T25" fmla="*/ 179 h 267"/>
              <a:gd name="T26" fmla="*/ 104 w 140"/>
              <a:gd name="T27" fmla="*/ 133 h 267"/>
              <a:gd name="T28" fmla="*/ 140 w 140"/>
              <a:gd name="T29" fmla="*/ 7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267">
                <a:moveTo>
                  <a:pt x="140" y="73"/>
                </a:moveTo>
                <a:cubicBezTo>
                  <a:pt x="140" y="33"/>
                  <a:pt x="105" y="0"/>
                  <a:pt x="64" y="5"/>
                </a:cubicBezTo>
                <a:cubicBezTo>
                  <a:pt x="33" y="8"/>
                  <a:pt x="8" y="33"/>
                  <a:pt x="4" y="64"/>
                </a:cubicBezTo>
                <a:cubicBezTo>
                  <a:pt x="0" y="94"/>
                  <a:pt x="16" y="120"/>
                  <a:pt x="39" y="133"/>
                </a:cubicBezTo>
                <a:cubicBezTo>
                  <a:pt x="57" y="142"/>
                  <a:pt x="68" y="160"/>
                  <a:pt x="68" y="179"/>
                </a:cubicBezTo>
                <a:cubicBezTo>
                  <a:pt x="68" y="220"/>
                  <a:pt x="68" y="220"/>
                  <a:pt x="68" y="220"/>
                </a:cubicBezTo>
                <a:cubicBezTo>
                  <a:pt x="68" y="229"/>
                  <a:pt x="65" y="237"/>
                  <a:pt x="60" y="244"/>
                </a:cubicBezTo>
                <a:cubicBezTo>
                  <a:pt x="58" y="247"/>
                  <a:pt x="57" y="251"/>
                  <a:pt x="58" y="255"/>
                </a:cubicBezTo>
                <a:cubicBezTo>
                  <a:pt x="59" y="260"/>
                  <a:pt x="63" y="264"/>
                  <a:pt x="68" y="265"/>
                </a:cubicBezTo>
                <a:cubicBezTo>
                  <a:pt x="77" y="267"/>
                  <a:pt x="85" y="260"/>
                  <a:pt x="85" y="251"/>
                </a:cubicBezTo>
                <a:cubicBezTo>
                  <a:pt x="85" y="248"/>
                  <a:pt x="84" y="245"/>
                  <a:pt x="82" y="243"/>
                </a:cubicBezTo>
                <a:cubicBezTo>
                  <a:pt x="77" y="237"/>
                  <a:pt x="75" y="228"/>
                  <a:pt x="75" y="220"/>
                </a:cubicBezTo>
                <a:cubicBezTo>
                  <a:pt x="75" y="179"/>
                  <a:pt x="75" y="179"/>
                  <a:pt x="75" y="179"/>
                </a:cubicBezTo>
                <a:cubicBezTo>
                  <a:pt x="75" y="160"/>
                  <a:pt x="87" y="142"/>
                  <a:pt x="104" y="133"/>
                </a:cubicBezTo>
                <a:cubicBezTo>
                  <a:pt x="125" y="121"/>
                  <a:pt x="140" y="99"/>
                  <a:pt x="140" y="73"/>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ru-RU" sz="2700" dirty="0"/>
          </a:p>
        </p:txBody>
      </p:sp>
      <p:sp>
        <p:nvSpPr>
          <p:cNvPr id="48" name="TEXT">
            <a:extLst>
              <a:ext uri="{FF2B5EF4-FFF2-40B4-BE49-F238E27FC236}">
                <a16:creationId xmlns:a16="http://schemas.microsoft.com/office/drawing/2014/main" id="{03B2409F-3763-4A7E-9546-8A33F218EDF3}"/>
              </a:ext>
            </a:extLst>
          </p:cNvPr>
          <p:cNvSpPr txBox="1"/>
          <p:nvPr/>
        </p:nvSpPr>
        <p:spPr>
          <a:xfrm>
            <a:off x="2447485" y="4445295"/>
            <a:ext cx="1207383" cy="553998"/>
          </a:xfrm>
          <a:prstGeom prst="rect">
            <a:avLst/>
          </a:prstGeom>
          <a:noFill/>
        </p:spPr>
        <p:txBody>
          <a:bodyPr wrap="none" rtlCol="0">
            <a:spAutoFit/>
          </a:bodyPr>
          <a:lstStyle/>
          <a:p>
            <a:pPr algn="ctr"/>
            <a:r>
              <a:rPr lang="en-US" sz="3000" dirty="0">
                <a:solidFill>
                  <a:schemeClr val="bg1"/>
                </a:solidFill>
                <a:latin typeface="Indigo Regular" panose="00000500000000000000" pitchFamily="50" charset="0"/>
              </a:rPr>
              <a:t>ASIRIA</a:t>
            </a:r>
          </a:p>
        </p:txBody>
      </p:sp>
      <p:sp>
        <p:nvSpPr>
          <p:cNvPr id="49" name="TEXT">
            <a:extLst>
              <a:ext uri="{FF2B5EF4-FFF2-40B4-BE49-F238E27FC236}">
                <a16:creationId xmlns:a16="http://schemas.microsoft.com/office/drawing/2014/main" id="{1122372E-3EB5-4A1F-9E48-E4CA058D5925}"/>
              </a:ext>
            </a:extLst>
          </p:cNvPr>
          <p:cNvSpPr txBox="1"/>
          <p:nvPr/>
        </p:nvSpPr>
        <p:spPr>
          <a:xfrm>
            <a:off x="7223892" y="4133290"/>
            <a:ext cx="1183336" cy="338554"/>
          </a:xfrm>
          <a:prstGeom prst="rect">
            <a:avLst/>
          </a:prstGeom>
          <a:noFill/>
        </p:spPr>
        <p:txBody>
          <a:bodyPr wrap="none" rtlCol="0">
            <a:spAutoFit/>
          </a:bodyPr>
          <a:lstStyle/>
          <a:p>
            <a:pPr algn="ctr"/>
            <a:r>
              <a:rPr lang="en-US" sz="1600" dirty="0">
                <a:solidFill>
                  <a:schemeClr val="bg1"/>
                </a:solidFill>
                <a:latin typeface="Indigo Regular" panose="00000500000000000000" pitchFamily="50" charset="0"/>
              </a:rPr>
              <a:t>ANGLICANA</a:t>
            </a:r>
          </a:p>
        </p:txBody>
      </p:sp>
      <p:sp>
        <p:nvSpPr>
          <p:cNvPr id="50" name="TEXT">
            <a:extLst>
              <a:ext uri="{FF2B5EF4-FFF2-40B4-BE49-F238E27FC236}">
                <a16:creationId xmlns:a16="http://schemas.microsoft.com/office/drawing/2014/main" id="{5DD3653A-F10E-4F8D-A0A8-B89BA35156DE}"/>
              </a:ext>
            </a:extLst>
          </p:cNvPr>
          <p:cNvSpPr txBox="1"/>
          <p:nvPr/>
        </p:nvSpPr>
        <p:spPr>
          <a:xfrm>
            <a:off x="5412363" y="2943575"/>
            <a:ext cx="1141851" cy="338554"/>
          </a:xfrm>
          <a:prstGeom prst="rect">
            <a:avLst/>
          </a:prstGeom>
          <a:noFill/>
        </p:spPr>
        <p:txBody>
          <a:bodyPr wrap="none" rtlCol="0">
            <a:spAutoFit/>
          </a:bodyPr>
          <a:lstStyle/>
          <a:p>
            <a:pPr algn="ctr"/>
            <a:r>
              <a:rPr lang="en-US" sz="1600" dirty="0">
                <a:solidFill>
                  <a:schemeClr val="bg1"/>
                </a:solidFill>
                <a:latin typeface="Indigo Regular" panose="00000500000000000000" pitchFamily="50" charset="0"/>
              </a:rPr>
              <a:t>ORTODOXA</a:t>
            </a:r>
          </a:p>
        </p:txBody>
      </p:sp>
      <p:sp>
        <p:nvSpPr>
          <p:cNvPr id="51" name="TEXT">
            <a:extLst>
              <a:ext uri="{FF2B5EF4-FFF2-40B4-BE49-F238E27FC236}">
                <a16:creationId xmlns:a16="http://schemas.microsoft.com/office/drawing/2014/main" id="{1DE34725-3F12-4846-B002-B44EF74A2E23}"/>
              </a:ext>
            </a:extLst>
          </p:cNvPr>
          <p:cNvSpPr txBox="1"/>
          <p:nvPr/>
        </p:nvSpPr>
        <p:spPr>
          <a:xfrm>
            <a:off x="9577128" y="2411981"/>
            <a:ext cx="922945" cy="307777"/>
          </a:xfrm>
          <a:prstGeom prst="rect">
            <a:avLst/>
          </a:prstGeom>
          <a:noFill/>
        </p:spPr>
        <p:txBody>
          <a:bodyPr wrap="none" rtlCol="0">
            <a:spAutoFit/>
          </a:bodyPr>
          <a:lstStyle/>
          <a:p>
            <a:pPr algn="ctr"/>
            <a:r>
              <a:rPr lang="en-US" sz="1400" dirty="0">
                <a:solidFill>
                  <a:schemeClr val="bg1"/>
                </a:solidFill>
                <a:latin typeface="Indigo Regular" panose="00000500000000000000" pitchFamily="50" charset="0"/>
              </a:rPr>
              <a:t>LAODICEA</a:t>
            </a:r>
          </a:p>
        </p:txBody>
      </p:sp>
      <p:sp>
        <p:nvSpPr>
          <p:cNvPr id="52" name="TEXT">
            <a:extLst>
              <a:ext uri="{FF2B5EF4-FFF2-40B4-BE49-F238E27FC236}">
                <a16:creationId xmlns:a16="http://schemas.microsoft.com/office/drawing/2014/main" id="{24114717-A9DF-46E0-98C1-5D322A5EF05E}"/>
              </a:ext>
            </a:extLst>
          </p:cNvPr>
          <p:cNvSpPr txBox="1"/>
          <p:nvPr/>
        </p:nvSpPr>
        <p:spPr>
          <a:xfrm>
            <a:off x="8268249" y="1505183"/>
            <a:ext cx="845040" cy="297454"/>
          </a:xfrm>
          <a:prstGeom prst="rect">
            <a:avLst/>
          </a:prstGeom>
          <a:noFill/>
        </p:spPr>
        <p:txBody>
          <a:bodyPr wrap="none" rtlCol="0">
            <a:spAutoFit/>
          </a:bodyPr>
          <a:lstStyle/>
          <a:p>
            <a:pPr algn="ctr"/>
            <a:r>
              <a:rPr lang="en-US" sz="1333" dirty="0">
                <a:solidFill>
                  <a:schemeClr val="bg1"/>
                </a:solidFill>
                <a:latin typeface="Indigo Regular" panose="00000500000000000000" pitchFamily="50" charset="0"/>
              </a:rPr>
              <a:t>ROMANA</a:t>
            </a:r>
          </a:p>
        </p:txBody>
      </p:sp>
      <p:sp>
        <p:nvSpPr>
          <p:cNvPr id="53" name="TEXT">
            <a:extLst>
              <a:ext uri="{FF2B5EF4-FFF2-40B4-BE49-F238E27FC236}">
                <a16:creationId xmlns:a16="http://schemas.microsoft.com/office/drawing/2014/main" id="{6718FAEF-3A9F-4D77-A555-088F3E6BA750}"/>
              </a:ext>
            </a:extLst>
          </p:cNvPr>
          <p:cNvSpPr txBox="1"/>
          <p:nvPr/>
        </p:nvSpPr>
        <p:spPr>
          <a:xfrm>
            <a:off x="10517318" y="834235"/>
            <a:ext cx="338555" cy="246221"/>
          </a:xfrm>
          <a:prstGeom prst="rect">
            <a:avLst/>
          </a:prstGeom>
          <a:noFill/>
        </p:spPr>
        <p:txBody>
          <a:bodyPr wrap="none" rtlCol="0">
            <a:spAutoFit/>
          </a:bodyPr>
          <a:lstStyle/>
          <a:p>
            <a:pPr algn="ctr"/>
            <a:r>
              <a:rPr lang="en-US" sz="1000" dirty="0">
                <a:solidFill>
                  <a:schemeClr val="bg1"/>
                </a:solidFill>
                <a:latin typeface="Indigo Regular" panose="00000500000000000000" pitchFamily="50" charset="0"/>
              </a:rPr>
              <a:t>Ev.</a:t>
            </a:r>
          </a:p>
        </p:txBody>
      </p:sp>
      <p:sp>
        <p:nvSpPr>
          <p:cNvPr id="54" name="TEXT">
            <a:extLst>
              <a:ext uri="{FF2B5EF4-FFF2-40B4-BE49-F238E27FC236}">
                <a16:creationId xmlns:a16="http://schemas.microsoft.com/office/drawing/2014/main" id="{0A928B45-9C25-4AA9-9D2F-C7ADDD1B6027}"/>
              </a:ext>
            </a:extLst>
          </p:cNvPr>
          <p:cNvSpPr txBox="1"/>
          <p:nvPr/>
        </p:nvSpPr>
        <p:spPr>
          <a:xfrm>
            <a:off x="441624" y="727461"/>
            <a:ext cx="5903613" cy="1569660"/>
          </a:xfrm>
          <a:prstGeom prst="rect">
            <a:avLst/>
          </a:prstGeom>
          <a:noFill/>
        </p:spPr>
        <p:txBody>
          <a:bodyPr wrap="square" rtlCol="0">
            <a:spAutoFit/>
          </a:bodyPr>
          <a:lstStyle/>
          <a:p>
            <a:pPr algn="ctr"/>
            <a:r>
              <a:rPr lang="en-US" sz="4800" spc="400" dirty="0">
                <a:solidFill>
                  <a:schemeClr val="bg1"/>
                </a:solidFill>
                <a:latin typeface="Indigo Regular" panose="00000500000000000000" pitchFamily="50" charset="0"/>
                <a:ea typeface="Roboto" panose="02000000000000000000" pitchFamily="2" charset="0"/>
                <a:cs typeface="Poppins" panose="00000500000000000000" pitchFamily="2" charset="0"/>
              </a:rPr>
              <a:t>LOS DIFERENTES</a:t>
            </a:r>
          </a:p>
          <a:p>
            <a:pPr algn="ctr"/>
            <a:r>
              <a:rPr lang="en-US" sz="4800" spc="400" dirty="0">
                <a:solidFill>
                  <a:schemeClr val="bg1"/>
                </a:solidFill>
                <a:latin typeface="Indigo Regular" panose="00000500000000000000" pitchFamily="50" charset="0"/>
                <a:ea typeface="Roboto" panose="02000000000000000000" pitchFamily="2" charset="0"/>
                <a:cs typeface="Poppins" panose="00000500000000000000" pitchFamily="2" charset="0"/>
              </a:rPr>
              <a:t>CANONES</a:t>
            </a:r>
          </a:p>
        </p:txBody>
      </p:sp>
      <p:sp>
        <p:nvSpPr>
          <p:cNvPr id="58" name="EFFECT">
            <a:extLst>
              <a:ext uri="{FF2B5EF4-FFF2-40B4-BE49-F238E27FC236}">
                <a16:creationId xmlns:a16="http://schemas.microsoft.com/office/drawing/2014/main" id="{89C35A77-4898-4C2F-A4FA-5B67DFA427DF}"/>
              </a:ext>
            </a:extLst>
          </p:cNvPr>
          <p:cNvSpPr/>
          <p:nvPr/>
        </p:nvSpPr>
        <p:spPr>
          <a:xfrm>
            <a:off x="-393056" y="1488303"/>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solidFill>
            <a:srgbClr val="230B04"/>
          </a:solidFill>
          <a:ln w="6543" cap="flat">
            <a:noFill/>
            <a:prstDash val="solid"/>
            <a:miter/>
          </a:ln>
        </p:spPr>
        <p:txBody>
          <a:bodyPr rtlCol="0" anchor="ctr"/>
          <a:lstStyle/>
          <a:p>
            <a:endParaRPr lang="en-US"/>
          </a:p>
        </p:txBody>
      </p:sp>
      <p:sp>
        <p:nvSpPr>
          <p:cNvPr id="59" name="EFFECT">
            <a:extLst>
              <a:ext uri="{FF2B5EF4-FFF2-40B4-BE49-F238E27FC236}">
                <a16:creationId xmlns:a16="http://schemas.microsoft.com/office/drawing/2014/main" id="{7E0D086F-D3A5-4984-A771-2ADA1BF62F84}"/>
              </a:ext>
            </a:extLst>
          </p:cNvPr>
          <p:cNvSpPr/>
          <p:nvPr/>
        </p:nvSpPr>
        <p:spPr>
          <a:xfrm>
            <a:off x="6096000" y="308514"/>
            <a:ext cx="1298182" cy="1052213"/>
          </a:xfrm>
          <a:custGeom>
            <a:avLst/>
            <a:gdLst>
              <a:gd name="connsiteX0" fmla="*/ 46037 w 1298182"/>
              <a:gd name="connsiteY0" fmla="*/ 326522 h 1052213"/>
              <a:gd name="connsiteX1" fmla="*/ 121936 w 1298182"/>
              <a:gd name="connsiteY1" fmla="*/ 774160 h 1052213"/>
              <a:gd name="connsiteX2" fmla="*/ 418593 w 1298182"/>
              <a:gd name="connsiteY2" fmla="*/ 868802 h 1052213"/>
              <a:gd name="connsiteX3" fmla="*/ 692723 w 1298182"/>
              <a:gd name="connsiteY3" fmla="*/ 984309 h 1052213"/>
              <a:gd name="connsiteX4" fmla="*/ 877332 w 1298182"/>
              <a:gd name="connsiteY4" fmla="*/ 1049453 h 1052213"/>
              <a:gd name="connsiteX5" fmla="*/ 1261479 w 1298182"/>
              <a:gd name="connsiteY5" fmla="*/ 818832 h 1052213"/>
              <a:gd name="connsiteX6" fmla="*/ 1219699 w 1298182"/>
              <a:gd name="connsiteY6" fmla="*/ 358178 h 1052213"/>
              <a:gd name="connsiteX7" fmla="*/ 858406 w 1298182"/>
              <a:gd name="connsiteY7" fmla="*/ 52274 h 1052213"/>
              <a:gd name="connsiteX8" fmla="*/ 46037 w 1298182"/>
              <a:gd name="connsiteY8" fmla="*/ 326522 h 105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182" h="1052213">
                <a:moveTo>
                  <a:pt x="46037" y="326522"/>
                </a:moveTo>
                <a:cubicBezTo>
                  <a:pt x="-32155" y="472377"/>
                  <a:pt x="-13229" y="678536"/>
                  <a:pt x="121936" y="774160"/>
                </a:cubicBezTo>
                <a:cubicBezTo>
                  <a:pt x="207201" y="834529"/>
                  <a:pt x="317809" y="841201"/>
                  <a:pt x="418593" y="868802"/>
                </a:cubicBezTo>
                <a:cubicBezTo>
                  <a:pt x="514401" y="895030"/>
                  <a:pt x="603333" y="941076"/>
                  <a:pt x="692723" y="984309"/>
                </a:cubicBezTo>
                <a:cubicBezTo>
                  <a:pt x="751727" y="1012891"/>
                  <a:pt x="812368" y="1040689"/>
                  <a:pt x="877332" y="1049453"/>
                </a:cubicBezTo>
                <a:cubicBezTo>
                  <a:pt x="1036203" y="1070841"/>
                  <a:pt x="1197171" y="965472"/>
                  <a:pt x="1261479" y="818832"/>
                </a:cubicBezTo>
                <a:cubicBezTo>
                  <a:pt x="1325853" y="672192"/>
                  <a:pt x="1301558" y="495857"/>
                  <a:pt x="1219699" y="358178"/>
                </a:cubicBezTo>
                <a:cubicBezTo>
                  <a:pt x="1137840" y="220499"/>
                  <a:pt x="1004246" y="118858"/>
                  <a:pt x="858406" y="52274"/>
                </a:cubicBezTo>
                <a:cubicBezTo>
                  <a:pt x="573078" y="-78014"/>
                  <a:pt x="197836" y="43314"/>
                  <a:pt x="46037" y="326522"/>
                </a:cubicBezTo>
                <a:close/>
              </a:path>
            </a:pathLst>
          </a:custGeom>
          <a:gradFill>
            <a:gsLst>
              <a:gs pos="0">
                <a:schemeClr val="accent1"/>
              </a:gs>
              <a:gs pos="100000">
                <a:schemeClr val="accent5"/>
              </a:gs>
            </a:gsLst>
            <a:lin ang="5400000" scaled="1"/>
          </a:gradFill>
          <a:ln w="6543" cap="flat">
            <a:solidFill>
              <a:srgbClr val="FFFF00"/>
            </a:solidFill>
            <a:prstDash val="solid"/>
            <a:miter/>
          </a:ln>
        </p:spPr>
        <p:txBody>
          <a:bodyPr rtlCol="0" anchor="ctr"/>
          <a:lstStyle/>
          <a:p>
            <a:endParaRPr lang="en-US"/>
          </a:p>
        </p:txBody>
      </p:sp>
      <p:sp>
        <p:nvSpPr>
          <p:cNvPr id="60" name="EFFECT">
            <a:extLst>
              <a:ext uri="{FF2B5EF4-FFF2-40B4-BE49-F238E27FC236}">
                <a16:creationId xmlns:a16="http://schemas.microsoft.com/office/drawing/2014/main" id="{10B1FA78-5072-4EA4-BD47-CA0DBB316790}"/>
              </a:ext>
            </a:extLst>
          </p:cNvPr>
          <p:cNvSpPr/>
          <p:nvPr/>
        </p:nvSpPr>
        <p:spPr>
          <a:xfrm>
            <a:off x="10158550" y="5143744"/>
            <a:ext cx="655898" cy="622677"/>
          </a:xfrm>
          <a:custGeom>
            <a:avLst/>
            <a:gdLst>
              <a:gd name="connsiteX0" fmla="*/ 5991 w 655898"/>
              <a:gd name="connsiteY0" fmla="*/ 424355 h 622677"/>
              <a:gd name="connsiteX1" fmla="*/ 231136 w 655898"/>
              <a:gd name="connsiteY1" fmla="*/ 621489 h 622677"/>
              <a:gd name="connsiteX2" fmla="*/ 373701 w 655898"/>
              <a:gd name="connsiteY2" fmla="*/ 601802 h 622677"/>
              <a:gd name="connsiteX3" fmla="*/ 639907 w 655898"/>
              <a:gd name="connsiteY3" fmla="*/ 360061 h 622677"/>
              <a:gd name="connsiteX4" fmla="*/ 534669 w 655898"/>
              <a:gd name="connsiteY4" fmla="*/ 33032 h 622677"/>
              <a:gd name="connsiteX5" fmla="*/ 5925 w 655898"/>
              <a:gd name="connsiteY5" fmla="*/ 424355 h 62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898" h="622677">
                <a:moveTo>
                  <a:pt x="5991" y="424355"/>
                </a:moveTo>
                <a:cubicBezTo>
                  <a:pt x="29959" y="528089"/>
                  <a:pt x="125046" y="611351"/>
                  <a:pt x="231136" y="621489"/>
                </a:cubicBezTo>
                <a:cubicBezTo>
                  <a:pt x="279269" y="626067"/>
                  <a:pt x="327860" y="616976"/>
                  <a:pt x="373701" y="601802"/>
                </a:cubicBezTo>
                <a:cubicBezTo>
                  <a:pt x="491644" y="562754"/>
                  <a:pt x="598846" y="477138"/>
                  <a:pt x="639907" y="360061"/>
                </a:cubicBezTo>
                <a:cubicBezTo>
                  <a:pt x="681033" y="242985"/>
                  <a:pt x="641740" y="96018"/>
                  <a:pt x="534669" y="33032"/>
                </a:cubicBezTo>
                <a:cubicBezTo>
                  <a:pt x="315352" y="-96014"/>
                  <a:pt x="-50983" y="177971"/>
                  <a:pt x="5925" y="424355"/>
                </a:cubicBezTo>
                <a:close/>
              </a:path>
            </a:pathLst>
          </a:custGeom>
          <a:solidFill>
            <a:schemeClr val="bg1"/>
          </a:solidFill>
          <a:ln w="6543" cap="flat">
            <a:noFill/>
            <a:prstDash val="solid"/>
            <a:miter/>
          </a:ln>
        </p:spPr>
        <p:txBody>
          <a:bodyPr rtlCol="0" anchor="ctr"/>
          <a:lstStyle/>
          <a:p>
            <a:endParaRPr lang="en-US"/>
          </a:p>
        </p:txBody>
      </p:sp>
      <p:sp>
        <p:nvSpPr>
          <p:cNvPr id="63" name="EFFECT">
            <a:extLst>
              <a:ext uri="{FF2B5EF4-FFF2-40B4-BE49-F238E27FC236}">
                <a16:creationId xmlns:a16="http://schemas.microsoft.com/office/drawing/2014/main" id="{0DB7D077-520E-40B3-92FF-AFEC581FB0A4}"/>
              </a:ext>
            </a:extLst>
          </p:cNvPr>
          <p:cNvSpPr/>
          <p:nvPr/>
        </p:nvSpPr>
        <p:spPr>
          <a:xfrm>
            <a:off x="3056384" y="2651012"/>
            <a:ext cx="655898" cy="655084"/>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solidFill>
            <a:schemeClr val="accent1"/>
          </a:solidFill>
          <a:ln w="6543" cap="flat">
            <a:noFill/>
            <a:prstDash val="solid"/>
            <a:miter/>
          </a:ln>
        </p:spPr>
        <p:txBody>
          <a:bodyPr rtlCol="0" anchor="ctr"/>
          <a:lstStyle/>
          <a:p>
            <a:endParaRPr lang="en-US"/>
          </a:p>
        </p:txBody>
      </p:sp>
      <p:sp>
        <p:nvSpPr>
          <p:cNvPr id="64" name="EFFECT">
            <a:extLst>
              <a:ext uri="{FF2B5EF4-FFF2-40B4-BE49-F238E27FC236}">
                <a16:creationId xmlns:a16="http://schemas.microsoft.com/office/drawing/2014/main" id="{D721D17C-5C36-4330-A314-7C0918D274CA}"/>
              </a:ext>
            </a:extLst>
          </p:cNvPr>
          <p:cNvSpPr/>
          <p:nvPr/>
        </p:nvSpPr>
        <p:spPr>
          <a:xfrm>
            <a:off x="467311" y="5198930"/>
            <a:ext cx="1264445" cy="1154985"/>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65" name="EFFECT">
            <a:extLst>
              <a:ext uri="{FF2B5EF4-FFF2-40B4-BE49-F238E27FC236}">
                <a16:creationId xmlns:a16="http://schemas.microsoft.com/office/drawing/2014/main" id="{0C2F0378-199A-444D-931B-7F18F020AE0D}"/>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82" name="EFFECT">
            <a:extLst>
              <a:ext uri="{FF2B5EF4-FFF2-40B4-BE49-F238E27FC236}">
                <a16:creationId xmlns:a16="http://schemas.microsoft.com/office/drawing/2014/main" id="{01C4C004-C5A2-4B64-81CA-283B8C3FB5EE}"/>
              </a:ext>
            </a:extLst>
          </p:cNvPr>
          <p:cNvSpPr>
            <a:spLocks noEditPoints="1"/>
          </p:cNvSpPr>
          <p:nvPr/>
        </p:nvSpPr>
        <p:spPr bwMode="auto">
          <a:xfrm>
            <a:off x="7445843" y="6448075"/>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32865319"/>
      </p:ext>
    </p:extLst>
  </p:cSld>
  <p:clrMapOvr>
    <a:masterClrMapping/>
  </p:clrMapOvr>
  <p:transition advClick="0" advTm="0">
    <p:push dir="d"/>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500"/>
                                            <p:tgtEl>
                                              <p:spTgt spid="5"/>
                                            </p:tgtEl>
                                          </p:cBhvr>
                                        </p:animEffect>
                                      </p:childTnLst>
                                    </p:cTn>
                                  </p:par>
                                  <p:par>
                                    <p:cTn id="8" presetID="22" presetClass="entr" presetSubtype="4" fill="hold" grpId="0" nodeType="withEffect">
                                      <p:stCondLst>
                                        <p:cond delay="20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grpId="0" nodeType="withEffect">
                                      <p:stCondLst>
                                        <p:cond delay="40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60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80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2" presetClass="entr" presetSubtype="4" fill="hold" grpId="0" nodeType="with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120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 presetClass="entr" presetSubtype="1" fill="hold" grpId="0" nodeType="withEffect" p14:presetBounceEnd="80000">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14:bounceEnd="80000">
                                          <p:cBhvr additive="base">
                                            <p:cTn id="28" dur="1500" fill="hold"/>
                                            <p:tgtEl>
                                              <p:spTgt spid="48"/>
                                            </p:tgtEl>
                                            <p:attrNameLst>
                                              <p:attrName>ppt_x</p:attrName>
                                            </p:attrNameLst>
                                          </p:cBhvr>
                                          <p:tavLst>
                                            <p:tav tm="0">
                                              <p:val>
                                                <p:strVal val="#ppt_x"/>
                                              </p:val>
                                            </p:tav>
                                            <p:tav tm="100000">
                                              <p:val>
                                                <p:strVal val="#ppt_x"/>
                                              </p:val>
                                            </p:tav>
                                          </p:tavLst>
                                        </p:anim>
                                        <p:anim calcmode="lin" valueType="num" p14:bounceEnd="80000">
                                          <p:cBhvr additive="base">
                                            <p:cTn id="29" dur="1500" fill="hold"/>
                                            <p:tgtEl>
                                              <p:spTgt spid="48"/>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14:presetBounceEnd="80000">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14:bounceEnd="80000">
                                          <p:cBhvr additive="base">
                                            <p:cTn id="32" dur="1500" fill="hold"/>
                                            <p:tgtEl>
                                              <p:spTgt spid="8"/>
                                            </p:tgtEl>
                                            <p:attrNameLst>
                                              <p:attrName>ppt_x</p:attrName>
                                            </p:attrNameLst>
                                          </p:cBhvr>
                                          <p:tavLst>
                                            <p:tav tm="0">
                                              <p:val>
                                                <p:strVal val="#ppt_x"/>
                                              </p:val>
                                            </p:tav>
                                            <p:tav tm="100000">
                                              <p:val>
                                                <p:strVal val="#ppt_x"/>
                                              </p:val>
                                            </p:tav>
                                          </p:tavLst>
                                        </p:anim>
                                        <p:anim calcmode="lin" valueType="num" p14:bounceEnd="80000">
                                          <p:cBhvr additive="base">
                                            <p:cTn id="33" dur="1500" fill="hold"/>
                                            <p:tgtEl>
                                              <p:spTgt spid="8"/>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14:presetBounceEnd="80000">
                                      <p:stCondLst>
                                        <p:cond delay="250"/>
                                      </p:stCondLst>
                                      <p:childTnLst>
                                        <p:set>
                                          <p:cBhvr>
                                            <p:cTn id="35" dur="1" fill="hold">
                                              <p:stCondLst>
                                                <p:cond delay="0"/>
                                              </p:stCondLst>
                                            </p:cTn>
                                            <p:tgtEl>
                                              <p:spTgt spid="49"/>
                                            </p:tgtEl>
                                            <p:attrNameLst>
                                              <p:attrName>style.visibility</p:attrName>
                                            </p:attrNameLst>
                                          </p:cBhvr>
                                          <p:to>
                                            <p:strVal val="visible"/>
                                          </p:to>
                                        </p:set>
                                        <p:anim calcmode="lin" valueType="num" p14:bounceEnd="80000">
                                          <p:cBhvr additive="base">
                                            <p:cTn id="36" dur="1500" fill="hold"/>
                                            <p:tgtEl>
                                              <p:spTgt spid="49"/>
                                            </p:tgtEl>
                                            <p:attrNameLst>
                                              <p:attrName>ppt_x</p:attrName>
                                            </p:attrNameLst>
                                          </p:cBhvr>
                                          <p:tavLst>
                                            <p:tav tm="0">
                                              <p:val>
                                                <p:strVal val="#ppt_x"/>
                                              </p:val>
                                            </p:tav>
                                            <p:tav tm="100000">
                                              <p:val>
                                                <p:strVal val="#ppt_x"/>
                                              </p:val>
                                            </p:tav>
                                          </p:tavLst>
                                        </p:anim>
                                        <p:anim calcmode="lin" valueType="num" p14:bounceEnd="80000">
                                          <p:cBhvr additive="base">
                                            <p:cTn id="37" dur="1500" fill="hold"/>
                                            <p:tgtEl>
                                              <p:spTgt spid="49"/>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14:presetBounceEnd="80000">
                                      <p:stCondLst>
                                        <p:cond delay="250"/>
                                      </p:stCondLst>
                                      <p:childTnLst>
                                        <p:set>
                                          <p:cBhvr>
                                            <p:cTn id="39" dur="1" fill="hold">
                                              <p:stCondLst>
                                                <p:cond delay="0"/>
                                              </p:stCondLst>
                                            </p:cTn>
                                            <p:tgtEl>
                                              <p:spTgt spid="12"/>
                                            </p:tgtEl>
                                            <p:attrNameLst>
                                              <p:attrName>style.visibility</p:attrName>
                                            </p:attrNameLst>
                                          </p:cBhvr>
                                          <p:to>
                                            <p:strVal val="visible"/>
                                          </p:to>
                                        </p:set>
                                        <p:anim calcmode="lin" valueType="num" p14:bounceEnd="80000">
                                          <p:cBhvr additive="base">
                                            <p:cTn id="40" dur="1500" fill="hold"/>
                                            <p:tgtEl>
                                              <p:spTgt spid="12"/>
                                            </p:tgtEl>
                                            <p:attrNameLst>
                                              <p:attrName>ppt_x</p:attrName>
                                            </p:attrNameLst>
                                          </p:cBhvr>
                                          <p:tavLst>
                                            <p:tav tm="0">
                                              <p:val>
                                                <p:strVal val="#ppt_x"/>
                                              </p:val>
                                            </p:tav>
                                            <p:tav tm="100000">
                                              <p:val>
                                                <p:strVal val="#ppt_x"/>
                                              </p:val>
                                            </p:tav>
                                          </p:tavLst>
                                        </p:anim>
                                        <p:anim calcmode="lin" valueType="num" p14:bounceEnd="80000">
                                          <p:cBhvr additive="base">
                                            <p:cTn id="41" dur="1500" fill="hold"/>
                                            <p:tgtEl>
                                              <p:spTgt spid="12"/>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14:presetBounceEnd="80000">
                                      <p:stCondLst>
                                        <p:cond delay="500"/>
                                      </p:stCondLst>
                                      <p:childTnLst>
                                        <p:set>
                                          <p:cBhvr>
                                            <p:cTn id="43" dur="1" fill="hold">
                                              <p:stCondLst>
                                                <p:cond delay="0"/>
                                              </p:stCondLst>
                                            </p:cTn>
                                            <p:tgtEl>
                                              <p:spTgt spid="50"/>
                                            </p:tgtEl>
                                            <p:attrNameLst>
                                              <p:attrName>style.visibility</p:attrName>
                                            </p:attrNameLst>
                                          </p:cBhvr>
                                          <p:to>
                                            <p:strVal val="visible"/>
                                          </p:to>
                                        </p:set>
                                        <p:anim calcmode="lin" valueType="num" p14:bounceEnd="80000">
                                          <p:cBhvr additive="base">
                                            <p:cTn id="44" dur="1500" fill="hold"/>
                                            <p:tgtEl>
                                              <p:spTgt spid="50"/>
                                            </p:tgtEl>
                                            <p:attrNameLst>
                                              <p:attrName>ppt_x</p:attrName>
                                            </p:attrNameLst>
                                          </p:cBhvr>
                                          <p:tavLst>
                                            <p:tav tm="0">
                                              <p:val>
                                                <p:strVal val="#ppt_x"/>
                                              </p:val>
                                            </p:tav>
                                            <p:tav tm="100000">
                                              <p:val>
                                                <p:strVal val="#ppt_x"/>
                                              </p:val>
                                            </p:tav>
                                          </p:tavLst>
                                        </p:anim>
                                        <p:anim calcmode="lin" valueType="num" p14:bounceEnd="80000">
                                          <p:cBhvr additive="base">
                                            <p:cTn id="45" dur="1500" fill="hold"/>
                                            <p:tgtEl>
                                              <p:spTgt spid="50"/>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14:presetBounceEnd="80000">
                                      <p:stCondLst>
                                        <p:cond delay="500"/>
                                      </p:stCondLst>
                                      <p:childTnLst>
                                        <p:set>
                                          <p:cBhvr>
                                            <p:cTn id="47" dur="1" fill="hold">
                                              <p:stCondLst>
                                                <p:cond delay="0"/>
                                              </p:stCondLst>
                                            </p:cTn>
                                            <p:tgtEl>
                                              <p:spTgt spid="16"/>
                                            </p:tgtEl>
                                            <p:attrNameLst>
                                              <p:attrName>style.visibility</p:attrName>
                                            </p:attrNameLst>
                                          </p:cBhvr>
                                          <p:to>
                                            <p:strVal val="visible"/>
                                          </p:to>
                                        </p:set>
                                        <p:anim calcmode="lin" valueType="num" p14:bounceEnd="80000">
                                          <p:cBhvr additive="base">
                                            <p:cTn id="48" dur="1500" fill="hold"/>
                                            <p:tgtEl>
                                              <p:spTgt spid="16"/>
                                            </p:tgtEl>
                                            <p:attrNameLst>
                                              <p:attrName>ppt_x</p:attrName>
                                            </p:attrNameLst>
                                          </p:cBhvr>
                                          <p:tavLst>
                                            <p:tav tm="0">
                                              <p:val>
                                                <p:strVal val="#ppt_x"/>
                                              </p:val>
                                            </p:tav>
                                            <p:tav tm="100000">
                                              <p:val>
                                                <p:strVal val="#ppt_x"/>
                                              </p:val>
                                            </p:tav>
                                          </p:tavLst>
                                        </p:anim>
                                        <p:anim calcmode="lin" valueType="num" p14:bounceEnd="80000">
                                          <p:cBhvr additive="base">
                                            <p:cTn id="49" dur="1500" fill="hold"/>
                                            <p:tgtEl>
                                              <p:spTgt spid="16"/>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14:presetBounceEnd="80000">
                                      <p:stCondLst>
                                        <p:cond delay="750"/>
                                      </p:stCondLst>
                                      <p:childTnLst>
                                        <p:set>
                                          <p:cBhvr>
                                            <p:cTn id="51" dur="1" fill="hold">
                                              <p:stCondLst>
                                                <p:cond delay="0"/>
                                              </p:stCondLst>
                                            </p:cTn>
                                            <p:tgtEl>
                                              <p:spTgt spid="51"/>
                                            </p:tgtEl>
                                            <p:attrNameLst>
                                              <p:attrName>style.visibility</p:attrName>
                                            </p:attrNameLst>
                                          </p:cBhvr>
                                          <p:to>
                                            <p:strVal val="visible"/>
                                          </p:to>
                                        </p:set>
                                        <p:anim calcmode="lin" valueType="num" p14:bounceEnd="80000">
                                          <p:cBhvr additive="base">
                                            <p:cTn id="52" dur="1500" fill="hold"/>
                                            <p:tgtEl>
                                              <p:spTgt spid="51"/>
                                            </p:tgtEl>
                                            <p:attrNameLst>
                                              <p:attrName>ppt_x</p:attrName>
                                            </p:attrNameLst>
                                          </p:cBhvr>
                                          <p:tavLst>
                                            <p:tav tm="0">
                                              <p:val>
                                                <p:strVal val="#ppt_x"/>
                                              </p:val>
                                            </p:tav>
                                            <p:tav tm="100000">
                                              <p:val>
                                                <p:strVal val="#ppt_x"/>
                                              </p:val>
                                            </p:tav>
                                          </p:tavLst>
                                        </p:anim>
                                        <p:anim calcmode="lin" valueType="num" p14:bounceEnd="80000">
                                          <p:cBhvr additive="base">
                                            <p:cTn id="53" dur="1500" fill="hold"/>
                                            <p:tgtEl>
                                              <p:spTgt spid="51"/>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14:presetBounceEnd="80000">
                                      <p:stCondLst>
                                        <p:cond delay="750"/>
                                      </p:stCondLst>
                                      <p:childTnLst>
                                        <p:set>
                                          <p:cBhvr>
                                            <p:cTn id="55" dur="1" fill="hold">
                                              <p:stCondLst>
                                                <p:cond delay="0"/>
                                              </p:stCondLst>
                                            </p:cTn>
                                            <p:tgtEl>
                                              <p:spTgt spid="20"/>
                                            </p:tgtEl>
                                            <p:attrNameLst>
                                              <p:attrName>style.visibility</p:attrName>
                                            </p:attrNameLst>
                                          </p:cBhvr>
                                          <p:to>
                                            <p:strVal val="visible"/>
                                          </p:to>
                                        </p:set>
                                        <p:anim calcmode="lin" valueType="num" p14:bounceEnd="80000">
                                          <p:cBhvr additive="base">
                                            <p:cTn id="56" dur="1500" fill="hold"/>
                                            <p:tgtEl>
                                              <p:spTgt spid="20"/>
                                            </p:tgtEl>
                                            <p:attrNameLst>
                                              <p:attrName>ppt_x</p:attrName>
                                            </p:attrNameLst>
                                          </p:cBhvr>
                                          <p:tavLst>
                                            <p:tav tm="0">
                                              <p:val>
                                                <p:strVal val="#ppt_x"/>
                                              </p:val>
                                            </p:tav>
                                            <p:tav tm="100000">
                                              <p:val>
                                                <p:strVal val="#ppt_x"/>
                                              </p:val>
                                            </p:tav>
                                          </p:tavLst>
                                        </p:anim>
                                        <p:anim calcmode="lin" valueType="num" p14:bounceEnd="80000">
                                          <p:cBhvr additive="base">
                                            <p:cTn id="57" dur="1500" fill="hold"/>
                                            <p:tgtEl>
                                              <p:spTgt spid="20"/>
                                            </p:tgtEl>
                                            <p:attrNameLst>
                                              <p:attrName>ppt_y</p:attrName>
                                            </p:attrNameLst>
                                          </p:cBhvr>
                                          <p:tavLst>
                                            <p:tav tm="0">
                                              <p:val>
                                                <p:strVal val="0-#ppt_h/2"/>
                                              </p:val>
                                            </p:tav>
                                            <p:tav tm="100000">
                                              <p:val>
                                                <p:strVal val="#ppt_y"/>
                                              </p:val>
                                            </p:tav>
                                          </p:tavLst>
                                        </p:anim>
                                      </p:childTnLst>
                                    </p:cTn>
                                  </p:par>
                                  <p:par>
                                    <p:cTn id="58" presetID="2" presetClass="entr" presetSubtype="1" fill="hold" grpId="0" nodeType="withEffect" p14:presetBounceEnd="80000">
                                      <p:stCondLst>
                                        <p:cond delay="1000"/>
                                      </p:stCondLst>
                                      <p:childTnLst>
                                        <p:set>
                                          <p:cBhvr>
                                            <p:cTn id="59" dur="1" fill="hold">
                                              <p:stCondLst>
                                                <p:cond delay="0"/>
                                              </p:stCondLst>
                                            </p:cTn>
                                            <p:tgtEl>
                                              <p:spTgt spid="52"/>
                                            </p:tgtEl>
                                            <p:attrNameLst>
                                              <p:attrName>style.visibility</p:attrName>
                                            </p:attrNameLst>
                                          </p:cBhvr>
                                          <p:to>
                                            <p:strVal val="visible"/>
                                          </p:to>
                                        </p:set>
                                        <p:anim calcmode="lin" valueType="num" p14:bounceEnd="80000">
                                          <p:cBhvr additive="base">
                                            <p:cTn id="60" dur="1500" fill="hold"/>
                                            <p:tgtEl>
                                              <p:spTgt spid="52"/>
                                            </p:tgtEl>
                                            <p:attrNameLst>
                                              <p:attrName>ppt_x</p:attrName>
                                            </p:attrNameLst>
                                          </p:cBhvr>
                                          <p:tavLst>
                                            <p:tav tm="0">
                                              <p:val>
                                                <p:strVal val="#ppt_x"/>
                                              </p:val>
                                            </p:tav>
                                            <p:tav tm="100000">
                                              <p:val>
                                                <p:strVal val="#ppt_x"/>
                                              </p:val>
                                            </p:tav>
                                          </p:tavLst>
                                        </p:anim>
                                        <p:anim calcmode="lin" valueType="num" p14:bounceEnd="80000">
                                          <p:cBhvr additive="base">
                                            <p:cTn id="61" dur="1500" fill="hold"/>
                                            <p:tgtEl>
                                              <p:spTgt spid="52"/>
                                            </p:tgtEl>
                                            <p:attrNameLst>
                                              <p:attrName>ppt_y</p:attrName>
                                            </p:attrNameLst>
                                          </p:cBhvr>
                                          <p:tavLst>
                                            <p:tav tm="0">
                                              <p:val>
                                                <p:strVal val="0-#ppt_h/2"/>
                                              </p:val>
                                            </p:tav>
                                            <p:tav tm="100000">
                                              <p:val>
                                                <p:strVal val="#ppt_y"/>
                                              </p:val>
                                            </p:tav>
                                          </p:tavLst>
                                        </p:anim>
                                      </p:childTnLst>
                                    </p:cTn>
                                  </p:par>
                                  <p:par>
                                    <p:cTn id="62" presetID="2" presetClass="entr" presetSubtype="1" fill="hold" grpId="0" nodeType="withEffect" p14:presetBounceEnd="80000">
                                      <p:stCondLst>
                                        <p:cond delay="1000"/>
                                      </p:stCondLst>
                                      <p:childTnLst>
                                        <p:set>
                                          <p:cBhvr>
                                            <p:cTn id="63" dur="1" fill="hold">
                                              <p:stCondLst>
                                                <p:cond delay="0"/>
                                              </p:stCondLst>
                                            </p:cTn>
                                            <p:tgtEl>
                                              <p:spTgt spid="24"/>
                                            </p:tgtEl>
                                            <p:attrNameLst>
                                              <p:attrName>style.visibility</p:attrName>
                                            </p:attrNameLst>
                                          </p:cBhvr>
                                          <p:to>
                                            <p:strVal val="visible"/>
                                          </p:to>
                                        </p:set>
                                        <p:anim calcmode="lin" valueType="num" p14:bounceEnd="80000">
                                          <p:cBhvr additive="base">
                                            <p:cTn id="64" dur="1500" fill="hold"/>
                                            <p:tgtEl>
                                              <p:spTgt spid="24"/>
                                            </p:tgtEl>
                                            <p:attrNameLst>
                                              <p:attrName>ppt_x</p:attrName>
                                            </p:attrNameLst>
                                          </p:cBhvr>
                                          <p:tavLst>
                                            <p:tav tm="0">
                                              <p:val>
                                                <p:strVal val="#ppt_x"/>
                                              </p:val>
                                            </p:tav>
                                            <p:tav tm="100000">
                                              <p:val>
                                                <p:strVal val="#ppt_x"/>
                                              </p:val>
                                            </p:tav>
                                          </p:tavLst>
                                        </p:anim>
                                        <p:anim calcmode="lin" valueType="num" p14:bounceEnd="80000">
                                          <p:cBhvr additive="base">
                                            <p:cTn id="65" dur="1500" fill="hold"/>
                                            <p:tgtEl>
                                              <p:spTgt spid="24"/>
                                            </p:tgtEl>
                                            <p:attrNameLst>
                                              <p:attrName>ppt_y</p:attrName>
                                            </p:attrNameLst>
                                          </p:cBhvr>
                                          <p:tavLst>
                                            <p:tav tm="0">
                                              <p:val>
                                                <p:strVal val="0-#ppt_h/2"/>
                                              </p:val>
                                            </p:tav>
                                            <p:tav tm="100000">
                                              <p:val>
                                                <p:strVal val="#ppt_y"/>
                                              </p:val>
                                            </p:tav>
                                          </p:tavLst>
                                        </p:anim>
                                      </p:childTnLst>
                                    </p:cTn>
                                  </p:par>
                                  <p:par>
                                    <p:cTn id="66" presetID="2" presetClass="entr" presetSubtype="1" fill="hold" grpId="0" nodeType="withEffect" p14:presetBounceEnd="80000">
                                      <p:stCondLst>
                                        <p:cond delay="1250"/>
                                      </p:stCondLst>
                                      <p:childTnLst>
                                        <p:set>
                                          <p:cBhvr>
                                            <p:cTn id="67" dur="1" fill="hold">
                                              <p:stCondLst>
                                                <p:cond delay="0"/>
                                              </p:stCondLst>
                                            </p:cTn>
                                            <p:tgtEl>
                                              <p:spTgt spid="53"/>
                                            </p:tgtEl>
                                            <p:attrNameLst>
                                              <p:attrName>style.visibility</p:attrName>
                                            </p:attrNameLst>
                                          </p:cBhvr>
                                          <p:to>
                                            <p:strVal val="visible"/>
                                          </p:to>
                                        </p:set>
                                        <p:anim calcmode="lin" valueType="num" p14:bounceEnd="80000">
                                          <p:cBhvr additive="base">
                                            <p:cTn id="68" dur="1500" fill="hold"/>
                                            <p:tgtEl>
                                              <p:spTgt spid="53"/>
                                            </p:tgtEl>
                                            <p:attrNameLst>
                                              <p:attrName>ppt_x</p:attrName>
                                            </p:attrNameLst>
                                          </p:cBhvr>
                                          <p:tavLst>
                                            <p:tav tm="0">
                                              <p:val>
                                                <p:strVal val="#ppt_x"/>
                                              </p:val>
                                            </p:tav>
                                            <p:tav tm="100000">
                                              <p:val>
                                                <p:strVal val="#ppt_x"/>
                                              </p:val>
                                            </p:tav>
                                          </p:tavLst>
                                        </p:anim>
                                        <p:anim calcmode="lin" valueType="num" p14:bounceEnd="80000">
                                          <p:cBhvr additive="base">
                                            <p:cTn id="69" dur="1500" fill="hold"/>
                                            <p:tgtEl>
                                              <p:spTgt spid="53"/>
                                            </p:tgtEl>
                                            <p:attrNameLst>
                                              <p:attrName>ppt_y</p:attrName>
                                            </p:attrNameLst>
                                          </p:cBhvr>
                                          <p:tavLst>
                                            <p:tav tm="0">
                                              <p:val>
                                                <p:strVal val="0-#ppt_h/2"/>
                                              </p:val>
                                            </p:tav>
                                            <p:tav tm="100000">
                                              <p:val>
                                                <p:strVal val="#ppt_y"/>
                                              </p:val>
                                            </p:tav>
                                          </p:tavLst>
                                        </p:anim>
                                      </p:childTnLst>
                                    </p:cTn>
                                  </p:par>
                                  <p:par>
                                    <p:cTn id="70" presetID="2" presetClass="entr" presetSubtype="1" fill="hold" grpId="0" nodeType="withEffect" p14:presetBounceEnd="80000">
                                      <p:stCondLst>
                                        <p:cond delay="1250"/>
                                      </p:stCondLst>
                                      <p:childTnLst>
                                        <p:set>
                                          <p:cBhvr>
                                            <p:cTn id="71" dur="1" fill="hold">
                                              <p:stCondLst>
                                                <p:cond delay="0"/>
                                              </p:stCondLst>
                                            </p:cTn>
                                            <p:tgtEl>
                                              <p:spTgt spid="28"/>
                                            </p:tgtEl>
                                            <p:attrNameLst>
                                              <p:attrName>style.visibility</p:attrName>
                                            </p:attrNameLst>
                                          </p:cBhvr>
                                          <p:to>
                                            <p:strVal val="visible"/>
                                          </p:to>
                                        </p:set>
                                        <p:anim calcmode="lin" valueType="num" p14:bounceEnd="80000">
                                          <p:cBhvr additive="base">
                                            <p:cTn id="72" dur="1500" fill="hold"/>
                                            <p:tgtEl>
                                              <p:spTgt spid="28"/>
                                            </p:tgtEl>
                                            <p:attrNameLst>
                                              <p:attrName>ppt_x</p:attrName>
                                            </p:attrNameLst>
                                          </p:cBhvr>
                                          <p:tavLst>
                                            <p:tav tm="0">
                                              <p:val>
                                                <p:strVal val="#ppt_x"/>
                                              </p:val>
                                            </p:tav>
                                            <p:tav tm="100000">
                                              <p:val>
                                                <p:strVal val="#ppt_x"/>
                                              </p:val>
                                            </p:tav>
                                          </p:tavLst>
                                        </p:anim>
                                        <p:anim calcmode="lin" valueType="num" p14:bounceEnd="80000">
                                          <p:cBhvr additive="base">
                                            <p:cTn id="73" dur="1500" fill="hold"/>
                                            <p:tgtEl>
                                              <p:spTgt spid="28"/>
                                            </p:tgtEl>
                                            <p:attrNameLst>
                                              <p:attrName>ppt_y</p:attrName>
                                            </p:attrNameLst>
                                          </p:cBhvr>
                                          <p:tavLst>
                                            <p:tav tm="0">
                                              <p:val>
                                                <p:strVal val="0-#ppt_h/2"/>
                                              </p:val>
                                            </p:tav>
                                            <p:tav tm="100000">
                                              <p:val>
                                                <p:strVal val="#ppt_y"/>
                                              </p:val>
                                            </p:tav>
                                          </p:tavLst>
                                        </p:anim>
                                      </p:childTnLst>
                                    </p:cTn>
                                  </p:par>
                                  <p:par>
                                    <p:cTn id="74" presetID="23" presetClass="entr" presetSubtype="16" fill="hold" grpId="0" nodeType="withEffect">
                                      <p:stCondLst>
                                        <p:cond delay="500"/>
                                      </p:stCondLst>
                                      <p:childTnLst>
                                        <p:set>
                                          <p:cBhvr>
                                            <p:cTn id="75" dur="1" fill="hold">
                                              <p:stCondLst>
                                                <p:cond delay="0"/>
                                              </p:stCondLst>
                                            </p:cTn>
                                            <p:tgtEl>
                                              <p:spTgt spid="54"/>
                                            </p:tgtEl>
                                            <p:attrNameLst>
                                              <p:attrName>style.visibility</p:attrName>
                                            </p:attrNameLst>
                                          </p:cBhvr>
                                          <p:to>
                                            <p:strVal val="visible"/>
                                          </p:to>
                                        </p:set>
                                        <p:anim calcmode="lin" valueType="num">
                                          <p:cBhvr>
                                            <p:cTn id="76" dur="250" fill="hold"/>
                                            <p:tgtEl>
                                              <p:spTgt spid="54"/>
                                            </p:tgtEl>
                                            <p:attrNameLst>
                                              <p:attrName>ppt_w</p:attrName>
                                            </p:attrNameLst>
                                          </p:cBhvr>
                                          <p:tavLst>
                                            <p:tav tm="0">
                                              <p:val>
                                                <p:fltVal val="0"/>
                                              </p:val>
                                            </p:tav>
                                            <p:tav tm="100000">
                                              <p:val>
                                                <p:strVal val="#ppt_w"/>
                                              </p:val>
                                            </p:tav>
                                          </p:tavLst>
                                        </p:anim>
                                        <p:anim calcmode="lin" valueType="num">
                                          <p:cBhvr>
                                            <p:cTn id="77" dur="250" fill="hold"/>
                                            <p:tgtEl>
                                              <p:spTgt spid="54"/>
                                            </p:tgtEl>
                                            <p:attrNameLst>
                                              <p:attrName>ppt_h</p:attrName>
                                            </p:attrNameLst>
                                          </p:cBhvr>
                                          <p:tavLst>
                                            <p:tav tm="0">
                                              <p:val>
                                                <p:fltVal val="0"/>
                                              </p:val>
                                            </p:tav>
                                            <p:tav tm="100000">
                                              <p:val>
                                                <p:strVal val="#ppt_h"/>
                                              </p:val>
                                            </p:tav>
                                          </p:tavLst>
                                        </p:anim>
                                      </p:childTnLst>
                                    </p:cTn>
                                  </p:par>
                                  <p:par>
                                    <p:cTn id="78" presetID="6" presetClass="emph" presetSubtype="0" accel="48000" decel="52000" autoRev="1" fill="hold" grpId="1" nodeType="withEffect">
                                      <p:stCondLst>
                                        <p:cond delay="500"/>
                                      </p:stCondLst>
                                      <p:childTnLst>
                                        <p:animScale>
                                          <p:cBhvr>
                                            <p:cTn id="79" dur="500" fill="hold"/>
                                            <p:tgtEl>
                                              <p:spTgt spid="54"/>
                                            </p:tgtEl>
                                          </p:cBhvr>
                                          <p:by x="125000" y="125000"/>
                                        </p:animScale>
                                      </p:childTnLst>
                                    </p:cTn>
                                  </p:par>
                                  <p:par>
                                    <p:cTn id="80" presetID="6" presetClass="emph" presetSubtype="0" accel="40000" decel="40000" autoRev="1" fill="hold" grpId="2" nodeType="withEffect">
                                      <p:stCondLst>
                                        <p:cond delay="2250"/>
                                      </p:stCondLst>
                                      <p:childTnLst>
                                        <p:animScale>
                                          <p:cBhvr>
                                            <p:cTn id="81" dur="500" fill="hold"/>
                                            <p:tgtEl>
                                              <p:spTgt spid="54"/>
                                            </p:tgtEl>
                                          </p:cBhvr>
                                          <p:by x="125000" y="125000"/>
                                        </p:animScale>
                                      </p:childTnLst>
                                    </p:cTn>
                                  </p:par>
                                  <p:par>
                                    <p:cTn id="82" presetID="10" presetClass="entr" presetSubtype="0" fill="hold" grpId="0" nodeType="withEffect">
                                      <p:stCondLst>
                                        <p:cond delay="750"/>
                                      </p:stCondLst>
                                      <p:childTnLst>
                                        <p:set>
                                          <p:cBhvr>
                                            <p:cTn id="83" dur="1" fill="hold">
                                              <p:stCondLst>
                                                <p:cond delay="0"/>
                                              </p:stCondLst>
                                            </p:cTn>
                                            <p:tgtEl>
                                              <p:spTgt spid="60"/>
                                            </p:tgtEl>
                                            <p:attrNameLst>
                                              <p:attrName>style.visibility</p:attrName>
                                            </p:attrNameLst>
                                          </p:cBhvr>
                                          <p:to>
                                            <p:strVal val="visible"/>
                                          </p:to>
                                        </p:set>
                                        <p:animEffect transition="in" filter="fade">
                                          <p:cBhvr>
                                            <p:cTn id="84" dur="1000"/>
                                            <p:tgtEl>
                                              <p:spTgt spid="60"/>
                                            </p:tgtEl>
                                          </p:cBhvr>
                                        </p:animEffect>
                                      </p:childTnLst>
                                    </p:cTn>
                                  </p:par>
                                  <p:par>
                                    <p:cTn id="85" presetID="8" presetClass="emph" presetSubtype="0" fill="hold" grpId="1" nodeType="withEffect">
                                      <p:stCondLst>
                                        <p:cond delay="0"/>
                                      </p:stCondLst>
                                      <p:childTnLst>
                                        <p:animRot by="21600000">
                                          <p:cBhvr>
                                            <p:cTn id="86" dur="10000" fill="hold"/>
                                            <p:tgtEl>
                                              <p:spTgt spid="60"/>
                                            </p:tgtEl>
                                            <p:attrNameLst>
                                              <p:attrName>r</p:attrName>
                                            </p:attrNameLst>
                                          </p:cBhvr>
                                        </p:animRot>
                                      </p:childTnLst>
                                    </p:cTn>
                                  </p:par>
                                  <p:par>
                                    <p:cTn id="87" presetID="64" presetClass="path" presetSubtype="0" accel="50000" decel="50000" fill="hold" grpId="2" nodeType="withEffect">
                                      <p:stCondLst>
                                        <p:cond delay="0"/>
                                      </p:stCondLst>
                                      <p:childTnLst>
                                        <p:animMotion origin="layout" path="M 3.95833E-6 -3.7037E-7 L -0.08151 0.18009 " pathEditMode="relative" rAng="0" ptsTypes="AA">
                                          <p:cBhvr>
                                            <p:cTn id="88" dur="10000" fill="hold"/>
                                            <p:tgtEl>
                                              <p:spTgt spid="60"/>
                                            </p:tgtEl>
                                            <p:attrNameLst>
                                              <p:attrName>ppt_x</p:attrName>
                                              <p:attrName>ppt_y</p:attrName>
                                            </p:attrNameLst>
                                          </p:cBhvr>
                                          <p:rCtr x="-4076" y="9005"/>
                                        </p:animMotion>
                                      </p:childTnLst>
                                    </p:cTn>
                                  </p:par>
                                  <p:par>
                                    <p:cTn id="89" presetID="10" presetClass="entr" presetSubtype="0" fill="hold" grpId="0" nodeType="withEffect">
                                      <p:stCondLst>
                                        <p:cond delay="1250"/>
                                      </p:stCondLst>
                                      <p:childTnLst>
                                        <p:set>
                                          <p:cBhvr>
                                            <p:cTn id="90" dur="1" fill="hold">
                                              <p:stCondLst>
                                                <p:cond delay="0"/>
                                              </p:stCondLst>
                                            </p:cTn>
                                            <p:tgtEl>
                                              <p:spTgt spid="59"/>
                                            </p:tgtEl>
                                            <p:attrNameLst>
                                              <p:attrName>style.visibility</p:attrName>
                                            </p:attrNameLst>
                                          </p:cBhvr>
                                          <p:to>
                                            <p:strVal val="visible"/>
                                          </p:to>
                                        </p:set>
                                        <p:animEffect transition="in" filter="fade">
                                          <p:cBhvr>
                                            <p:cTn id="91" dur="1000"/>
                                            <p:tgtEl>
                                              <p:spTgt spid="59"/>
                                            </p:tgtEl>
                                          </p:cBhvr>
                                        </p:animEffect>
                                      </p:childTnLst>
                                    </p:cTn>
                                  </p:par>
                                  <p:par>
                                    <p:cTn id="92" presetID="8" presetClass="emph" presetSubtype="0" fill="hold" grpId="1" nodeType="withEffect">
                                      <p:stCondLst>
                                        <p:cond delay="0"/>
                                      </p:stCondLst>
                                      <p:childTnLst>
                                        <p:animRot by="21600000">
                                          <p:cBhvr>
                                            <p:cTn id="93" dur="10000" fill="hold"/>
                                            <p:tgtEl>
                                              <p:spTgt spid="59"/>
                                            </p:tgtEl>
                                            <p:attrNameLst>
                                              <p:attrName>r</p:attrName>
                                            </p:attrNameLst>
                                          </p:cBhvr>
                                        </p:animRot>
                                      </p:childTnLst>
                                    </p:cTn>
                                  </p:par>
                                  <p:par>
                                    <p:cTn id="94" presetID="64" presetClass="path" presetSubtype="0" accel="50000" decel="50000" fill="hold" grpId="2" nodeType="withEffect">
                                      <p:stCondLst>
                                        <p:cond delay="0"/>
                                      </p:stCondLst>
                                      <p:childTnLst>
                                        <p:animMotion origin="layout" path="M 4.79167E-6 2.22222E-6 L 0.09362 -0.09584 " pathEditMode="relative" rAng="0" ptsTypes="AA">
                                          <p:cBhvr>
                                            <p:cTn id="95" dur="10000" fill="hold"/>
                                            <p:tgtEl>
                                              <p:spTgt spid="59"/>
                                            </p:tgtEl>
                                            <p:attrNameLst>
                                              <p:attrName>ppt_x</p:attrName>
                                              <p:attrName>ppt_y</p:attrName>
                                            </p:attrNameLst>
                                          </p:cBhvr>
                                          <p:rCtr x="4674" y="-4792"/>
                                        </p:animMotion>
                                      </p:childTnLst>
                                    </p:cTn>
                                  </p:par>
                                  <p:par>
                                    <p:cTn id="96" presetID="10" presetClass="entr" presetSubtype="0" fill="hold" grpId="0" nodeType="withEffect">
                                      <p:stCondLst>
                                        <p:cond delay="1250"/>
                                      </p:stCondLst>
                                      <p:childTnLst>
                                        <p:set>
                                          <p:cBhvr>
                                            <p:cTn id="97" dur="1" fill="hold">
                                              <p:stCondLst>
                                                <p:cond delay="0"/>
                                              </p:stCondLst>
                                            </p:cTn>
                                            <p:tgtEl>
                                              <p:spTgt spid="58"/>
                                            </p:tgtEl>
                                            <p:attrNameLst>
                                              <p:attrName>style.visibility</p:attrName>
                                            </p:attrNameLst>
                                          </p:cBhvr>
                                          <p:to>
                                            <p:strVal val="visible"/>
                                          </p:to>
                                        </p:set>
                                        <p:animEffect transition="in" filter="fade">
                                          <p:cBhvr>
                                            <p:cTn id="98" dur="1000"/>
                                            <p:tgtEl>
                                              <p:spTgt spid="58"/>
                                            </p:tgtEl>
                                          </p:cBhvr>
                                        </p:animEffect>
                                      </p:childTnLst>
                                    </p:cTn>
                                  </p:par>
                                  <p:par>
                                    <p:cTn id="99" presetID="8" presetClass="emph" presetSubtype="0" fill="hold" grpId="1" nodeType="withEffect">
                                      <p:stCondLst>
                                        <p:cond delay="0"/>
                                      </p:stCondLst>
                                      <p:childTnLst>
                                        <p:animRot by="21600000">
                                          <p:cBhvr>
                                            <p:cTn id="100" dur="10000" fill="hold"/>
                                            <p:tgtEl>
                                              <p:spTgt spid="58"/>
                                            </p:tgtEl>
                                            <p:attrNameLst>
                                              <p:attrName>r</p:attrName>
                                            </p:attrNameLst>
                                          </p:cBhvr>
                                        </p:animRot>
                                      </p:childTnLst>
                                    </p:cTn>
                                  </p:par>
                                  <p:par>
                                    <p:cTn id="101" presetID="64" presetClass="path" presetSubtype="0" accel="50000" decel="50000" fill="hold" grpId="2" nodeType="withEffect">
                                      <p:stCondLst>
                                        <p:cond delay="0"/>
                                      </p:stCondLst>
                                      <p:childTnLst>
                                        <p:animMotion origin="layout" path="M 2.5E-6 -2.22222E-6 L -0.0211 0.11852 " pathEditMode="relative" rAng="0" ptsTypes="AA">
                                          <p:cBhvr>
                                            <p:cTn id="102" dur="10000" fill="hold"/>
                                            <p:tgtEl>
                                              <p:spTgt spid="58"/>
                                            </p:tgtEl>
                                            <p:attrNameLst>
                                              <p:attrName>ppt_x</p:attrName>
                                              <p:attrName>ppt_y</p:attrName>
                                            </p:attrNameLst>
                                          </p:cBhvr>
                                          <p:rCtr x="-1055" y="5926"/>
                                        </p:animMotion>
                                      </p:childTnLst>
                                    </p:cTn>
                                  </p:par>
                                  <p:par>
                                    <p:cTn id="103" presetID="10" presetClass="entr" presetSubtype="0" fill="hold" grpId="0" nodeType="withEffect">
                                      <p:stCondLst>
                                        <p:cond delay="1250"/>
                                      </p:stCondLst>
                                      <p:childTnLst>
                                        <p:set>
                                          <p:cBhvr>
                                            <p:cTn id="104" dur="1" fill="hold">
                                              <p:stCondLst>
                                                <p:cond delay="0"/>
                                              </p:stCondLst>
                                            </p:cTn>
                                            <p:tgtEl>
                                              <p:spTgt spid="63"/>
                                            </p:tgtEl>
                                            <p:attrNameLst>
                                              <p:attrName>style.visibility</p:attrName>
                                            </p:attrNameLst>
                                          </p:cBhvr>
                                          <p:to>
                                            <p:strVal val="visible"/>
                                          </p:to>
                                        </p:set>
                                        <p:animEffect transition="in" filter="fade">
                                          <p:cBhvr>
                                            <p:cTn id="105" dur="1000"/>
                                            <p:tgtEl>
                                              <p:spTgt spid="63"/>
                                            </p:tgtEl>
                                          </p:cBhvr>
                                        </p:animEffect>
                                      </p:childTnLst>
                                    </p:cTn>
                                  </p:par>
                                  <p:par>
                                    <p:cTn id="106" presetID="8" presetClass="emph" presetSubtype="0" fill="hold" grpId="1" nodeType="withEffect">
                                      <p:stCondLst>
                                        <p:cond delay="0"/>
                                      </p:stCondLst>
                                      <p:childTnLst>
                                        <p:animRot by="21600000">
                                          <p:cBhvr>
                                            <p:cTn id="107" dur="10000" fill="hold"/>
                                            <p:tgtEl>
                                              <p:spTgt spid="63"/>
                                            </p:tgtEl>
                                            <p:attrNameLst>
                                              <p:attrName>r</p:attrName>
                                            </p:attrNameLst>
                                          </p:cBhvr>
                                        </p:animRot>
                                      </p:childTnLst>
                                    </p:cTn>
                                  </p:par>
                                  <p:par>
                                    <p:cTn id="108" presetID="64" presetClass="path" presetSubtype="0" accel="50000" decel="50000" fill="hold" grpId="2" nodeType="withEffect">
                                      <p:stCondLst>
                                        <p:cond delay="0"/>
                                      </p:stCondLst>
                                      <p:childTnLst>
                                        <p:animMotion origin="layout" path="M -3.95833E-6 7.40741E-7 L -0.02109 0.11852 " pathEditMode="relative" rAng="0" ptsTypes="AA">
                                          <p:cBhvr>
                                            <p:cTn id="109" dur="10000" fill="hold"/>
                                            <p:tgtEl>
                                              <p:spTgt spid="63"/>
                                            </p:tgtEl>
                                            <p:attrNameLst>
                                              <p:attrName>ppt_x</p:attrName>
                                              <p:attrName>ppt_y</p:attrName>
                                            </p:attrNameLst>
                                          </p:cBhvr>
                                          <p:rCtr x="-1055" y="5926"/>
                                        </p:animMotion>
                                      </p:childTnLst>
                                    </p:cTn>
                                  </p:par>
                                  <p:par>
                                    <p:cTn id="110" presetID="10" presetClass="entr" presetSubtype="0" repeatCount="indefinite" fill="hold" grpId="0" nodeType="withEffect">
                                      <p:stCondLst>
                                        <p:cond delay="0"/>
                                      </p:stCondLst>
                                      <p:childTnLst>
                                        <p:set>
                                          <p:cBhvr>
                                            <p:cTn id="111" dur="1" fill="hold">
                                              <p:stCondLst>
                                                <p:cond delay="0"/>
                                              </p:stCondLst>
                                            </p:cTn>
                                            <p:tgtEl>
                                              <p:spTgt spid="65"/>
                                            </p:tgtEl>
                                            <p:attrNameLst>
                                              <p:attrName>style.visibility</p:attrName>
                                            </p:attrNameLst>
                                          </p:cBhvr>
                                          <p:to>
                                            <p:strVal val="visible"/>
                                          </p:to>
                                        </p:set>
                                        <p:animEffect transition="in" filter="fade">
                                          <p:cBhvr>
                                            <p:cTn id="112" dur="1000"/>
                                            <p:tgtEl>
                                              <p:spTgt spid="65"/>
                                            </p:tgtEl>
                                          </p:cBhvr>
                                        </p:animEffect>
                                      </p:childTnLst>
                                    </p:cTn>
                                  </p:par>
                                  <p:par>
                                    <p:cTn id="113" presetID="10" presetClass="entr" presetSubtype="0" repeatCount="indefinite" fill="hold" grpId="0" nodeType="withEffect">
                                      <p:stCondLst>
                                        <p:cond delay="500"/>
                                      </p:stCondLst>
                                      <p:childTnLst>
                                        <p:set>
                                          <p:cBhvr>
                                            <p:cTn id="114" dur="1" fill="hold">
                                              <p:stCondLst>
                                                <p:cond delay="0"/>
                                              </p:stCondLst>
                                            </p:cTn>
                                            <p:tgtEl>
                                              <p:spTgt spid="64"/>
                                            </p:tgtEl>
                                            <p:attrNameLst>
                                              <p:attrName>style.visibility</p:attrName>
                                            </p:attrNameLst>
                                          </p:cBhvr>
                                          <p:to>
                                            <p:strVal val="visible"/>
                                          </p:to>
                                        </p:set>
                                        <p:animEffect transition="in" filter="fade">
                                          <p:cBhvr>
                                            <p:cTn id="115" dur="1000"/>
                                            <p:tgtEl>
                                              <p:spTgt spid="64"/>
                                            </p:tgtEl>
                                          </p:cBhvr>
                                        </p:animEffect>
                                      </p:childTnLst>
                                    </p:cTn>
                                  </p:par>
                                  <p:par>
                                    <p:cTn id="116" presetID="22" presetClass="entr" presetSubtype="8" fill="hold" grpId="0" nodeType="withEffect">
                                      <p:stCondLst>
                                        <p:cond delay="1000"/>
                                      </p:stCondLst>
                                      <p:childTnLst>
                                        <p:set>
                                          <p:cBhvr>
                                            <p:cTn id="117" dur="1" fill="hold">
                                              <p:stCondLst>
                                                <p:cond delay="0"/>
                                              </p:stCondLst>
                                            </p:cTn>
                                            <p:tgtEl>
                                              <p:spTgt spid="82"/>
                                            </p:tgtEl>
                                            <p:attrNameLst>
                                              <p:attrName>style.visibility</p:attrName>
                                            </p:attrNameLst>
                                          </p:cBhvr>
                                          <p:to>
                                            <p:strVal val="visible"/>
                                          </p:to>
                                        </p:set>
                                        <p:animEffect transition="in" filter="wipe(left)">
                                          <p:cBhvr>
                                            <p:cTn id="118"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0" grpId="0" animBg="1"/>
          <p:bldP spid="12" grpId="0" animBg="1"/>
          <p:bldP spid="14" grpId="0" animBg="1"/>
          <p:bldP spid="16" grpId="0" animBg="1"/>
          <p:bldP spid="18" grpId="0" animBg="1"/>
          <p:bldP spid="20" grpId="0" animBg="1"/>
          <p:bldP spid="22" grpId="0" animBg="1"/>
          <p:bldP spid="24" grpId="0" animBg="1"/>
          <p:bldP spid="26" grpId="0" animBg="1"/>
          <p:bldP spid="28" grpId="0" animBg="1"/>
          <p:bldP spid="48" grpId="0"/>
          <p:bldP spid="49" grpId="0"/>
          <p:bldP spid="50" grpId="0"/>
          <p:bldP spid="51" grpId="0"/>
          <p:bldP spid="52" grpId="0"/>
          <p:bldP spid="53" grpId="0"/>
          <p:bldP spid="54" grpId="0"/>
          <p:bldP spid="54" grpId="1"/>
          <p:bldP spid="54" grpId="2"/>
          <p:bldP spid="58" grpId="0" animBg="1"/>
          <p:bldP spid="58" grpId="1" animBg="1"/>
          <p:bldP spid="58" grpId="2" animBg="1"/>
          <p:bldP spid="59" grpId="0" animBg="1"/>
          <p:bldP spid="59" grpId="1" animBg="1"/>
          <p:bldP spid="59" grpId="2" animBg="1"/>
          <p:bldP spid="60" grpId="0" animBg="1"/>
          <p:bldP spid="60" grpId="1" animBg="1"/>
          <p:bldP spid="60" grpId="2" animBg="1"/>
          <p:bldP spid="63" grpId="0" animBg="1"/>
          <p:bldP spid="63" grpId="1" animBg="1"/>
          <p:bldP spid="63" grpId="2" animBg="1"/>
          <p:bldP spid="64" grpId="0" animBg="1"/>
          <p:bldP spid="65" grpId="0" animBg="1"/>
          <p:bldP spid="8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500"/>
                                            <p:tgtEl>
                                              <p:spTgt spid="5"/>
                                            </p:tgtEl>
                                          </p:cBhvr>
                                        </p:animEffect>
                                      </p:childTnLst>
                                    </p:cTn>
                                  </p:par>
                                  <p:par>
                                    <p:cTn id="8" presetID="22" presetClass="entr" presetSubtype="4" fill="hold" grpId="0" nodeType="withEffect">
                                      <p:stCondLst>
                                        <p:cond delay="20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grpId="0" nodeType="withEffect">
                                      <p:stCondLst>
                                        <p:cond delay="40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60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80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2" presetClass="entr" presetSubtype="4" fill="hold" grpId="0" nodeType="with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120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 presetClass="entr" presetSubtype="1" fill="hold" grpId="0" nodeType="with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additive="base">
                                            <p:cTn id="28" dur="1500" fill="hold"/>
                                            <p:tgtEl>
                                              <p:spTgt spid="48"/>
                                            </p:tgtEl>
                                            <p:attrNameLst>
                                              <p:attrName>ppt_x</p:attrName>
                                            </p:attrNameLst>
                                          </p:cBhvr>
                                          <p:tavLst>
                                            <p:tav tm="0">
                                              <p:val>
                                                <p:strVal val="#ppt_x"/>
                                              </p:val>
                                            </p:tav>
                                            <p:tav tm="100000">
                                              <p:val>
                                                <p:strVal val="#ppt_x"/>
                                              </p:val>
                                            </p:tav>
                                          </p:tavLst>
                                        </p:anim>
                                        <p:anim calcmode="lin" valueType="num">
                                          <p:cBhvr additive="base">
                                            <p:cTn id="29" dur="1500" fill="hold"/>
                                            <p:tgtEl>
                                              <p:spTgt spid="48"/>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1500" fill="hold"/>
                                            <p:tgtEl>
                                              <p:spTgt spid="8"/>
                                            </p:tgtEl>
                                            <p:attrNameLst>
                                              <p:attrName>ppt_x</p:attrName>
                                            </p:attrNameLst>
                                          </p:cBhvr>
                                          <p:tavLst>
                                            <p:tav tm="0">
                                              <p:val>
                                                <p:strVal val="#ppt_x"/>
                                              </p:val>
                                            </p:tav>
                                            <p:tav tm="100000">
                                              <p:val>
                                                <p:strVal val="#ppt_x"/>
                                              </p:val>
                                            </p:tav>
                                          </p:tavLst>
                                        </p:anim>
                                        <p:anim calcmode="lin" valueType="num">
                                          <p:cBhvr additive="base">
                                            <p:cTn id="33" dur="1500" fill="hold"/>
                                            <p:tgtEl>
                                              <p:spTgt spid="8"/>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250"/>
                                      </p:stCondLst>
                                      <p:childTnLst>
                                        <p:set>
                                          <p:cBhvr>
                                            <p:cTn id="35" dur="1" fill="hold">
                                              <p:stCondLst>
                                                <p:cond delay="0"/>
                                              </p:stCondLst>
                                            </p:cTn>
                                            <p:tgtEl>
                                              <p:spTgt spid="49"/>
                                            </p:tgtEl>
                                            <p:attrNameLst>
                                              <p:attrName>style.visibility</p:attrName>
                                            </p:attrNameLst>
                                          </p:cBhvr>
                                          <p:to>
                                            <p:strVal val="visible"/>
                                          </p:to>
                                        </p:set>
                                        <p:anim calcmode="lin" valueType="num">
                                          <p:cBhvr additive="base">
                                            <p:cTn id="36" dur="1500" fill="hold"/>
                                            <p:tgtEl>
                                              <p:spTgt spid="49"/>
                                            </p:tgtEl>
                                            <p:attrNameLst>
                                              <p:attrName>ppt_x</p:attrName>
                                            </p:attrNameLst>
                                          </p:cBhvr>
                                          <p:tavLst>
                                            <p:tav tm="0">
                                              <p:val>
                                                <p:strVal val="#ppt_x"/>
                                              </p:val>
                                            </p:tav>
                                            <p:tav tm="100000">
                                              <p:val>
                                                <p:strVal val="#ppt_x"/>
                                              </p:val>
                                            </p:tav>
                                          </p:tavLst>
                                        </p:anim>
                                        <p:anim calcmode="lin" valueType="num">
                                          <p:cBhvr additive="base">
                                            <p:cTn id="37" dur="1500" fill="hold"/>
                                            <p:tgtEl>
                                              <p:spTgt spid="49"/>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25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1500" fill="hold"/>
                                            <p:tgtEl>
                                              <p:spTgt spid="12"/>
                                            </p:tgtEl>
                                            <p:attrNameLst>
                                              <p:attrName>ppt_x</p:attrName>
                                            </p:attrNameLst>
                                          </p:cBhvr>
                                          <p:tavLst>
                                            <p:tav tm="0">
                                              <p:val>
                                                <p:strVal val="#ppt_x"/>
                                              </p:val>
                                            </p:tav>
                                            <p:tav tm="100000">
                                              <p:val>
                                                <p:strVal val="#ppt_x"/>
                                              </p:val>
                                            </p:tav>
                                          </p:tavLst>
                                        </p:anim>
                                        <p:anim calcmode="lin" valueType="num">
                                          <p:cBhvr additive="base">
                                            <p:cTn id="41" dur="1500" fill="hold"/>
                                            <p:tgtEl>
                                              <p:spTgt spid="12"/>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stCondLst>
                                        <p:cond delay="500"/>
                                      </p:stCondLst>
                                      <p:childTnLst>
                                        <p:set>
                                          <p:cBhvr>
                                            <p:cTn id="43" dur="1" fill="hold">
                                              <p:stCondLst>
                                                <p:cond delay="0"/>
                                              </p:stCondLst>
                                            </p:cTn>
                                            <p:tgtEl>
                                              <p:spTgt spid="50"/>
                                            </p:tgtEl>
                                            <p:attrNameLst>
                                              <p:attrName>style.visibility</p:attrName>
                                            </p:attrNameLst>
                                          </p:cBhvr>
                                          <p:to>
                                            <p:strVal val="visible"/>
                                          </p:to>
                                        </p:set>
                                        <p:anim calcmode="lin" valueType="num">
                                          <p:cBhvr additive="base">
                                            <p:cTn id="44" dur="1500" fill="hold"/>
                                            <p:tgtEl>
                                              <p:spTgt spid="50"/>
                                            </p:tgtEl>
                                            <p:attrNameLst>
                                              <p:attrName>ppt_x</p:attrName>
                                            </p:attrNameLst>
                                          </p:cBhvr>
                                          <p:tavLst>
                                            <p:tav tm="0">
                                              <p:val>
                                                <p:strVal val="#ppt_x"/>
                                              </p:val>
                                            </p:tav>
                                            <p:tav tm="100000">
                                              <p:val>
                                                <p:strVal val="#ppt_x"/>
                                              </p:val>
                                            </p:tav>
                                          </p:tavLst>
                                        </p:anim>
                                        <p:anim calcmode="lin" valueType="num">
                                          <p:cBhvr additive="base">
                                            <p:cTn id="45" dur="1500" fill="hold"/>
                                            <p:tgtEl>
                                              <p:spTgt spid="50"/>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50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1500" fill="hold"/>
                                            <p:tgtEl>
                                              <p:spTgt spid="16"/>
                                            </p:tgtEl>
                                            <p:attrNameLst>
                                              <p:attrName>ppt_x</p:attrName>
                                            </p:attrNameLst>
                                          </p:cBhvr>
                                          <p:tavLst>
                                            <p:tav tm="0">
                                              <p:val>
                                                <p:strVal val="#ppt_x"/>
                                              </p:val>
                                            </p:tav>
                                            <p:tav tm="100000">
                                              <p:val>
                                                <p:strVal val="#ppt_x"/>
                                              </p:val>
                                            </p:tav>
                                          </p:tavLst>
                                        </p:anim>
                                        <p:anim calcmode="lin" valueType="num">
                                          <p:cBhvr additive="base">
                                            <p:cTn id="49" dur="1500" fill="hold"/>
                                            <p:tgtEl>
                                              <p:spTgt spid="16"/>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750"/>
                                      </p:stCondLst>
                                      <p:childTnLst>
                                        <p:set>
                                          <p:cBhvr>
                                            <p:cTn id="51" dur="1" fill="hold">
                                              <p:stCondLst>
                                                <p:cond delay="0"/>
                                              </p:stCondLst>
                                            </p:cTn>
                                            <p:tgtEl>
                                              <p:spTgt spid="51"/>
                                            </p:tgtEl>
                                            <p:attrNameLst>
                                              <p:attrName>style.visibility</p:attrName>
                                            </p:attrNameLst>
                                          </p:cBhvr>
                                          <p:to>
                                            <p:strVal val="visible"/>
                                          </p:to>
                                        </p:set>
                                        <p:anim calcmode="lin" valueType="num">
                                          <p:cBhvr additive="base">
                                            <p:cTn id="52" dur="1500" fill="hold"/>
                                            <p:tgtEl>
                                              <p:spTgt spid="51"/>
                                            </p:tgtEl>
                                            <p:attrNameLst>
                                              <p:attrName>ppt_x</p:attrName>
                                            </p:attrNameLst>
                                          </p:cBhvr>
                                          <p:tavLst>
                                            <p:tav tm="0">
                                              <p:val>
                                                <p:strVal val="#ppt_x"/>
                                              </p:val>
                                            </p:tav>
                                            <p:tav tm="100000">
                                              <p:val>
                                                <p:strVal val="#ppt_x"/>
                                              </p:val>
                                            </p:tav>
                                          </p:tavLst>
                                        </p:anim>
                                        <p:anim calcmode="lin" valueType="num">
                                          <p:cBhvr additive="base">
                                            <p:cTn id="53" dur="1500" fill="hold"/>
                                            <p:tgtEl>
                                              <p:spTgt spid="51"/>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75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1500" fill="hold"/>
                                            <p:tgtEl>
                                              <p:spTgt spid="20"/>
                                            </p:tgtEl>
                                            <p:attrNameLst>
                                              <p:attrName>ppt_x</p:attrName>
                                            </p:attrNameLst>
                                          </p:cBhvr>
                                          <p:tavLst>
                                            <p:tav tm="0">
                                              <p:val>
                                                <p:strVal val="#ppt_x"/>
                                              </p:val>
                                            </p:tav>
                                            <p:tav tm="100000">
                                              <p:val>
                                                <p:strVal val="#ppt_x"/>
                                              </p:val>
                                            </p:tav>
                                          </p:tavLst>
                                        </p:anim>
                                        <p:anim calcmode="lin" valueType="num">
                                          <p:cBhvr additive="base">
                                            <p:cTn id="57" dur="1500" fill="hold"/>
                                            <p:tgtEl>
                                              <p:spTgt spid="20"/>
                                            </p:tgtEl>
                                            <p:attrNameLst>
                                              <p:attrName>ppt_y</p:attrName>
                                            </p:attrNameLst>
                                          </p:cBhvr>
                                          <p:tavLst>
                                            <p:tav tm="0">
                                              <p:val>
                                                <p:strVal val="0-#ppt_h/2"/>
                                              </p:val>
                                            </p:tav>
                                            <p:tav tm="100000">
                                              <p:val>
                                                <p:strVal val="#ppt_y"/>
                                              </p:val>
                                            </p:tav>
                                          </p:tavLst>
                                        </p:anim>
                                      </p:childTnLst>
                                    </p:cTn>
                                  </p:par>
                                  <p:par>
                                    <p:cTn id="58" presetID="2" presetClass="entr" presetSubtype="1" fill="hold" grpId="0" nodeType="withEffect">
                                      <p:stCondLst>
                                        <p:cond delay="1000"/>
                                      </p:stCondLst>
                                      <p:childTnLst>
                                        <p:set>
                                          <p:cBhvr>
                                            <p:cTn id="59" dur="1" fill="hold">
                                              <p:stCondLst>
                                                <p:cond delay="0"/>
                                              </p:stCondLst>
                                            </p:cTn>
                                            <p:tgtEl>
                                              <p:spTgt spid="52"/>
                                            </p:tgtEl>
                                            <p:attrNameLst>
                                              <p:attrName>style.visibility</p:attrName>
                                            </p:attrNameLst>
                                          </p:cBhvr>
                                          <p:to>
                                            <p:strVal val="visible"/>
                                          </p:to>
                                        </p:set>
                                        <p:anim calcmode="lin" valueType="num">
                                          <p:cBhvr additive="base">
                                            <p:cTn id="60" dur="1500" fill="hold"/>
                                            <p:tgtEl>
                                              <p:spTgt spid="52"/>
                                            </p:tgtEl>
                                            <p:attrNameLst>
                                              <p:attrName>ppt_x</p:attrName>
                                            </p:attrNameLst>
                                          </p:cBhvr>
                                          <p:tavLst>
                                            <p:tav tm="0">
                                              <p:val>
                                                <p:strVal val="#ppt_x"/>
                                              </p:val>
                                            </p:tav>
                                            <p:tav tm="100000">
                                              <p:val>
                                                <p:strVal val="#ppt_x"/>
                                              </p:val>
                                            </p:tav>
                                          </p:tavLst>
                                        </p:anim>
                                        <p:anim calcmode="lin" valueType="num">
                                          <p:cBhvr additive="base">
                                            <p:cTn id="61" dur="1500" fill="hold"/>
                                            <p:tgtEl>
                                              <p:spTgt spid="52"/>
                                            </p:tgtEl>
                                            <p:attrNameLst>
                                              <p:attrName>ppt_y</p:attrName>
                                            </p:attrNameLst>
                                          </p:cBhvr>
                                          <p:tavLst>
                                            <p:tav tm="0">
                                              <p:val>
                                                <p:strVal val="0-#ppt_h/2"/>
                                              </p:val>
                                            </p:tav>
                                            <p:tav tm="100000">
                                              <p:val>
                                                <p:strVal val="#ppt_y"/>
                                              </p:val>
                                            </p:tav>
                                          </p:tavLst>
                                        </p:anim>
                                      </p:childTnLst>
                                    </p:cTn>
                                  </p:par>
                                  <p:par>
                                    <p:cTn id="62" presetID="2" presetClass="entr" presetSubtype="1" fill="hold" grpId="0" nodeType="withEffect">
                                      <p:stCondLst>
                                        <p:cond delay="100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1500" fill="hold"/>
                                            <p:tgtEl>
                                              <p:spTgt spid="24"/>
                                            </p:tgtEl>
                                            <p:attrNameLst>
                                              <p:attrName>ppt_x</p:attrName>
                                            </p:attrNameLst>
                                          </p:cBhvr>
                                          <p:tavLst>
                                            <p:tav tm="0">
                                              <p:val>
                                                <p:strVal val="#ppt_x"/>
                                              </p:val>
                                            </p:tav>
                                            <p:tav tm="100000">
                                              <p:val>
                                                <p:strVal val="#ppt_x"/>
                                              </p:val>
                                            </p:tav>
                                          </p:tavLst>
                                        </p:anim>
                                        <p:anim calcmode="lin" valueType="num">
                                          <p:cBhvr additive="base">
                                            <p:cTn id="65" dur="1500" fill="hold"/>
                                            <p:tgtEl>
                                              <p:spTgt spid="24"/>
                                            </p:tgtEl>
                                            <p:attrNameLst>
                                              <p:attrName>ppt_y</p:attrName>
                                            </p:attrNameLst>
                                          </p:cBhvr>
                                          <p:tavLst>
                                            <p:tav tm="0">
                                              <p:val>
                                                <p:strVal val="0-#ppt_h/2"/>
                                              </p:val>
                                            </p:tav>
                                            <p:tav tm="100000">
                                              <p:val>
                                                <p:strVal val="#ppt_y"/>
                                              </p:val>
                                            </p:tav>
                                          </p:tavLst>
                                        </p:anim>
                                      </p:childTnLst>
                                    </p:cTn>
                                  </p:par>
                                  <p:par>
                                    <p:cTn id="66" presetID="2" presetClass="entr" presetSubtype="1" fill="hold" grpId="0" nodeType="withEffect">
                                      <p:stCondLst>
                                        <p:cond delay="1250"/>
                                      </p:stCondLst>
                                      <p:childTnLst>
                                        <p:set>
                                          <p:cBhvr>
                                            <p:cTn id="67" dur="1" fill="hold">
                                              <p:stCondLst>
                                                <p:cond delay="0"/>
                                              </p:stCondLst>
                                            </p:cTn>
                                            <p:tgtEl>
                                              <p:spTgt spid="53"/>
                                            </p:tgtEl>
                                            <p:attrNameLst>
                                              <p:attrName>style.visibility</p:attrName>
                                            </p:attrNameLst>
                                          </p:cBhvr>
                                          <p:to>
                                            <p:strVal val="visible"/>
                                          </p:to>
                                        </p:set>
                                        <p:anim calcmode="lin" valueType="num">
                                          <p:cBhvr additive="base">
                                            <p:cTn id="68" dur="1500" fill="hold"/>
                                            <p:tgtEl>
                                              <p:spTgt spid="53"/>
                                            </p:tgtEl>
                                            <p:attrNameLst>
                                              <p:attrName>ppt_x</p:attrName>
                                            </p:attrNameLst>
                                          </p:cBhvr>
                                          <p:tavLst>
                                            <p:tav tm="0">
                                              <p:val>
                                                <p:strVal val="#ppt_x"/>
                                              </p:val>
                                            </p:tav>
                                            <p:tav tm="100000">
                                              <p:val>
                                                <p:strVal val="#ppt_x"/>
                                              </p:val>
                                            </p:tav>
                                          </p:tavLst>
                                        </p:anim>
                                        <p:anim calcmode="lin" valueType="num">
                                          <p:cBhvr additive="base">
                                            <p:cTn id="69" dur="1500" fill="hold"/>
                                            <p:tgtEl>
                                              <p:spTgt spid="53"/>
                                            </p:tgtEl>
                                            <p:attrNameLst>
                                              <p:attrName>ppt_y</p:attrName>
                                            </p:attrNameLst>
                                          </p:cBhvr>
                                          <p:tavLst>
                                            <p:tav tm="0">
                                              <p:val>
                                                <p:strVal val="0-#ppt_h/2"/>
                                              </p:val>
                                            </p:tav>
                                            <p:tav tm="100000">
                                              <p:val>
                                                <p:strVal val="#ppt_y"/>
                                              </p:val>
                                            </p:tav>
                                          </p:tavLst>
                                        </p:anim>
                                      </p:childTnLst>
                                    </p:cTn>
                                  </p:par>
                                  <p:par>
                                    <p:cTn id="70" presetID="2" presetClass="entr" presetSubtype="1" fill="hold" grpId="0" nodeType="withEffect">
                                      <p:stCondLst>
                                        <p:cond delay="1250"/>
                                      </p:stCondLst>
                                      <p:childTnLst>
                                        <p:set>
                                          <p:cBhvr>
                                            <p:cTn id="71" dur="1" fill="hold">
                                              <p:stCondLst>
                                                <p:cond delay="0"/>
                                              </p:stCondLst>
                                            </p:cTn>
                                            <p:tgtEl>
                                              <p:spTgt spid="28"/>
                                            </p:tgtEl>
                                            <p:attrNameLst>
                                              <p:attrName>style.visibility</p:attrName>
                                            </p:attrNameLst>
                                          </p:cBhvr>
                                          <p:to>
                                            <p:strVal val="visible"/>
                                          </p:to>
                                        </p:set>
                                        <p:anim calcmode="lin" valueType="num">
                                          <p:cBhvr additive="base">
                                            <p:cTn id="72" dur="1500" fill="hold"/>
                                            <p:tgtEl>
                                              <p:spTgt spid="28"/>
                                            </p:tgtEl>
                                            <p:attrNameLst>
                                              <p:attrName>ppt_x</p:attrName>
                                            </p:attrNameLst>
                                          </p:cBhvr>
                                          <p:tavLst>
                                            <p:tav tm="0">
                                              <p:val>
                                                <p:strVal val="#ppt_x"/>
                                              </p:val>
                                            </p:tav>
                                            <p:tav tm="100000">
                                              <p:val>
                                                <p:strVal val="#ppt_x"/>
                                              </p:val>
                                            </p:tav>
                                          </p:tavLst>
                                        </p:anim>
                                        <p:anim calcmode="lin" valueType="num">
                                          <p:cBhvr additive="base">
                                            <p:cTn id="73" dur="1500" fill="hold"/>
                                            <p:tgtEl>
                                              <p:spTgt spid="28"/>
                                            </p:tgtEl>
                                            <p:attrNameLst>
                                              <p:attrName>ppt_y</p:attrName>
                                            </p:attrNameLst>
                                          </p:cBhvr>
                                          <p:tavLst>
                                            <p:tav tm="0">
                                              <p:val>
                                                <p:strVal val="0-#ppt_h/2"/>
                                              </p:val>
                                            </p:tav>
                                            <p:tav tm="100000">
                                              <p:val>
                                                <p:strVal val="#ppt_y"/>
                                              </p:val>
                                            </p:tav>
                                          </p:tavLst>
                                        </p:anim>
                                      </p:childTnLst>
                                    </p:cTn>
                                  </p:par>
                                  <p:par>
                                    <p:cTn id="74" presetID="23" presetClass="entr" presetSubtype="16" fill="hold" grpId="0" nodeType="withEffect">
                                      <p:stCondLst>
                                        <p:cond delay="500"/>
                                      </p:stCondLst>
                                      <p:childTnLst>
                                        <p:set>
                                          <p:cBhvr>
                                            <p:cTn id="75" dur="1" fill="hold">
                                              <p:stCondLst>
                                                <p:cond delay="0"/>
                                              </p:stCondLst>
                                            </p:cTn>
                                            <p:tgtEl>
                                              <p:spTgt spid="54"/>
                                            </p:tgtEl>
                                            <p:attrNameLst>
                                              <p:attrName>style.visibility</p:attrName>
                                            </p:attrNameLst>
                                          </p:cBhvr>
                                          <p:to>
                                            <p:strVal val="visible"/>
                                          </p:to>
                                        </p:set>
                                        <p:anim calcmode="lin" valueType="num">
                                          <p:cBhvr>
                                            <p:cTn id="76" dur="250" fill="hold"/>
                                            <p:tgtEl>
                                              <p:spTgt spid="54"/>
                                            </p:tgtEl>
                                            <p:attrNameLst>
                                              <p:attrName>ppt_w</p:attrName>
                                            </p:attrNameLst>
                                          </p:cBhvr>
                                          <p:tavLst>
                                            <p:tav tm="0">
                                              <p:val>
                                                <p:fltVal val="0"/>
                                              </p:val>
                                            </p:tav>
                                            <p:tav tm="100000">
                                              <p:val>
                                                <p:strVal val="#ppt_w"/>
                                              </p:val>
                                            </p:tav>
                                          </p:tavLst>
                                        </p:anim>
                                        <p:anim calcmode="lin" valueType="num">
                                          <p:cBhvr>
                                            <p:cTn id="77" dur="250" fill="hold"/>
                                            <p:tgtEl>
                                              <p:spTgt spid="54"/>
                                            </p:tgtEl>
                                            <p:attrNameLst>
                                              <p:attrName>ppt_h</p:attrName>
                                            </p:attrNameLst>
                                          </p:cBhvr>
                                          <p:tavLst>
                                            <p:tav tm="0">
                                              <p:val>
                                                <p:fltVal val="0"/>
                                              </p:val>
                                            </p:tav>
                                            <p:tav tm="100000">
                                              <p:val>
                                                <p:strVal val="#ppt_h"/>
                                              </p:val>
                                            </p:tav>
                                          </p:tavLst>
                                        </p:anim>
                                      </p:childTnLst>
                                    </p:cTn>
                                  </p:par>
                                  <p:par>
                                    <p:cTn id="78" presetID="6" presetClass="emph" presetSubtype="0" accel="48000" decel="52000" autoRev="1" fill="hold" grpId="1" nodeType="withEffect">
                                      <p:stCondLst>
                                        <p:cond delay="500"/>
                                      </p:stCondLst>
                                      <p:childTnLst>
                                        <p:animScale>
                                          <p:cBhvr>
                                            <p:cTn id="79" dur="500" fill="hold"/>
                                            <p:tgtEl>
                                              <p:spTgt spid="54"/>
                                            </p:tgtEl>
                                          </p:cBhvr>
                                          <p:by x="125000" y="125000"/>
                                        </p:animScale>
                                      </p:childTnLst>
                                    </p:cTn>
                                  </p:par>
                                  <p:par>
                                    <p:cTn id="80" presetID="6" presetClass="emph" presetSubtype="0" accel="40000" decel="40000" autoRev="1" fill="hold" grpId="2" nodeType="withEffect">
                                      <p:stCondLst>
                                        <p:cond delay="2250"/>
                                      </p:stCondLst>
                                      <p:childTnLst>
                                        <p:animScale>
                                          <p:cBhvr>
                                            <p:cTn id="81" dur="500" fill="hold"/>
                                            <p:tgtEl>
                                              <p:spTgt spid="54"/>
                                            </p:tgtEl>
                                          </p:cBhvr>
                                          <p:by x="125000" y="125000"/>
                                        </p:animScale>
                                      </p:childTnLst>
                                    </p:cTn>
                                  </p:par>
                                  <p:par>
                                    <p:cTn id="82" presetID="10" presetClass="entr" presetSubtype="0" fill="hold" grpId="0" nodeType="withEffect">
                                      <p:stCondLst>
                                        <p:cond delay="750"/>
                                      </p:stCondLst>
                                      <p:childTnLst>
                                        <p:set>
                                          <p:cBhvr>
                                            <p:cTn id="83" dur="1" fill="hold">
                                              <p:stCondLst>
                                                <p:cond delay="0"/>
                                              </p:stCondLst>
                                            </p:cTn>
                                            <p:tgtEl>
                                              <p:spTgt spid="60"/>
                                            </p:tgtEl>
                                            <p:attrNameLst>
                                              <p:attrName>style.visibility</p:attrName>
                                            </p:attrNameLst>
                                          </p:cBhvr>
                                          <p:to>
                                            <p:strVal val="visible"/>
                                          </p:to>
                                        </p:set>
                                        <p:animEffect transition="in" filter="fade">
                                          <p:cBhvr>
                                            <p:cTn id="84" dur="1000"/>
                                            <p:tgtEl>
                                              <p:spTgt spid="60"/>
                                            </p:tgtEl>
                                          </p:cBhvr>
                                        </p:animEffect>
                                      </p:childTnLst>
                                    </p:cTn>
                                  </p:par>
                                  <p:par>
                                    <p:cTn id="85" presetID="8" presetClass="emph" presetSubtype="0" fill="hold" grpId="1" nodeType="withEffect">
                                      <p:stCondLst>
                                        <p:cond delay="0"/>
                                      </p:stCondLst>
                                      <p:childTnLst>
                                        <p:animRot by="21600000">
                                          <p:cBhvr>
                                            <p:cTn id="86" dur="10000" fill="hold"/>
                                            <p:tgtEl>
                                              <p:spTgt spid="60"/>
                                            </p:tgtEl>
                                            <p:attrNameLst>
                                              <p:attrName>r</p:attrName>
                                            </p:attrNameLst>
                                          </p:cBhvr>
                                        </p:animRot>
                                      </p:childTnLst>
                                    </p:cTn>
                                  </p:par>
                                  <p:par>
                                    <p:cTn id="87" presetID="64" presetClass="path" presetSubtype="0" accel="50000" decel="50000" fill="hold" grpId="2" nodeType="withEffect">
                                      <p:stCondLst>
                                        <p:cond delay="0"/>
                                      </p:stCondLst>
                                      <p:childTnLst>
                                        <p:animMotion origin="layout" path="M 3.95833E-6 -3.7037E-7 L -0.08151 0.18009 " pathEditMode="relative" rAng="0" ptsTypes="AA">
                                          <p:cBhvr>
                                            <p:cTn id="88" dur="10000" fill="hold"/>
                                            <p:tgtEl>
                                              <p:spTgt spid="60"/>
                                            </p:tgtEl>
                                            <p:attrNameLst>
                                              <p:attrName>ppt_x</p:attrName>
                                              <p:attrName>ppt_y</p:attrName>
                                            </p:attrNameLst>
                                          </p:cBhvr>
                                          <p:rCtr x="-4076" y="9005"/>
                                        </p:animMotion>
                                      </p:childTnLst>
                                    </p:cTn>
                                  </p:par>
                                  <p:par>
                                    <p:cTn id="89" presetID="10" presetClass="entr" presetSubtype="0" fill="hold" grpId="0" nodeType="withEffect">
                                      <p:stCondLst>
                                        <p:cond delay="1250"/>
                                      </p:stCondLst>
                                      <p:childTnLst>
                                        <p:set>
                                          <p:cBhvr>
                                            <p:cTn id="90" dur="1" fill="hold">
                                              <p:stCondLst>
                                                <p:cond delay="0"/>
                                              </p:stCondLst>
                                            </p:cTn>
                                            <p:tgtEl>
                                              <p:spTgt spid="59"/>
                                            </p:tgtEl>
                                            <p:attrNameLst>
                                              <p:attrName>style.visibility</p:attrName>
                                            </p:attrNameLst>
                                          </p:cBhvr>
                                          <p:to>
                                            <p:strVal val="visible"/>
                                          </p:to>
                                        </p:set>
                                        <p:animEffect transition="in" filter="fade">
                                          <p:cBhvr>
                                            <p:cTn id="91" dur="1000"/>
                                            <p:tgtEl>
                                              <p:spTgt spid="59"/>
                                            </p:tgtEl>
                                          </p:cBhvr>
                                        </p:animEffect>
                                      </p:childTnLst>
                                    </p:cTn>
                                  </p:par>
                                  <p:par>
                                    <p:cTn id="92" presetID="8" presetClass="emph" presetSubtype="0" fill="hold" grpId="1" nodeType="withEffect">
                                      <p:stCondLst>
                                        <p:cond delay="0"/>
                                      </p:stCondLst>
                                      <p:childTnLst>
                                        <p:animRot by="21600000">
                                          <p:cBhvr>
                                            <p:cTn id="93" dur="10000" fill="hold"/>
                                            <p:tgtEl>
                                              <p:spTgt spid="59"/>
                                            </p:tgtEl>
                                            <p:attrNameLst>
                                              <p:attrName>r</p:attrName>
                                            </p:attrNameLst>
                                          </p:cBhvr>
                                        </p:animRot>
                                      </p:childTnLst>
                                    </p:cTn>
                                  </p:par>
                                  <p:par>
                                    <p:cTn id="94" presetID="64" presetClass="path" presetSubtype="0" accel="50000" decel="50000" fill="hold" grpId="2" nodeType="withEffect">
                                      <p:stCondLst>
                                        <p:cond delay="0"/>
                                      </p:stCondLst>
                                      <p:childTnLst>
                                        <p:animMotion origin="layout" path="M 4.79167E-6 2.22222E-6 L 0.09362 -0.09584 " pathEditMode="relative" rAng="0" ptsTypes="AA">
                                          <p:cBhvr>
                                            <p:cTn id="95" dur="10000" fill="hold"/>
                                            <p:tgtEl>
                                              <p:spTgt spid="59"/>
                                            </p:tgtEl>
                                            <p:attrNameLst>
                                              <p:attrName>ppt_x</p:attrName>
                                              <p:attrName>ppt_y</p:attrName>
                                            </p:attrNameLst>
                                          </p:cBhvr>
                                          <p:rCtr x="4674" y="-4792"/>
                                        </p:animMotion>
                                      </p:childTnLst>
                                    </p:cTn>
                                  </p:par>
                                  <p:par>
                                    <p:cTn id="96" presetID="10" presetClass="entr" presetSubtype="0" fill="hold" grpId="0" nodeType="withEffect">
                                      <p:stCondLst>
                                        <p:cond delay="1250"/>
                                      </p:stCondLst>
                                      <p:childTnLst>
                                        <p:set>
                                          <p:cBhvr>
                                            <p:cTn id="97" dur="1" fill="hold">
                                              <p:stCondLst>
                                                <p:cond delay="0"/>
                                              </p:stCondLst>
                                            </p:cTn>
                                            <p:tgtEl>
                                              <p:spTgt spid="58"/>
                                            </p:tgtEl>
                                            <p:attrNameLst>
                                              <p:attrName>style.visibility</p:attrName>
                                            </p:attrNameLst>
                                          </p:cBhvr>
                                          <p:to>
                                            <p:strVal val="visible"/>
                                          </p:to>
                                        </p:set>
                                        <p:animEffect transition="in" filter="fade">
                                          <p:cBhvr>
                                            <p:cTn id="98" dur="1000"/>
                                            <p:tgtEl>
                                              <p:spTgt spid="58"/>
                                            </p:tgtEl>
                                          </p:cBhvr>
                                        </p:animEffect>
                                      </p:childTnLst>
                                    </p:cTn>
                                  </p:par>
                                  <p:par>
                                    <p:cTn id="99" presetID="8" presetClass="emph" presetSubtype="0" fill="hold" grpId="1" nodeType="withEffect">
                                      <p:stCondLst>
                                        <p:cond delay="0"/>
                                      </p:stCondLst>
                                      <p:childTnLst>
                                        <p:animRot by="21600000">
                                          <p:cBhvr>
                                            <p:cTn id="100" dur="10000" fill="hold"/>
                                            <p:tgtEl>
                                              <p:spTgt spid="58"/>
                                            </p:tgtEl>
                                            <p:attrNameLst>
                                              <p:attrName>r</p:attrName>
                                            </p:attrNameLst>
                                          </p:cBhvr>
                                        </p:animRot>
                                      </p:childTnLst>
                                    </p:cTn>
                                  </p:par>
                                  <p:par>
                                    <p:cTn id="101" presetID="64" presetClass="path" presetSubtype="0" accel="50000" decel="50000" fill="hold" grpId="2" nodeType="withEffect">
                                      <p:stCondLst>
                                        <p:cond delay="0"/>
                                      </p:stCondLst>
                                      <p:childTnLst>
                                        <p:animMotion origin="layout" path="M 2.5E-6 -2.22222E-6 L -0.0211 0.11852 " pathEditMode="relative" rAng="0" ptsTypes="AA">
                                          <p:cBhvr>
                                            <p:cTn id="102" dur="10000" fill="hold"/>
                                            <p:tgtEl>
                                              <p:spTgt spid="58"/>
                                            </p:tgtEl>
                                            <p:attrNameLst>
                                              <p:attrName>ppt_x</p:attrName>
                                              <p:attrName>ppt_y</p:attrName>
                                            </p:attrNameLst>
                                          </p:cBhvr>
                                          <p:rCtr x="-1055" y="5926"/>
                                        </p:animMotion>
                                      </p:childTnLst>
                                    </p:cTn>
                                  </p:par>
                                  <p:par>
                                    <p:cTn id="103" presetID="10" presetClass="entr" presetSubtype="0" fill="hold" grpId="0" nodeType="withEffect">
                                      <p:stCondLst>
                                        <p:cond delay="1250"/>
                                      </p:stCondLst>
                                      <p:childTnLst>
                                        <p:set>
                                          <p:cBhvr>
                                            <p:cTn id="104" dur="1" fill="hold">
                                              <p:stCondLst>
                                                <p:cond delay="0"/>
                                              </p:stCondLst>
                                            </p:cTn>
                                            <p:tgtEl>
                                              <p:spTgt spid="63"/>
                                            </p:tgtEl>
                                            <p:attrNameLst>
                                              <p:attrName>style.visibility</p:attrName>
                                            </p:attrNameLst>
                                          </p:cBhvr>
                                          <p:to>
                                            <p:strVal val="visible"/>
                                          </p:to>
                                        </p:set>
                                        <p:animEffect transition="in" filter="fade">
                                          <p:cBhvr>
                                            <p:cTn id="105" dur="1000"/>
                                            <p:tgtEl>
                                              <p:spTgt spid="63"/>
                                            </p:tgtEl>
                                          </p:cBhvr>
                                        </p:animEffect>
                                      </p:childTnLst>
                                    </p:cTn>
                                  </p:par>
                                  <p:par>
                                    <p:cTn id="106" presetID="8" presetClass="emph" presetSubtype="0" fill="hold" grpId="1" nodeType="withEffect">
                                      <p:stCondLst>
                                        <p:cond delay="0"/>
                                      </p:stCondLst>
                                      <p:childTnLst>
                                        <p:animRot by="21600000">
                                          <p:cBhvr>
                                            <p:cTn id="107" dur="10000" fill="hold"/>
                                            <p:tgtEl>
                                              <p:spTgt spid="63"/>
                                            </p:tgtEl>
                                            <p:attrNameLst>
                                              <p:attrName>r</p:attrName>
                                            </p:attrNameLst>
                                          </p:cBhvr>
                                        </p:animRot>
                                      </p:childTnLst>
                                    </p:cTn>
                                  </p:par>
                                  <p:par>
                                    <p:cTn id="108" presetID="64" presetClass="path" presetSubtype="0" accel="50000" decel="50000" fill="hold" grpId="2" nodeType="withEffect">
                                      <p:stCondLst>
                                        <p:cond delay="0"/>
                                      </p:stCondLst>
                                      <p:childTnLst>
                                        <p:animMotion origin="layout" path="M -3.95833E-6 7.40741E-7 L -0.02109 0.11852 " pathEditMode="relative" rAng="0" ptsTypes="AA">
                                          <p:cBhvr>
                                            <p:cTn id="109" dur="10000" fill="hold"/>
                                            <p:tgtEl>
                                              <p:spTgt spid="63"/>
                                            </p:tgtEl>
                                            <p:attrNameLst>
                                              <p:attrName>ppt_x</p:attrName>
                                              <p:attrName>ppt_y</p:attrName>
                                            </p:attrNameLst>
                                          </p:cBhvr>
                                          <p:rCtr x="-1055" y="5926"/>
                                        </p:animMotion>
                                      </p:childTnLst>
                                    </p:cTn>
                                  </p:par>
                                  <p:par>
                                    <p:cTn id="110" presetID="10" presetClass="entr" presetSubtype="0" repeatCount="indefinite" fill="hold" grpId="0" nodeType="withEffect">
                                      <p:stCondLst>
                                        <p:cond delay="0"/>
                                      </p:stCondLst>
                                      <p:childTnLst>
                                        <p:set>
                                          <p:cBhvr>
                                            <p:cTn id="111" dur="1" fill="hold">
                                              <p:stCondLst>
                                                <p:cond delay="0"/>
                                              </p:stCondLst>
                                            </p:cTn>
                                            <p:tgtEl>
                                              <p:spTgt spid="65"/>
                                            </p:tgtEl>
                                            <p:attrNameLst>
                                              <p:attrName>style.visibility</p:attrName>
                                            </p:attrNameLst>
                                          </p:cBhvr>
                                          <p:to>
                                            <p:strVal val="visible"/>
                                          </p:to>
                                        </p:set>
                                        <p:animEffect transition="in" filter="fade">
                                          <p:cBhvr>
                                            <p:cTn id="112" dur="1000"/>
                                            <p:tgtEl>
                                              <p:spTgt spid="65"/>
                                            </p:tgtEl>
                                          </p:cBhvr>
                                        </p:animEffect>
                                      </p:childTnLst>
                                    </p:cTn>
                                  </p:par>
                                  <p:par>
                                    <p:cTn id="113" presetID="10" presetClass="entr" presetSubtype="0" repeatCount="indefinite" fill="hold" grpId="0" nodeType="withEffect">
                                      <p:stCondLst>
                                        <p:cond delay="500"/>
                                      </p:stCondLst>
                                      <p:childTnLst>
                                        <p:set>
                                          <p:cBhvr>
                                            <p:cTn id="114" dur="1" fill="hold">
                                              <p:stCondLst>
                                                <p:cond delay="0"/>
                                              </p:stCondLst>
                                            </p:cTn>
                                            <p:tgtEl>
                                              <p:spTgt spid="64"/>
                                            </p:tgtEl>
                                            <p:attrNameLst>
                                              <p:attrName>style.visibility</p:attrName>
                                            </p:attrNameLst>
                                          </p:cBhvr>
                                          <p:to>
                                            <p:strVal val="visible"/>
                                          </p:to>
                                        </p:set>
                                        <p:animEffect transition="in" filter="fade">
                                          <p:cBhvr>
                                            <p:cTn id="115" dur="1000"/>
                                            <p:tgtEl>
                                              <p:spTgt spid="64"/>
                                            </p:tgtEl>
                                          </p:cBhvr>
                                        </p:animEffect>
                                      </p:childTnLst>
                                    </p:cTn>
                                  </p:par>
                                  <p:par>
                                    <p:cTn id="116" presetID="22" presetClass="entr" presetSubtype="8" fill="hold" grpId="0" nodeType="withEffect">
                                      <p:stCondLst>
                                        <p:cond delay="1000"/>
                                      </p:stCondLst>
                                      <p:childTnLst>
                                        <p:set>
                                          <p:cBhvr>
                                            <p:cTn id="117" dur="1" fill="hold">
                                              <p:stCondLst>
                                                <p:cond delay="0"/>
                                              </p:stCondLst>
                                            </p:cTn>
                                            <p:tgtEl>
                                              <p:spTgt spid="82"/>
                                            </p:tgtEl>
                                            <p:attrNameLst>
                                              <p:attrName>style.visibility</p:attrName>
                                            </p:attrNameLst>
                                          </p:cBhvr>
                                          <p:to>
                                            <p:strVal val="visible"/>
                                          </p:to>
                                        </p:set>
                                        <p:animEffect transition="in" filter="wipe(left)">
                                          <p:cBhvr>
                                            <p:cTn id="118"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0" grpId="0" animBg="1"/>
          <p:bldP spid="12" grpId="0" animBg="1"/>
          <p:bldP spid="14" grpId="0" animBg="1"/>
          <p:bldP spid="16" grpId="0" animBg="1"/>
          <p:bldP spid="18" grpId="0" animBg="1"/>
          <p:bldP spid="20" grpId="0" animBg="1"/>
          <p:bldP spid="22" grpId="0" animBg="1"/>
          <p:bldP spid="24" grpId="0" animBg="1"/>
          <p:bldP spid="26" grpId="0" animBg="1"/>
          <p:bldP spid="28" grpId="0" animBg="1"/>
          <p:bldP spid="48" grpId="0"/>
          <p:bldP spid="49" grpId="0"/>
          <p:bldP spid="50" grpId="0"/>
          <p:bldP spid="51" grpId="0"/>
          <p:bldP spid="52" grpId="0"/>
          <p:bldP spid="53" grpId="0"/>
          <p:bldP spid="54" grpId="0"/>
          <p:bldP spid="54" grpId="1"/>
          <p:bldP spid="54" grpId="2"/>
          <p:bldP spid="58" grpId="0" animBg="1"/>
          <p:bldP spid="58" grpId="1" animBg="1"/>
          <p:bldP spid="58" grpId="2" animBg="1"/>
          <p:bldP spid="59" grpId="0" animBg="1"/>
          <p:bldP spid="59" grpId="1" animBg="1"/>
          <p:bldP spid="59" grpId="2" animBg="1"/>
          <p:bldP spid="60" grpId="0" animBg="1"/>
          <p:bldP spid="60" grpId="1" animBg="1"/>
          <p:bldP spid="60" grpId="2" animBg="1"/>
          <p:bldP spid="63" grpId="0" animBg="1"/>
          <p:bldP spid="63" grpId="1" animBg="1"/>
          <p:bldP spid="63" grpId="2" animBg="1"/>
          <p:bldP spid="64" grpId="0" animBg="1"/>
          <p:bldP spid="65" grpId="0" animBg="1"/>
          <p:bldP spid="82"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43331" y="229311"/>
            <a:ext cx="7136130" cy="5392420"/>
          </a:xfrm>
          <a:prstGeom prst="rect">
            <a:avLst/>
          </a:prstGeom>
        </p:spPr>
        <p:txBody>
          <a:bodyPr vert="horz" wrap="square" lIns="0" tIns="13335" rIns="0" bIns="0" rtlCol="0">
            <a:spAutoFit/>
          </a:bodyPr>
          <a:lstStyle/>
          <a:p>
            <a:pPr marL="12700" marR="5080">
              <a:lnSpc>
                <a:spcPct val="100000"/>
              </a:lnSpc>
              <a:spcBef>
                <a:spcPts val="105"/>
              </a:spcBef>
            </a:pPr>
            <a:r>
              <a:rPr sz="3200" dirty="0">
                <a:latin typeface="Trebuchet MS"/>
                <a:cs typeface="Trebuchet MS"/>
              </a:rPr>
              <a:t>“Los</a:t>
            </a:r>
            <a:r>
              <a:rPr sz="3200" spc="-300" dirty="0">
                <a:latin typeface="Trebuchet MS"/>
                <a:cs typeface="Trebuchet MS"/>
              </a:rPr>
              <a:t> </a:t>
            </a:r>
            <a:r>
              <a:rPr sz="3200" spc="-45" dirty="0">
                <a:latin typeface="Trebuchet MS"/>
                <a:cs typeface="Trebuchet MS"/>
              </a:rPr>
              <a:t>libros</a:t>
            </a:r>
            <a:r>
              <a:rPr sz="3200" spc="-280" dirty="0">
                <a:latin typeface="Trebuchet MS"/>
                <a:cs typeface="Trebuchet MS"/>
              </a:rPr>
              <a:t> </a:t>
            </a:r>
            <a:r>
              <a:rPr sz="3200" spc="-25" dirty="0">
                <a:latin typeface="Trebuchet MS"/>
                <a:cs typeface="Trebuchet MS"/>
              </a:rPr>
              <a:t>que</a:t>
            </a:r>
            <a:r>
              <a:rPr sz="3200" spc="-295" dirty="0">
                <a:latin typeface="Trebuchet MS"/>
                <a:cs typeface="Trebuchet MS"/>
              </a:rPr>
              <a:t> </a:t>
            </a:r>
            <a:r>
              <a:rPr sz="3200" spc="50" dirty="0">
                <a:latin typeface="Trebuchet MS"/>
                <a:cs typeface="Trebuchet MS"/>
              </a:rPr>
              <a:t>los</a:t>
            </a:r>
            <a:r>
              <a:rPr sz="3200" spc="-280" dirty="0">
                <a:latin typeface="Trebuchet MS"/>
                <a:cs typeface="Trebuchet MS"/>
              </a:rPr>
              <a:t> </a:t>
            </a:r>
            <a:r>
              <a:rPr sz="3200" spc="-50" dirty="0">
                <a:latin typeface="Trebuchet MS"/>
                <a:cs typeface="Trebuchet MS"/>
              </a:rPr>
              <a:t>judíos</a:t>
            </a:r>
            <a:r>
              <a:rPr sz="3200" spc="-305" dirty="0">
                <a:latin typeface="Trebuchet MS"/>
                <a:cs typeface="Trebuchet MS"/>
              </a:rPr>
              <a:t> </a:t>
            </a:r>
            <a:r>
              <a:rPr sz="3200" spc="-10" dirty="0">
                <a:latin typeface="Trebuchet MS"/>
                <a:cs typeface="Trebuchet MS"/>
              </a:rPr>
              <a:t>consideraban </a:t>
            </a:r>
            <a:r>
              <a:rPr sz="3200" spc="-50" dirty="0">
                <a:latin typeface="Trebuchet MS"/>
                <a:cs typeface="Trebuchet MS"/>
              </a:rPr>
              <a:t>específicamente</a:t>
            </a:r>
            <a:r>
              <a:rPr sz="3200" spc="-275" dirty="0">
                <a:latin typeface="Trebuchet MS"/>
                <a:cs typeface="Trebuchet MS"/>
              </a:rPr>
              <a:t> </a:t>
            </a:r>
            <a:r>
              <a:rPr sz="3200" spc="-200" dirty="0">
                <a:latin typeface="Trebuchet MS"/>
                <a:cs typeface="Trebuchet MS"/>
              </a:rPr>
              <a:t>«</a:t>
            </a:r>
            <a:r>
              <a:rPr sz="3200" i="1" spc="-200" dirty="0">
                <a:latin typeface="Trebuchet MS"/>
                <a:cs typeface="Trebuchet MS"/>
              </a:rPr>
              <a:t>fuera</a:t>
            </a:r>
            <a:r>
              <a:rPr sz="3200" i="1" spc="-275" dirty="0">
                <a:latin typeface="Trebuchet MS"/>
                <a:cs typeface="Trebuchet MS"/>
              </a:rPr>
              <a:t> </a:t>
            </a:r>
            <a:r>
              <a:rPr sz="3200" i="1" spc="-85" dirty="0">
                <a:latin typeface="Trebuchet MS"/>
                <a:cs typeface="Trebuchet MS"/>
              </a:rPr>
              <a:t>del</a:t>
            </a:r>
            <a:r>
              <a:rPr sz="3200" i="1" spc="-295" dirty="0">
                <a:latin typeface="Trebuchet MS"/>
                <a:cs typeface="Trebuchet MS"/>
              </a:rPr>
              <a:t> </a:t>
            </a:r>
            <a:r>
              <a:rPr sz="3200" i="1" spc="-85" dirty="0">
                <a:latin typeface="Trebuchet MS"/>
                <a:cs typeface="Trebuchet MS"/>
              </a:rPr>
              <a:t>canon</a:t>
            </a:r>
            <a:r>
              <a:rPr sz="3200" spc="-85" dirty="0">
                <a:latin typeface="Trebuchet MS"/>
                <a:cs typeface="Trebuchet MS"/>
              </a:rPr>
              <a:t>»,</a:t>
            </a:r>
            <a:r>
              <a:rPr sz="3200" spc="-260" dirty="0">
                <a:latin typeface="Trebuchet MS"/>
                <a:cs typeface="Trebuchet MS"/>
              </a:rPr>
              <a:t> </a:t>
            </a:r>
            <a:r>
              <a:rPr sz="3200" spc="-150" dirty="0">
                <a:latin typeface="Trebuchet MS"/>
                <a:cs typeface="Trebuchet MS"/>
              </a:rPr>
              <a:t>y</a:t>
            </a:r>
            <a:r>
              <a:rPr sz="3200" spc="-260" dirty="0">
                <a:latin typeface="Trebuchet MS"/>
                <a:cs typeface="Trebuchet MS"/>
              </a:rPr>
              <a:t> </a:t>
            </a:r>
            <a:r>
              <a:rPr sz="3200" spc="-25" dirty="0">
                <a:latin typeface="Trebuchet MS"/>
                <a:cs typeface="Trebuchet MS"/>
              </a:rPr>
              <a:t>por </a:t>
            </a:r>
            <a:r>
              <a:rPr sz="3200" spc="-45" dirty="0">
                <a:latin typeface="Trebuchet MS"/>
                <a:cs typeface="Trebuchet MS"/>
              </a:rPr>
              <a:t>lo</a:t>
            </a:r>
            <a:r>
              <a:rPr sz="3200" spc="-290" dirty="0">
                <a:latin typeface="Trebuchet MS"/>
                <a:cs typeface="Trebuchet MS"/>
              </a:rPr>
              <a:t> </a:t>
            </a:r>
            <a:r>
              <a:rPr sz="3200" spc="-100" dirty="0">
                <a:latin typeface="Trebuchet MS"/>
                <a:cs typeface="Trebuchet MS"/>
              </a:rPr>
              <a:t>tanto</a:t>
            </a:r>
            <a:r>
              <a:rPr sz="3200" spc="-275" dirty="0">
                <a:latin typeface="Trebuchet MS"/>
                <a:cs typeface="Trebuchet MS"/>
              </a:rPr>
              <a:t> </a:t>
            </a:r>
            <a:r>
              <a:rPr sz="3200" spc="-65" dirty="0">
                <a:latin typeface="Trebuchet MS"/>
                <a:cs typeface="Trebuchet MS"/>
              </a:rPr>
              <a:t>apócrifos,</a:t>
            </a:r>
            <a:r>
              <a:rPr sz="3200" spc="-295" dirty="0">
                <a:latin typeface="Trebuchet MS"/>
                <a:cs typeface="Trebuchet MS"/>
              </a:rPr>
              <a:t> </a:t>
            </a:r>
            <a:r>
              <a:rPr sz="3200" spc="-130" dirty="0">
                <a:latin typeface="Trebuchet MS"/>
                <a:cs typeface="Trebuchet MS"/>
              </a:rPr>
              <a:t>eran:</a:t>
            </a:r>
            <a:r>
              <a:rPr sz="3200" spc="-275" dirty="0">
                <a:latin typeface="Trebuchet MS"/>
                <a:cs typeface="Trebuchet MS"/>
              </a:rPr>
              <a:t> </a:t>
            </a:r>
            <a:r>
              <a:rPr sz="3200" dirty="0">
                <a:latin typeface="Trebuchet MS"/>
                <a:cs typeface="Trebuchet MS"/>
              </a:rPr>
              <a:t>1</a:t>
            </a:r>
            <a:r>
              <a:rPr sz="3200" spc="-275" dirty="0">
                <a:latin typeface="Trebuchet MS"/>
                <a:cs typeface="Trebuchet MS"/>
              </a:rPr>
              <a:t> </a:t>
            </a:r>
            <a:r>
              <a:rPr sz="3200" dirty="0">
                <a:latin typeface="Trebuchet MS"/>
                <a:cs typeface="Trebuchet MS"/>
              </a:rPr>
              <a:t>Esdras;</a:t>
            </a:r>
            <a:r>
              <a:rPr sz="3200" spc="-305" dirty="0">
                <a:latin typeface="Trebuchet MS"/>
                <a:cs typeface="Trebuchet MS"/>
              </a:rPr>
              <a:t> </a:t>
            </a:r>
            <a:r>
              <a:rPr sz="3200" spc="-50" dirty="0">
                <a:latin typeface="Trebuchet MS"/>
                <a:cs typeface="Trebuchet MS"/>
              </a:rPr>
              <a:t>2 </a:t>
            </a:r>
            <a:r>
              <a:rPr sz="3200" dirty="0">
                <a:latin typeface="Trebuchet MS"/>
                <a:cs typeface="Trebuchet MS"/>
              </a:rPr>
              <a:t>Esdras</a:t>
            </a:r>
            <a:r>
              <a:rPr sz="3200" spc="-229" dirty="0">
                <a:latin typeface="Trebuchet MS"/>
                <a:cs typeface="Trebuchet MS"/>
              </a:rPr>
              <a:t> </a:t>
            </a:r>
            <a:r>
              <a:rPr sz="3200" spc="-10" dirty="0">
                <a:latin typeface="Trebuchet MS"/>
                <a:cs typeface="Trebuchet MS"/>
              </a:rPr>
              <a:t>(Apocalipsis</a:t>
            </a:r>
            <a:r>
              <a:rPr sz="3200" spc="-240" dirty="0">
                <a:latin typeface="Trebuchet MS"/>
                <a:cs typeface="Trebuchet MS"/>
              </a:rPr>
              <a:t> </a:t>
            </a:r>
            <a:r>
              <a:rPr sz="3200" spc="-45" dirty="0">
                <a:latin typeface="Trebuchet MS"/>
                <a:cs typeface="Trebuchet MS"/>
              </a:rPr>
              <a:t>de</a:t>
            </a:r>
            <a:r>
              <a:rPr sz="3200" spc="-210" dirty="0">
                <a:latin typeface="Trebuchet MS"/>
                <a:cs typeface="Trebuchet MS"/>
              </a:rPr>
              <a:t> </a:t>
            </a:r>
            <a:r>
              <a:rPr sz="3200" spc="-35" dirty="0">
                <a:latin typeface="Trebuchet MS"/>
                <a:cs typeface="Trebuchet MS"/>
              </a:rPr>
              <a:t>Esdras);</a:t>
            </a:r>
            <a:r>
              <a:rPr sz="3200" spc="-235" dirty="0">
                <a:latin typeface="Trebuchet MS"/>
                <a:cs typeface="Trebuchet MS"/>
              </a:rPr>
              <a:t> </a:t>
            </a:r>
            <a:r>
              <a:rPr sz="3200" spc="-10" dirty="0">
                <a:latin typeface="Trebuchet MS"/>
                <a:cs typeface="Trebuchet MS"/>
              </a:rPr>
              <a:t>Tobías; </a:t>
            </a:r>
            <a:r>
              <a:rPr sz="3200" spc="-190" dirty="0">
                <a:latin typeface="Trebuchet MS"/>
                <a:cs typeface="Trebuchet MS"/>
              </a:rPr>
              <a:t>Judit;</a:t>
            </a:r>
            <a:r>
              <a:rPr sz="3200" spc="-300" dirty="0">
                <a:latin typeface="Trebuchet MS"/>
                <a:cs typeface="Trebuchet MS"/>
              </a:rPr>
              <a:t> </a:t>
            </a:r>
            <a:r>
              <a:rPr sz="3200" spc="50" dirty="0">
                <a:latin typeface="Trebuchet MS"/>
                <a:cs typeface="Trebuchet MS"/>
              </a:rPr>
              <a:t>los</a:t>
            </a:r>
            <a:r>
              <a:rPr sz="3200" spc="-290" dirty="0">
                <a:latin typeface="Trebuchet MS"/>
                <a:cs typeface="Trebuchet MS"/>
              </a:rPr>
              <a:t> </a:t>
            </a:r>
            <a:r>
              <a:rPr sz="3200" spc="-20" dirty="0">
                <a:latin typeface="Trebuchet MS"/>
                <a:cs typeface="Trebuchet MS"/>
              </a:rPr>
              <a:t>agregados</a:t>
            </a:r>
            <a:r>
              <a:rPr sz="3200" spc="-300" dirty="0">
                <a:latin typeface="Trebuchet MS"/>
                <a:cs typeface="Trebuchet MS"/>
              </a:rPr>
              <a:t> </a:t>
            </a:r>
            <a:r>
              <a:rPr sz="3200" dirty="0">
                <a:latin typeface="Trebuchet MS"/>
                <a:cs typeface="Trebuchet MS"/>
              </a:rPr>
              <a:t>a</a:t>
            </a:r>
            <a:r>
              <a:rPr sz="3200" spc="-285" dirty="0">
                <a:latin typeface="Trebuchet MS"/>
                <a:cs typeface="Trebuchet MS"/>
              </a:rPr>
              <a:t> </a:t>
            </a:r>
            <a:r>
              <a:rPr sz="3200" spc="-90" dirty="0">
                <a:latin typeface="Trebuchet MS"/>
                <a:cs typeface="Trebuchet MS"/>
              </a:rPr>
              <a:t>Ester;</a:t>
            </a:r>
            <a:r>
              <a:rPr sz="3200" spc="-290" dirty="0">
                <a:latin typeface="Trebuchet MS"/>
                <a:cs typeface="Trebuchet MS"/>
              </a:rPr>
              <a:t> </a:t>
            </a:r>
            <a:r>
              <a:rPr sz="3200" spc="-75" dirty="0">
                <a:latin typeface="Trebuchet MS"/>
                <a:cs typeface="Trebuchet MS"/>
              </a:rPr>
              <a:t>la</a:t>
            </a:r>
            <a:r>
              <a:rPr sz="3200" spc="-275" dirty="0">
                <a:latin typeface="Trebuchet MS"/>
                <a:cs typeface="Trebuchet MS"/>
              </a:rPr>
              <a:t> </a:t>
            </a:r>
            <a:r>
              <a:rPr sz="3200" spc="-10" dirty="0">
                <a:latin typeface="Trebuchet MS"/>
                <a:cs typeface="Trebuchet MS"/>
              </a:rPr>
              <a:t>Sabiduría </a:t>
            </a:r>
            <a:r>
              <a:rPr sz="3200" spc="-45" dirty="0">
                <a:latin typeface="Trebuchet MS"/>
                <a:cs typeface="Trebuchet MS"/>
              </a:rPr>
              <a:t>de</a:t>
            </a:r>
            <a:r>
              <a:rPr sz="3200" spc="-280" dirty="0">
                <a:latin typeface="Trebuchet MS"/>
                <a:cs typeface="Trebuchet MS"/>
              </a:rPr>
              <a:t> </a:t>
            </a:r>
            <a:r>
              <a:rPr sz="3200" dirty="0">
                <a:latin typeface="Trebuchet MS"/>
                <a:cs typeface="Trebuchet MS"/>
              </a:rPr>
              <a:t>Salomón;</a:t>
            </a:r>
            <a:r>
              <a:rPr sz="3200" spc="-300" dirty="0">
                <a:latin typeface="Trebuchet MS"/>
                <a:cs typeface="Trebuchet MS"/>
              </a:rPr>
              <a:t> </a:t>
            </a:r>
            <a:r>
              <a:rPr sz="3200" spc="-25" dirty="0">
                <a:latin typeface="Trebuchet MS"/>
                <a:cs typeface="Trebuchet MS"/>
              </a:rPr>
              <a:t>Eclesiástico;</a:t>
            </a:r>
            <a:r>
              <a:rPr sz="3200" spc="-320" dirty="0">
                <a:latin typeface="Trebuchet MS"/>
                <a:cs typeface="Trebuchet MS"/>
              </a:rPr>
              <a:t> </a:t>
            </a:r>
            <a:r>
              <a:rPr sz="3200" spc="-40" dirty="0">
                <a:latin typeface="Trebuchet MS"/>
                <a:cs typeface="Trebuchet MS"/>
              </a:rPr>
              <a:t>Baruc;</a:t>
            </a:r>
            <a:r>
              <a:rPr sz="3200" spc="-290" dirty="0">
                <a:latin typeface="Trebuchet MS"/>
                <a:cs typeface="Trebuchet MS"/>
              </a:rPr>
              <a:t> </a:t>
            </a:r>
            <a:r>
              <a:rPr sz="3200" spc="-25" dirty="0">
                <a:latin typeface="Trebuchet MS"/>
                <a:cs typeface="Trebuchet MS"/>
              </a:rPr>
              <a:t>la </a:t>
            </a:r>
            <a:r>
              <a:rPr sz="3200" spc="-40" dirty="0">
                <a:latin typeface="Trebuchet MS"/>
                <a:cs typeface="Trebuchet MS"/>
              </a:rPr>
              <a:t>Carta</a:t>
            </a:r>
            <a:r>
              <a:rPr sz="3200" spc="-280" dirty="0">
                <a:latin typeface="Trebuchet MS"/>
                <a:cs typeface="Trebuchet MS"/>
              </a:rPr>
              <a:t> </a:t>
            </a:r>
            <a:r>
              <a:rPr sz="3200" spc="-45" dirty="0">
                <a:latin typeface="Trebuchet MS"/>
                <a:cs typeface="Trebuchet MS"/>
              </a:rPr>
              <a:t>de</a:t>
            </a:r>
            <a:r>
              <a:rPr sz="3200" spc="-280" dirty="0">
                <a:latin typeface="Trebuchet MS"/>
                <a:cs typeface="Trebuchet MS"/>
              </a:rPr>
              <a:t> </a:t>
            </a:r>
            <a:r>
              <a:rPr sz="3200" spc="-114" dirty="0">
                <a:latin typeface="Trebuchet MS"/>
                <a:cs typeface="Trebuchet MS"/>
              </a:rPr>
              <a:t>Jeremías;</a:t>
            </a:r>
            <a:r>
              <a:rPr sz="3200" spc="-315" dirty="0">
                <a:latin typeface="Trebuchet MS"/>
                <a:cs typeface="Trebuchet MS"/>
              </a:rPr>
              <a:t> </a:t>
            </a:r>
            <a:r>
              <a:rPr sz="3200" spc="50" dirty="0">
                <a:latin typeface="Trebuchet MS"/>
                <a:cs typeface="Trebuchet MS"/>
              </a:rPr>
              <a:t>los</a:t>
            </a:r>
            <a:r>
              <a:rPr sz="3200" spc="-280" dirty="0">
                <a:latin typeface="Trebuchet MS"/>
                <a:cs typeface="Trebuchet MS"/>
              </a:rPr>
              <a:t> </a:t>
            </a:r>
            <a:r>
              <a:rPr sz="3200" spc="-25" dirty="0">
                <a:latin typeface="Trebuchet MS"/>
                <a:cs typeface="Trebuchet MS"/>
              </a:rPr>
              <a:t>agregados</a:t>
            </a:r>
            <a:r>
              <a:rPr sz="3200" spc="-290" dirty="0">
                <a:latin typeface="Trebuchet MS"/>
                <a:cs typeface="Trebuchet MS"/>
              </a:rPr>
              <a:t> </a:t>
            </a:r>
            <a:r>
              <a:rPr sz="3200" spc="-65" dirty="0">
                <a:latin typeface="Trebuchet MS"/>
                <a:cs typeface="Trebuchet MS"/>
              </a:rPr>
              <a:t>al</a:t>
            </a:r>
            <a:r>
              <a:rPr sz="3200" spc="-280" dirty="0">
                <a:latin typeface="Trebuchet MS"/>
                <a:cs typeface="Trebuchet MS"/>
              </a:rPr>
              <a:t> </a:t>
            </a:r>
            <a:r>
              <a:rPr sz="3200" spc="-10" dirty="0">
                <a:latin typeface="Trebuchet MS"/>
                <a:cs typeface="Trebuchet MS"/>
              </a:rPr>
              <a:t>libro </a:t>
            </a:r>
            <a:r>
              <a:rPr sz="3200" spc="-45" dirty="0">
                <a:latin typeface="Trebuchet MS"/>
                <a:cs typeface="Trebuchet MS"/>
              </a:rPr>
              <a:t>de</a:t>
            </a:r>
            <a:r>
              <a:rPr sz="3200" spc="-285" dirty="0">
                <a:latin typeface="Trebuchet MS"/>
                <a:cs typeface="Trebuchet MS"/>
              </a:rPr>
              <a:t> </a:t>
            </a:r>
            <a:r>
              <a:rPr sz="3200" spc="-25" dirty="0">
                <a:latin typeface="Trebuchet MS"/>
                <a:cs typeface="Trebuchet MS"/>
              </a:rPr>
              <a:t>Daniel</a:t>
            </a:r>
            <a:r>
              <a:rPr sz="3200" spc="-285" dirty="0">
                <a:latin typeface="Trebuchet MS"/>
                <a:cs typeface="Trebuchet MS"/>
              </a:rPr>
              <a:t> </a:t>
            </a:r>
            <a:r>
              <a:rPr sz="3200" spc="-125" dirty="0">
                <a:latin typeface="Trebuchet MS"/>
                <a:cs typeface="Trebuchet MS"/>
              </a:rPr>
              <a:t>(la</a:t>
            </a:r>
            <a:r>
              <a:rPr sz="3200" spc="-285" dirty="0">
                <a:latin typeface="Trebuchet MS"/>
                <a:cs typeface="Trebuchet MS"/>
              </a:rPr>
              <a:t> </a:t>
            </a:r>
            <a:r>
              <a:rPr sz="3200" spc="-25" dirty="0">
                <a:latin typeface="Trebuchet MS"/>
                <a:cs typeface="Trebuchet MS"/>
              </a:rPr>
              <a:t>Oración</a:t>
            </a:r>
            <a:r>
              <a:rPr sz="3200" spc="-310" dirty="0">
                <a:latin typeface="Trebuchet MS"/>
                <a:cs typeface="Trebuchet MS"/>
              </a:rPr>
              <a:t> </a:t>
            </a:r>
            <a:r>
              <a:rPr sz="3200" spc="-45" dirty="0">
                <a:latin typeface="Trebuchet MS"/>
                <a:cs typeface="Trebuchet MS"/>
              </a:rPr>
              <a:t>de</a:t>
            </a:r>
            <a:r>
              <a:rPr sz="3200" spc="-285" dirty="0">
                <a:latin typeface="Trebuchet MS"/>
                <a:cs typeface="Trebuchet MS"/>
              </a:rPr>
              <a:t> </a:t>
            </a:r>
            <a:r>
              <a:rPr sz="3200" spc="-30" dirty="0">
                <a:latin typeface="Trebuchet MS"/>
                <a:cs typeface="Trebuchet MS"/>
              </a:rPr>
              <a:t>Azarías</a:t>
            </a:r>
            <a:r>
              <a:rPr sz="3200" spc="-315" dirty="0">
                <a:latin typeface="Trebuchet MS"/>
                <a:cs typeface="Trebuchet MS"/>
              </a:rPr>
              <a:t> </a:t>
            </a:r>
            <a:r>
              <a:rPr sz="3200" spc="-150" dirty="0">
                <a:latin typeface="Trebuchet MS"/>
                <a:cs typeface="Trebuchet MS"/>
              </a:rPr>
              <a:t>y</a:t>
            </a:r>
            <a:r>
              <a:rPr sz="3200" spc="-285" dirty="0">
                <a:latin typeface="Trebuchet MS"/>
                <a:cs typeface="Trebuchet MS"/>
              </a:rPr>
              <a:t> </a:t>
            </a:r>
            <a:r>
              <a:rPr sz="3200" spc="-25" dirty="0">
                <a:latin typeface="Trebuchet MS"/>
                <a:cs typeface="Trebuchet MS"/>
              </a:rPr>
              <a:t>el </a:t>
            </a:r>
            <a:r>
              <a:rPr sz="3200" spc="-30" dirty="0">
                <a:latin typeface="Trebuchet MS"/>
                <a:cs typeface="Trebuchet MS"/>
              </a:rPr>
              <a:t>Cantar</a:t>
            </a:r>
            <a:r>
              <a:rPr sz="3200" spc="-295" dirty="0">
                <a:latin typeface="Trebuchet MS"/>
                <a:cs typeface="Trebuchet MS"/>
              </a:rPr>
              <a:t> </a:t>
            </a:r>
            <a:r>
              <a:rPr sz="3200" spc="-45" dirty="0">
                <a:latin typeface="Trebuchet MS"/>
                <a:cs typeface="Trebuchet MS"/>
              </a:rPr>
              <a:t>de</a:t>
            </a:r>
            <a:r>
              <a:rPr sz="3200" spc="-285" dirty="0">
                <a:latin typeface="Trebuchet MS"/>
                <a:cs typeface="Trebuchet MS"/>
              </a:rPr>
              <a:t> </a:t>
            </a:r>
            <a:r>
              <a:rPr sz="3200" spc="50" dirty="0">
                <a:latin typeface="Trebuchet MS"/>
                <a:cs typeface="Trebuchet MS"/>
              </a:rPr>
              <a:t>los</a:t>
            </a:r>
            <a:r>
              <a:rPr sz="3200" spc="-285" dirty="0">
                <a:latin typeface="Trebuchet MS"/>
                <a:cs typeface="Trebuchet MS"/>
              </a:rPr>
              <a:t> </a:t>
            </a:r>
            <a:r>
              <a:rPr sz="3200" spc="-145" dirty="0">
                <a:latin typeface="Trebuchet MS"/>
                <a:cs typeface="Trebuchet MS"/>
              </a:rPr>
              <a:t>Tres</a:t>
            </a:r>
            <a:r>
              <a:rPr sz="3200" spc="-290" dirty="0">
                <a:latin typeface="Trebuchet MS"/>
                <a:cs typeface="Trebuchet MS"/>
              </a:rPr>
              <a:t> </a:t>
            </a:r>
            <a:r>
              <a:rPr sz="3200" spc="-110" dirty="0">
                <a:latin typeface="Trebuchet MS"/>
                <a:cs typeface="Trebuchet MS"/>
              </a:rPr>
              <a:t>Jóvenes,</a:t>
            </a:r>
            <a:r>
              <a:rPr sz="3200" spc="-305" dirty="0">
                <a:latin typeface="Trebuchet MS"/>
                <a:cs typeface="Trebuchet MS"/>
              </a:rPr>
              <a:t> </a:t>
            </a:r>
            <a:r>
              <a:rPr sz="3200" spc="90" dirty="0">
                <a:latin typeface="Trebuchet MS"/>
                <a:cs typeface="Trebuchet MS"/>
              </a:rPr>
              <a:t>Susana</a:t>
            </a:r>
            <a:r>
              <a:rPr sz="3200" spc="-300" dirty="0">
                <a:latin typeface="Trebuchet MS"/>
                <a:cs typeface="Trebuchet MS"/>
              </a:rPr>
              <a:t> </a:t>
            </a:r>
            <a:r>
              <a:rPr sz="3200" spc="-150" dirty="0">
                <a:latin typeface="Trebuchet MS"/>
                <a:cs typeface="Trebuchet MS"/>
              </a:rPr>
              <a:t>y</a:t>
            </a:r>
            <a:r>
              <a:rPr sz="3200" spc="-290" dirty="0">
                <a:latin typeface="Trebuchet MS"/>
                <a:cs typeface="Trebuchet MS"/>
              </a:rPr>
              <a:t> </a:t>
            </a:r>
            <a:r>
              <a:rPr sz="3200" spc="-25" dirty="0">
                <a:latin typeface="Trebuchet MS"/>
                <a:cs typeface="Trebuchet MS"/>
              </a:rPr>
              <a:t>Bel </a:t>
            </a:r>
            <a:r>
              <a:rPr sz="3200" spc="-135" dirty="0">
                <a:latin typeface="Trebuchet MS"/>
                <a:cs typeface="Trebuchet MS"/>
              </a:rPr>
              <a:t>y</a:t>
            </a:r>
            <a:r>
              <a:rPr sz="3200" spc="-235" dirty="0">
                <a:latin typeface="Trebuchet MS"/>
                <a:cs typeface="Trebuchet MS"/>
              </a:rPr>
              <a:t> </a:t>
            </a:r>
            <a:r>
              <a:rPr sz="3200" spc="-105" dirty="0">
                <a:latin typeface="Trebuchet MS"/>
                <a:cs typeface="Trebuchet MS"/>
              </a:rPr>
              <a:t>el</a:t>
            </a:r>
            <a:r>
              <a:rPr sz="3200" spc="-229" dirty="0">
                <a:latin typeface="Trebuchet MS"/>
                <a:cs typeface="Trebuchet MS"/>
              </a:rPr>
              <a:t> </a:t>
            </a:r>
            <a:r>
              <a:rPr sz="3200" spc="-90" dirty="0">
                <a:latin typeface="Trebuchet MS"/>
                <a:cs typeface="Trebuchet MS"/>
              </a:rPr>
              <a:t>Dragón);</a:t>
            </a:r>
            <a:r>
              <a:rPr sz="3200" spc="-229" dirty="0">
                <a:latin typeface="Trebuchet MS"/>
                <a:cs typeface="Trebuchet MS"/>
              </a:rPr>
              <a:t> </a:t>
            </a:r>
            <a:r>
              <a:rPr sz="3200" spc="-65" dirty="0">
                <a:latin typeface="Trebuchet MS"/>
                <a:cs typeface="Trebuchet MS"/>
              </a:rPr>
              <a:t>la</a:t>
            </a:r>
            <a:r>
              <a:rPr sz="3200" spc="-235" dirty="0">
                <a:latin typeface="Trebuchet MS"/>
                <a:cs typeface="Trebuchet MS"/>
              </a:rPr>
              <a:t> </a:t>
            </a:r>
            <a:r>
              <a:rPr sz="3200" spc="-25" dirty="0">
                <a:latin typeface="Trebuchet MS"/>
                <a:cs typeface="Trebuchet MS"/>
              </a:rPr>
              <a:t>Oración</a:t>
            </a:r>
            <a:r>
              <a:rPr sz="3200" spc="-260" dirty="0">
                <a:latin typeface="Trebuchet MS"/>
                <a:cs typeface="Trebuchet MS"/>
              </a:rPr>
              <a:t> </a:t>
            </a:r>
            <a:r>
              <a:rPr sz="3200" spc="-45" dirty="0">
                <a:latin typeface="Trebuchet MS"/>
                <a:cs typeface="Trebuchet MS"/>
              </a:rPr>
              <a:t>de</a:t>
            </a:r>
            <a:r>
              <a:rPr sz="3200" spc="-229" dirty="0">
                <a:latin typeface="Trebuchet MS"/>
                <a:cs typeface="Trebuchet MS"/>
              </a:rPr>
              <a:t> </a:t>
            </a:r>
            <a:r>
              <a:rPr sz="3200" dirty="0">
                <a:latin typeface="Trebuchet MS"/>
                <a:cs typeface="Trebuchet MS"/>
              </a:rPr>
              <a:t>Manasés;</a:t>
            </a:r>
            <a:r>
              <a:rPr sz="3200" spc="-275" dirty="0">
                <a:latin typeface="Trebuchet MS"/>
                <a:cs typeface="Trebuchet MS"/>
              </a:rPr>
              <a:t> </a:t>
            </a:r>
            <a:r>
              <a:rPr sz="3200" spc="-50" dirty="0">
                <a:latin typeface="Trebuchet MS"/>
                <a:cs typeface="Trebuchet MS"/>
              </a:rPr>
              <a:t>1 </a:t>
            </a:r>
            <a:r>
              <a:rPr sz="3200" dirty="0">
                <a:latin typeface="Trebuchet MS"/>
                <a:cs typeface="Trebuchet MS"/>
              </a:rPr>
              <a:t>Macabeos;</a:t>
            </a:r>
            <a:r>
              <a:rPr sz="3200" spc="-225" dirty="0">
                <a:latin typeface="Trebuchet MS"/>
                <a:cs typeface="Trebuchet MS"/>
              </a:rPr>
              <a:t> </a:t>
            </a:r>
            <a:r>
              <a:rPr sz="3200" spc="-150" dirty="0">
                <a:latin typeface="Trebuchet MS"/>
                <a:cs typeface="Trebuchet MS"/>
              </a:rPr>
              <a:t>y</a:t>
            </a:r>
            <a:r>
              <a:rPr sz="3200" spc="-195" dirty="0">
                <a:latin typeface="Trebuchet MS"/>
                <a:cs typeface="Trebuchet MS"/>
              </a:rPr>
              <a:t> </a:t>
            </a:r>
            <a:r>
              <a:rPr sz="3200" dirty="0">
                <a:latin typeface="Trebuchet MS"/>
                <a:cs typeface="Trebuchet MS"/>
              </a:rPr>
              <a:t>2</a:t>
            </a:r>
            <a:r>
              <a:rPr sz="3200" spc="-200" dirty="0">
                <a:latin typeface="Trebuchet MS"/>
                <a:cs typeface="Trebuchet MS"/>
              </a:rPr>
              <a:t> </a:t>
            </a:r>
            <a:r>
              <a:rPr sz="3200" spc="-10" dirty="0">
                <a:latin typeface="Trebuchet MS"/>
                <a:cs typeface="Trebuchet MS"/>
              </a:rPr>
              <a:t>Macabeos”</a:t>
            </a:r>
            <a:endParaRPr sz="3200" dirty="0">
              <a:latin typeface="Trebuchet MS"/>
              <a:cs typeface="Trebuchet MS"/>
            </a:endParaRPr>
          </a:p>
        </p:txBody>
      </p:sp>
      <p:pic>
        <p:nvPicPr>
          <p:cNvPr id="3" name="object 3"/>
          <p:cNvPicPr/>
          <p:nvPr/>
        </p:nvPicPr>
        <p:blipFill>
          <a:blip r:embed="rId2" cstate="print"/>
          <a:stretch>
            <a:fillRect/>
          </a:stretch>
        </p:blipFill>
        <p:spPr>
          <a:xfrm>
            <a:off x="7616952" y="-2"/>
            <a:ext cx="4575048" cy="6839711"/>
          </a:xfrm>
          <a:prstGeom prst="rect">
            <a:avLst/>
          </a:prstGeom>
        </p:spPr>
      </p:pic>
      <p:sp>
        <p:nvSpPr>
          <p:cNvPr id="4" name="object 4"/>
          <p:cNvSpPr txBox="1"/>
          <p:nvPr/>
        </p:nvSpPr>
        <p:spPr>
          <a:xfrm>
            <a:off x="444804" y="5999175"/>
            <a:ext cx="6437630" cy="574040"/>
          </a:xfrm>
          <a:prstGeom prst="rect">
            <a:avLst/>
          </a:prstGeom>
        </p:spPr>
        <p:txBody>
          <a:bodyPr vert="horz" wrap="square" lIns="0" tIns="12700" rIns="0" bIns="0" rtlCol="0">
            <a:spAutoFit/>
          </a:bodyPr>
          <a:lstStyle/>
          <a:p>
            <a:pPr marL="12700" marR="5080">
              <a:lnSpc>
                <a:spcPct val="100000"/>
              </a:lnSpc>
              <a:spcBef>
                <a:spcPts val="100"/>
              </a:spcBef>
            </a:pPr>
            <a:r>
              <a:rPr sz="1800" i="1" u="sng" spc="-45" dirty="0">
                <a:solidFill>
                  <a:srgbClr val="FFFFFF"/>
                </a:solidFill>
                <a:uFill>
                  <a:solidFill>
                    <a:srgbClr val="FFFFFF"/>
                  </a:solidFill>
                </a:uFill>
                <a:latin typeface="Trebuchet MS"/>
                <a:cs typeface="Trebuchet MS"/>
                <a:hlinkClick r:id="rId3"/>
              </a:rPr>
              <a:t>El</a:t>
            </a:r>
            <a:r>
              <a:rPr sz="1800" i="1" u="sng" spc="-140" dirty="0">
                <a:solidFill>
                  <a:srgbClr val="FFFFFF"/>
                </a:solidFill>
                <a:uFill>
                  <a:solidFill>
                    <a:srgbClr val="FFFFFF"/>
                  </a:solidFill>
                </a:uFill>
                <a:latin typeface="Trebuchet MS"/>
                <a:cs typeface="Trebuchet MS"/>
                <a:hlinkClick r:id="rId3"/>
              </a:rPr>
              <a:t> </a:t>
            </a:r>
            <a:r>
              <a:rPr sz="1800" i="1" u="sng" spc="-50" dirty="0">
                <a:solidFill>
                  <a:srgbClr val="FFFFFF"/>
                </a:solidFill>
                <a:uFill>
                  <a:solidFill>
                    <a:srgbClr val="FFFFFF"/>
                  </a:solidFill>
                </a:uFill>
                <a:latin typeface="Trebuchet MS"/>
                <a:cs typeface="Trebuchet MS"/>
                <a:hlinkClick r:id="rId3"/>
              </a:rPr>
              <a:t>Origen</a:t>
            </a:r>
            <a:r>
              <a:rPr sz="1800" i="1" u="sng" spc="-175" dirty="0">
                <a:solidFill>
                  <a:srgbClr val="FFFFFF"/>
                </a:solidFill>
                <a:uFill>
                  <a:solidFill>
                    <a:srgbClr val="FFFFFF"/>
                  </a:solidFill>
                </a:uFill>
                <a:latin typeface="Trebuchet MS"/>
                <a:cs typeface="Trebuchet MS"/>
                <a:hlinkClick r:id="rId3"/>
              </a:rPr>
              <a:t> </a:t>
            </a:r>
            <a:r>
              <a:rPr sz="1800" i="1" u="sng" spc="-10" dirty="0">
                <a:solidFill>
                  <a:srgbClr val="FFFFFF"/>
                </a:solidFill>
                <a:uFill>
                  <a:solidFill>
                    <a:srgbClr val="FFFFFF"/>
                  </a:solidFill>
                </a:uFill>
                <a:latin typeface="Trebuchet MS"/>
                <a:cs typeface="Trebuchet MS"/>
                <a:hlinkClick r:id="rId3"/>
              </a:rPr>
              <a:t>de</a:t>
            </a:r>
            <a:r>
              <a:rPr sz="1800" i="1" u="sng" spc="-130" dirty="0">
                <a:solidFill>
                  <a:srgbClr val="FFFFFF"/>
                </a:solidFill>
                <a:uFill>
                  <a:solidFill>
                    <a:srgbClr val="FFFFFF"/>
                  </a:solidFill>
                </a:uFill>
                <a:latin typeface="Trebuchet MS"/>
                <a:cs typeface="Trebuchet MS"/>
                <a:hlinkClick r:id="rId3"/>
              </a:rPr>
              <a:t> </a:t>
            </a:r>
            <a:r>
              <a:rPr sz="1800" i="1" u="sng" spc="-60" dirty="0">
                <a:solidFill>
                  <a:srgbClr val="FFFFFF"/>
                </a:solidFill>
                <a:uFill>
                  <a:solidFill>
                    <a:srgbClr val="FFFFFF"/>
                  </a:solidFill>
                </a:uFill>
                <a:latin typeface="Trebuchet MS"/>
                <a:cs typeface="Trebuchet MS"/>
                <a:hlinkClick r:id="rId3"/>
              </a:rPr>
              <a:t>la</a:t>
            </a:r>
            <a:r>
              <a:rPr sz="1800" i="1" u="sng" spc="-125" dirty="0">
                <a:solidFill>
                  <a:srgbClr val="FFFFFF"/>
                </a:solidFill>
                <a:uFill>
                  <a:solidFill>
                    <a:srgbClr val="FFFFFF"/>
                  </a:solidFill>
                </a:uFill>
                <a:latin typeface="Trebuchet MS"/>
                <a:cs typeface="Trebuchet MS"/>
                <a:hlinkClick r:id="rId3"/>
              </a:rPr>
              <a:t> </a:t>
            </a:r>
            <a:r>
              <a:rPr sz="1800" i="1" u="sng" spc="-60" dirty="0">
                <a:solidFill>
                  <a:srgbClr val="FFFFFF"/>
                </a:solidFill>
                <a:uFill>
                  <a:solidFill>
                    <a:srgbClr val="FFFFFF"/>
                  </a:solidFill>
                </a:uFill>
                <a:latin typeface="Trebuchet MS"/>
                <a:cs typeface="Trebuchet MS"/>
                <a:hlinkClick r:id="rId3"/>
              </a:rPr>
              <a:t>Biblia</a:t>
            </a:r>
            <a:r>
              <a:rPr sz="1800" i="1" u="sng" spc="-130" dirty="0">
                <a:solidFill>
                  <a:srgbClr val="FFFFFF"/>
                </a:solidFill>
                <a:uFill>
                  <a:solidFill>
                    <a:srgbClr val="FFFFFF"/>
                  </a:solidFill>
                </a:uFill>
                <a:latin typeface="Trebuchet MS"/>
                <a:cs typeface="Trebuchet MS"/>
                <a:hlinkClick r:id="rId3"/>
              </a:rPr>
              <a:t> </a:t>
            </a:r>
            <a:r>
              <a:rPr sz="1800" u="sng" spc="-30" dirty="0">
                <a:solidFill>
                  <a:srgbClr val="FFFFFF"/>
                </a:solidFill>
                <a:uFill>
                  <a:solidFill>
                    <a:srgbClr val="FFFFFF"/>
                  </a:solidFill>
                </a:uFill>
                <a:latin typeface="Trebuchet MS"/>
                <a:cs typeface="Trebuchet MS"/>
                <a:hlinkClick r:id="rId3"/>
              </a:rPr>
              <a:t>(Carol</a:t>
            </a:r>
            <a:r>
              <a:rPr sz="1800" u="sng" spc="-140" dirty="0">
                <a:solidFill>
                  <a:srgbClr val="FFFFFF"/>
                </a:solidFill>
                <a:uFill>
                  <a:solidFill>
                    <a:srgbClr val="FFFFFF"/>
                  </a:solidFill>
                </a:uFill>
                <a:latin typeface="Trebuchet MS"/>
                <a:cs typeface="Trebuchet MS"/>
                <a:hlinkClick r:id="rId3"/>
              </a:rPr>
              <a:t> </a:t>
            </a:r>
            <a:r>
              <a:rPr sz="1800" u="sng" spc="-50" dirty="0">
                <a:solidFill>
                  <a:srgbClr val="FFFFFF"/>
                </a:solidFill>
                <a:uFill>
                  <a:solidFill>
                    <a:srgbClr val="FFFFFF"/>
                  </a:solidFill>
                </a:uFill>
                <a:latin typeface="Trebuchet MS"/>
                <a:cs typeface="Trebuchet MS"/>
                <a:hlinkClick r:id="rId3"/>
              </a:rPr>
              <a:t>Stream,</a:t>
            </a:r>
            <a:r>
              <a:rPr sz="1800" u="sng" spc="-120" dirty="0">
                <a:solidFill>
                  <a:srgbClr val="FFFFFF"/>
                </a:solidFill>
                <a:uFill>
                  <a:solidFill>
                    <a:srgbClr val="FFFFFF"/>
                  </a:solidFill>
                </a:uFill>
                <a:latin typeface="Trebuchet MS"/>
                <a:cs typeface="Trebuchet MS"/>
                <a:hlinkClick r:id="rId3"/>
              </a:rPr>
              <a:t> </a:t>
            </a:r>
            <a:r>
              <a:rPr sz="1800" u="sng" spc="-75" dirty="0">
                <a:solidFill>
                  <a:srgbClr val="FFFFFF"/>
                </a:solidFill>
                <a:uFill>
                  <a:solidFill>
                    <a:srgbClr val="FFFFFF"/>
                  </a:solidFill>
                </a:uFill>
                <a:latin typeface="Trebuchet MS"/>
                <a:cs typeface="Trebuchet MS"/>
                <a:hlinkClick r:id="rId3"/>
              </a:rPr>
              <a:t>IL:</a:t>
            </a:r>
            <a:r>
              <a:rPr sz="1800" u="sng" spc="-145" dirty="0">
                <a:solidFill>
                  <a:srgbClr val="FFFFFF"/>
                </a:solidFill>
                <a:uFill>
                  <a:solidFill>
                    <a:srgbClr val="FFFFFF"/>
                  </a:solidFill>
                </a:uFill>
                <a:latin typeface="Trebuchet MS"/>
                <a:cs typeface="Trebuchet MS"/>
                <a:hlinkClick r:id="rId3"/>
              </a:rPr>
              <a:t> </a:t>
            </a:r>
            <a:r>
              <a:rPr sz="1800" u="sng" spc="-65" dirty="0">
                <a:solidFill>
                  <a:srgbClr val="FFFFFF"/>
                </a:solidFill>
                <a:uFill>
                  <a:solidFill>
                    <a:srgbClr val="FFFFFF"/>
                  </a:solidFill>
                </a:uFill>
                <a:latin typeface="Trebuchet MS"/>
                <a:cs typeface="Trebuchet MS"/>
                <a:hlinkClick r:id="rId3"/>
              </a:rPr>
              <a:t>Tyndale</a:t>
            </a:r>
            <a:r>
              <a:rPr sz="1800" u="sng" spc="-145" dirty="0">
                <a:solidFill>
                  <a:srgbClr val="FFFFFF"/>
                </a:solidFill>
                <a:uFill>
                  <a:solidFill>
                    <a:srgbClr val="FFFFFF"/>
                  </a:solidFill>
                </a:uFill>
                <a:latin typeface="Trebuchet MS"/>
                <a:cs typeface="Trebuchet MS"/>
                <a:hlinkClick r:id="rId3"/>
              </a:rPr>
              <a:t> </a:t>
            </a:r>
            <a:r>
              <a:rPr sz="1800" u="sng" dirty="0">
                <a:solidFill>
                  <a:srgbClr val="FFFFFF"/>
                </a:solidFill>
                <a:uFill>
                  <a:solidFill>
                    <a:srgbClr val="FFFFFF"/>
                  </a:solidFill>
                </a:uFill>
                <a:latin typeface="Trebuchet MS"/>
                <a:cs typeface="Trebuchet MS"/>
                <a:hlinkClick r:id="rId3"/>
              </a:rPr>
              <a:t>House</a:t>
            </a:r>
            <a:r>
              <a:rPr sz="1800" u="sng" spc="-140" dirty="0">
                <a:solidFill>
                  <a:srgbClr val="FFFFFF"/>
                </a:solidFill>
                <a:uFill>
                  <a:solidFill>
                    <a:srgbClr val="FFFFFF"/>
                  </a:solidFill>
                </a:uFill>
                <a:latin typeface="Trebuchet MS"/>
                <a:cs typeface="Trebuchet MS"/>
                <a:hlinkClick r:id="rId3"/>
              </a:rPr>
              <a:t> </a:t>
            </a:r>
            <a:r>
              <a:rPr sz="1800" u="sng" spc="-10" dirty="0">
                <a:solidFill>
                  <a:srgbClr val="FFFFFF"/>
                </a:solidFill>
                <a:uFill>
                  <a:solidFill>
                    <a:srgbClr val="FFFFFF"/>
                  </a:solidFill>
                </a:uFill>
                <a:latin typeface="Trebuchet MS"/>
                <a:cs typeface="Trebuchet MS"/>
                <a:hlinkClick r:id="rId3"/>
              </a:rPr>
              <a:t>Publishers,</a:t>
            </a:r>
            <a:r>
              <a:rPr sz="1800" spc="-10" dirty="0">
                <a:solidFill>
                  <a:srgbClr val="FFFFFF"/>
                </a:solidFill>
                <a:latin typeface="Trebuchet MS"/>
                <a:cs typeface="Trebuchet MS"/>
              </a:rPr>
              <a:t> </a:t>
            </a:r>
            <a:r>
              <a:rPr sz="1800" u="sng" spc="-75" dirty="0">
                <a:solidFill>
                  <a:srgbClr val="FFFFFF"/>
                </a:solidFill>
                <a:uFill>
                  <a:solidFill>
                    <a:srgbClr val="FFFFFF"/>
                  </a:solidFill>
                </a:uFill>
                <a:latin typeface="Trebuchet MS"/>
                <a:cs typeface="Trebuchet MS"/>
                <a:hlinkClick r:id="rId3"/>
              </a:rPr>
              <a:t>Inc.,</a:t>
            </a:r>
            <a:r>
              <a:rPr sz="1800" u="sng" spc="-150" dirty="0">
                <a:solidFill>
                  <a:srgbClr val="FFFFFF"/>
                </a:solidFill>
                <a:uFill>
                  <a:solidFill>
                    <a:srgbClr val="FFFFFF"/>
                  </a:solidFill>
                </a:uFill>
                <a:latin typeface="Trebuchet MS"/>
                <a:cs typeface="Trebuchet MS"/>
                <a:hlinkClick r:id="rId3"/>
              </a:rPr>
              <a:t> </a:t>
            </a:r>
            <a:r>
              <a:rPr sz="1800" u="sng" spc="-50" dirty="0">
                <a:solidFill>
                  <a:srgbClr val="FFFFFF"/>
                </a:solidFill>
                <a:uFill>
                  <a:solidFill>
                    <a:srgbClr val="FFFFFF"/>
                  </a:solidFill>
                </a:uFill>
                <a:latin typeface="Trebuchet MS"/>
                <a:cs typeface="Trebuchet MS"/>
                <a:hlinkClick r:id="rId3"/>
              </a:rPr>
              <a:t>2008),</a:t>
            </a:r>
            <a:r>
              <a:rPr sz="1800" u="sng" spc="-130" dirty="0">
                <a:solidFill>
                  <a:srgbClr val="FFFFFF"/>
                </a:solidFill>
                <a:uFill>
                  <a:solidFill>
                    <a:srgbClr val="FFFFFF"/>
                  </a:solidFill>
                </a:uFill>
                <a:latin typeface="Trebuchet MS"/>
                <a:cs typeface="Trebuchet MS"/>
                <a:hlinkClick r:id="rId3"/>
              </a:rPr>
              <a:t> </a:t>
            </a:r>
            <a:r>
              <a:rPr sz="1800" u="sng" spc="-25" dirty="0">
                <a:solidFill>
                  <a:srgbClr val="FFFFFF"/>
                </a:solidFill>
                <a:uFill>
                  <a:solidFill>
                    <a:srgbClr val="FFFFFF"/>
                  </a:solidFill>
                </a:uFill>
                <a:latin typeface="Trebuchet MS"/>
                <a:cs typeface="Trebuchet MS"/>
                <a:hlinkClick r:id="rId3"/>
              </a:rPr>
              <a:t>88.</a:t>
            </a:r>
            <a:endParaRPr sz="1800">
              <a:latin typeface="Trebuchet MS"/>
              <a:cs typeface="Trebuchet M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43331" y="217677"/>
            <a:ext cx="7095490" cy="5391785"/>
          </a:xfrm>
          <a:prstGeom prst="rect">
            <a:avLst/>
          </a:prstGeom>
        </p:spPr>
        <p:txBody>
          <a:bodyPr vert="horz" wrap="square" lIns="0" tIns="12700" rIns="0" bIns="0" rtlCol="0">
            <a:spAutoFit/>
          </a:bodyPr>
          <a:lstStyle/>
          <a:p>
            <a:pPr marL="12700" marR="5080">
              <a:lnSpc>
                <a:spcPct val="100000"/>
              </a:lnSpc>
              <a:spcBef>
                <a:spcPts val="100"/>
              </a:spcBef>
            </a:pPr>
            <a:r>
              <a:rPr sz="4400" spc="-150" dirty="0">
                <a:latin typeface="Trebuchet MS"/>
                <a:cs typeface="Trebuchet MS"/>
              </a:rPr>
              <a:t>“El</a:t>
            </a:r>
            <a:r>
              <a:rPr sz="4400" spc="-335" dirty="0">
                <a:latin typeface="Trebuchet MS"/>
                <a:cs typeface="Trebuchet MS"/>
              </a:rPr>
              <a:t> </a:t>
            </a:r>
            <a:r>
              <a:rPr sz="4400" dirty="0">
                <a:latin typeface="Trebuchet MS"/>
                <a:cs typeface="Trebuchet MS"/>
              </a:rPr>
              <a:t>canon</a:t>
            </a:r>
            <a:r>
              <a:rPr sz="4400" spc="-365" dirty="0">
                <a:latin typeface="Trebuchet MS"/>
                <a:cs typeface="Trebuchet MS"/>
              </a:rPr>
              <a:t> </a:t>
            </a:r>
            <a:r>
              <a:rPr sz="4400" spc="-45" dirty="0">
                <a:latin typeface="Trebuchet MS"/>
                <a:cs typeface="Trebuchet MS"/>
              </a:rPr>
              <a:t>reducido</a:t>
            </a:r>
            <a:r>
              <a:rPr sz="4400" spc="-365" dirty="0">
                <a:latin typeface="Trebuchet MS"/>
                <a:cs typeface="Trebuchet MS"/>
              </a:rPr>
              <a:t> </a:t>
            </a:r>
            <a:r>
              <a:rPr sz="4400" spc="-20" dirty="0">
                <a:latin typeface="Trebuchet MS"/>
                <a:cs typeface="Trebuchet MS"/>
              </a:rPr>
              <a:t>está </a:t>
            </a:r>
            <a:r>
              <a:rPr sz="4400" spc="-30" dirty="0">
                <a:latin typeface="Trebuchet MS"/>
                <a:cs typeface="Trebuchet MS"/>
              </a:rPr>
              <a:t>confinado</a:t>
            </a:r>
            <a:r>
              <a:rPr sz="4400" spc="-425" dirty="0">
                <a:latin typeface="Trebuchet MS"/>
                <a:cs typeface="Trebuchet MS"/>
              </a:rPr>
              <a:t> </a:t>
            </a:r>
            <a:r>
              <a:rPr sz="4400" dirty="0">
                <a:latin typeface="Trebuchet MS"/>
                <a:cs typeface="Trebuchet MS"/>
              </a:rPr>
              <a:t>a</a:t>
            </a:r>
            <a:r>
              <a:rPr sz="4400" spc="-405" dirty="0">
                <a:latin typeface="Trebuchet MS"/>
                <a:cs typeface="Trebuchet MS"/>
              </a:rPr>
              <a:t> </a:t>
            </a:r>
            <a:r>
              <a:rPr sz="4400" spc="85" dirty="0">
                <a:latin typeface="Trebuchet MS"/>
                <a:cs typeface="Trebuchet MS"/>
              </a:rPr>
              <a:t>los</a:t>
            </a:r>
            <a:r>
              <a:rPr sz="4400" spc="-400" dirty="0">
                <a:latin typeface="Trebuchet MS"/>
                <a:cs typeface="Trebuchet MS"/>
              </a:rPr>
              <a:t> </a:t>
            </a:r>
            <a:r>
              <a:rPr sz="4400" spc="-50" dirty="0">
                <a:latin typeface="Trebuchet MS"/>
                <a:cs typeface="Trebuchet MS"/>
              </a:rPr>
              <a:t>libros</a:t>
            </a:r>
            <a:r>
              <a:rPr sz="4400" spc="-434" dirty="0">
                <a:latin typeface="Trebuchet MS"/>
                <a:cs typeface="Trebuchet MS"/>
              </a:rPr>
              <a:t> </a:t>
            </a:r>
            <a:r>
              <a:rPr sz="4400" spc="-55" dirty="0">
                <a:latin typeface="Trebuchet MS"/>
                <a:cs typeface="Trebuchet MS"/>
              </a:rPr>
              <a:t>de</a:t>
            </a:r>
            <a:r>
              <a:rPr sz="4400" spc="-400" dirty="0">
                <a:latin typeface="Trebuchet MS"/>
                <a:cs typeface="Trebuchet MS"/>
              </a:rPr>
              <a:t> </a:t>
            </a:r>
            <a:r>
              <a:rPr sz="4400" spc="-25" dirty="0">
                <a:latin typeface="Trebuchet MS"/>
                <a:cs typeface="Trebuchet MS"/>
              </a:rPr>
              <a:t>la </a:t>
            </a:r>
            <a:r>
              <a:rPr sz="4400" spc="-75" dirty="0">
                <a:latin typeface="Trebuchet MS"/>
                <a:cs typeface="Trebuchet MS"/>
              </a:rPr>
              <a:t>Biblia</a:t>
            </a:r>
            <a:r>
              <a:rPr sz="4400" spc="-425" dirty="0">
                <a:latin typeface="Trebuchet MS"/>
                <a:cs typeface="Trebuchet MS"/>
              </a:rPr>
              <a:t> </a:t>
            </a:r>
            <a:r>
              <a:rPr sz="4400" spc="-120" dirty="0">
                <a:latin typeface="Trebuchet MS"/>
                <a:cs typeface="Trebuchet MS"/>
              </a:rPr>
              <a:t>hebrea,</a:t>
            </a:r>
            <a:r>
              <a:rPr sz="4400" spc="-434" dirty="0">
                <a:latin typeface="Trebuchet MS"/>
                <a:cs typeface="Trebuchet MS"/>
              </a:rPr>
              <a:t> </a:t>
            </a:r>
            <a:r>
              <a:rPr sz="4400" dirty="0">
                <a:latin typeface="Trebuchet MS"/>
                <a:cs typeface="Trebuchet MS"/>
              </a:rPr>
              <a:t>a</a:t>
            </a:r>
            <a:r>
              <a:rPr sz="4400" spc="-405" dirty="0">
                <a:latin typeface="Trebuchet MS"/>
                <a:cs typeface="Trebuchet MS"/>
              </a:rPr>
              <a:t> </a:t>
            </a:r>
            <a:r>
              <a:rPr sz="4400" spc="90" dirty="0">
                <a:latin typeface="Trebuchet MS"/>
                <a:cs typeface="Trebuchet MS"/>
              </a:rPr>
              <a:t>los</a:t>
            </a:r>
            <a:r>
              <a:rPr sz="4400" spc="-409" dirty="0">
                <a:latin typeface="Trebuchet MS"/>
                <a:cs typeface="Trebuchet MS"/>
              </a:rPr>
              <a:t> </a:t>
            </a:r>
            <a:r>
              <a:rPr sz="4400" spc="-10" dirty="0">
                <a:latin typeface="Trebuchet MS"/>
                <a:cs typeface="Trebuchet MS"/>
              </a:rPr>
              <a:t>cuales </a:t>
            </a:r>
            <a:r>
              <a:rPr sz="4400" spc="90" dirty="0">
                <a:latin typeface="Trebuchet MS"/>
                <a:cs typeface="Trebuchet MS"/>
              </a:rPr>
              <a:t>los</a:t>
            </a:r>
            <a:r>
              <a:rPr sz="4400" spc="-409" dirty="0">
                <a:latin typeface="Trebuchet MS"/>
                <a:cs typeface="Trebuchet MS"/>
              </a:rPr>
              <a:t> </a:t>
            </a:r>
            <a:r>
              <a:rPr sz="4400" spc="-65" dirty="0">
                <a:latin typeface="Trebuchet MS"/>
                <a:cs typeface="Trebuchet MS"/>
              </a:rPr>
              <a:t>eruditos</a:t>
            </a:r>
            <a:r>
              <a:rPr sz="4400" spc="-430" dirty="0">
                <a:latin typeface="Trebuchet MS"/>
                <a:cs typeface="Trebuchet MS"/>
              </a:rPr>
              <a:t> </a:t>
            </a:r>
            <a:r>
              <a:rPr sz="4400" spc="75" dirty="0">
                <a:latin typeface="Trebuchet MS"/>
                <a:cs typeface="Trebuchet MS"/>
              </a:rPr>
              <a:t>como</a:t>
            </a:r>
            <a:r>
              <a:rPr sz="4400" spc="-415" dirty="0">
                <a:latin typeface="Trebuchet MS"/>
                <a:cs typeface="Trebuchet MS"/>
              </a:rPr>
              <a:t> </a:t>
            </a:r>
            <a:r>
              <a:rPr sz="4400" spc="-10" dirty="0">
                <a:solidFill>
                  <a:srgbClr val="FFFF00"/>
                </a:solidFill>
                <a:effectLst>
                  <a:outerShdw blurRad="38100" dist="38100" dir="2700000" algn="tl">
                    <a:srgbClr val="000000">
                      <a:alpha val="43137"/>
                    </a:srgbClr>
                  </a:outerShdw>
                </a:effectLst>
                <a:latin typeface="Trebuchet MS"/>
                <a:cs typeface="Trebuchet MS"/>
              </a:rPr>
              <a:t>Melitón, </a:t>
            </a:r>
            <a:r>
              <a:rPr sz="4400" spc="-75" dirty="0">
                <a:solidFill>
                  <a:srgbClr val="FFFF00"/>
                </a:solidFill>
                <a:effectLst>
                  <a:outerShdw blurRad="38100" dist="38100" dir="2700000" algn="tl">
                    <a:srgbClr val="000000">
                      <a:alpha val="43137"/>
                    </a:srgbClr>
                  </a:outerShdw>
                </a:effectLst>
                <a:latin typeface="Trebuchet MS"/>
                <a:cs typeface="Trebuchet MS"/>
              </a:rPr>
              <a:t>Orígenes,</a:t>
            </a:r>
            <a:r>
              <a:rPr sz="4400" spc="-380" dirty="0">
                <a:solidFill>
                  <a:srgbClr val="FFFF00"/>
                </a:solidFill>
                <a:effectLst>
                  <a:outerShdw blurRad="38100" dist="38100" dir="2700000" algn="tl">
                    <a:srgbClr val="000000">
                      <a:alpha val="43137"/>
                    </a:srgbClr>
                  </a:outerShdw>
                </a:effectLst>
                <a:latin typeface="Trebuchet MS"/>
                <a:cs typeface="Trebuchet MS"/>
              </a:rPr>
              <a:t> </a:t>
            </a:r>
            <a:r>
              <a:rPr sz="4400" spc="-90" dirty="0">
                <a:solidFill>
                  <a:srgbClr val="FFFF00"/>
                </a:solidFill>
                <a:effectLst>
                  <a:outerShdw blurRad="38100" dist="38100" dir="2700000" algn="tl">
                    <a:srgbClr val="000000">
                      <a:alpha val="43137"/>
                    </a:srgbClr>
                  </a:outerShdw>
                </a:effectLst>
                <a:latin typeface="Trebuchet MS"/>
                <a:cs typeface="Trebuchet MS"/>
              </a:rPr>
              <a:t>Epifanio</a:t>
            </a:r>
            <a:r>
              <a:rPr sz="4400" spc="-405" dirty="0">
                <a:solidFill>
                  <a:srgbClr val="FFFF00"/>
                </a:solidFill>
                <a:effectLst>
                  <a:outerShdw blurRad="38100" dist="38100" dir="2700000" algn="tl">
                    <a:srgbClr val="000000">
                      <a:alpha val="43137"/>
                    </a:srgbClr>
                  </a:outerShdw>
                </a:effectLst>
                <a:latin typeface="Trebuchet MS"/>
                <a:cs typeface="Trebuchet MS"/>
              </a:rPr>
              <a:t> </a:t>
            </a:r>
            <a:r>
              <a:rPr sz="4400" spc="-204" dirty="0">
                <a:solidFill>
                  <a:srgbClr val="FFFF00"/>
                </a:solidFill>
                <a:effectLst>
                  <a:outerShdw blurRad="38100" dist="38100" dir="2700000" algn="tl">
                    <a:srgbClr val="000000">
                      <a:alpha val="43137"/>
                    </a:srgbClr>
                  </a:outerShdw>
                </a:effectLst>
                <a:latin typeface="Trebuchet MS"/>
                <a:cs typeface="Trebuchet MS"/>
              </a:rPr>
              <a:t>y</a:t>
            </a:r>
            <a:r>
              <a:rPr sz="4400" spc="-380" dirty="0">
                <a:solidFill>
                  <a:srgbClr val="FFFF00"/>
                </a:solidFill>
                <a:effectLst>
                  <a:outerShdw blurRad="38100" dist="38100" dir="2700000" algn="tl">
                    <a:srgbClr val="000000">
                      <a:alpha val="43137"/>
                    </a:srgbClr>
                  </a:outerShdw>
                </a:effectLst>
                <a:latin typeface="Trebuchet MS"/>
                <a:cs typeface="Trebuchet MS"/>
              </a:rPr>
              <a:t> </a:t>
            </a:r>
            <a:r>
              <a:rPr sz="4400" spc="-100" dirty="0">
                <a:solidFill>
                  <a:srgbClr val="FFFF00"/>
                </a:solidFill>
                <a:effectLst>
                  <a:outerShdw blurRad="38100" dist="38100" dir="2700000" algn="tl">
                    <a:srgbClr val="000000">
                      <a:alpha val="43137"/>
                    </a:srgbClr>
                  </a:outerShdw>
                </a:effectLst>
                <a:latin typeface="Trebuchet MS"/>
                <a:cs typeface="Trebuchet MS"/>
              </a:rPr>
              <a:t>Jerónimo </a:t>
            </a:r>
            <a:r>
              <a:rPr sz="4400" spc="-55" dirty="0">
                <a:solidFill>
                  <a:srgbClr val="FFFF00"/>
                </a:solidFill>
                <a:effectLst>
                  <a:outerShdw blurRad="38100" dist="38100" dir="2700000" algn="tl">
                    <a:srgbClr val="000000">
                      <a:alpha val="43137"/>
                    </a:srgbClr>
                  </a:outerShdw>
                </a:effectLst>
                <a:latin typeface="Trebuchet MS"/>
                <a:cs typeface="Trebuchet MS"/>
              </a:rPr>
              <a:t>distinguen</a:t>
            </a:r>
            <a:r>
              <a:rPr sz="4400" spc="-375" dirty="0">
                <a:solidFill>
                  <a:srgbClr val="FFFF00"/>
                </a:solidFill>
                <a:effectLst>
                  <a:outerShdw blurRad="38100" dist="38100" dir="2700000" algn="tl">
                    <a:srgbClr val="000000">
                      <a:alpha val="43137"/>
                    </a:srgbClr>
                  </a:outerShdw>
                </a:effectLst>
                <a:latin typeface="Trebuchet MS"/>
                <a:cs typeface="Trebuchet MS"/>
              </a:rPr>
              <a:t> </a:t>
            </a:r>
            <a:r>
              <a:rPr sz="4400" spc="-90" dirty="0">
                <a:solidFill>
                  <a:srgbClr val="FFFF00"/>
                </a:solidFill>
                <a:effectLst>
                  <a:outerShdw blurRad="38100" dist="38100" dir="2700000" algn="tl">
                    <a:srgbClr val="000000">
                      <a:alpha val="43137"/>
                    </a:srgbClr>
                  </a:outerShdw>
                </a:effectLst>
                <a:latin typeface="Trebuchet MS"/>
                <a:cs typeface="Trebuchet MS"/>
              </a:rPr>
              <a:t>claramente</a:t>
            </a:r>
            <a:r>
              <a:rPr sz="4400" spc="-375" dirty="0">
                <a:solidFill>
                  <a:srgbClr val="FFFF00"/>
                </a:solidFill>
                <a:effectLst>
                  <a:outerShdw blurRad="38100" dist="38100" dir="2700000" algn="tl">
                    <a:srgbClr val="000000">
                      <a:alpha val="43137"/>
                    </a:srgbClr>
                  </a:outerShdw>
                </a:effectLst>
                <a:latin typeface="Trebuchet MS"/>
                <a:cs typeface="Trebuchet MS"/>
              </a:rPr>
              <a:t> </a:t>
            </a:r>
            <a:r>
              <a:rPr sz="4400" spc="-25" dirty="0">
                <a:solidFill>
                  <a:srgbClr val="FFFF00"/>
                </a:solidFill>
                <a:effectLst>
                  <a:outerShdw blurRad="38100" dist="38100" dir="2700000" algn="tl">
                    <a:srgbClr val="000000">
                      <a:alpha val="43137"/>
                    </a:srgbClr>
                  </a:outerShdw>
                </a:effectLst>
                <a:latin typeface="Trebuchet MS"/>
                <a:cs typeface="Trebuchet MS"/>
              </a:rPr>
              <a:t>del </a:t>
            </a:r>
            <a:r>
              <a:rPr sz="4400" spc="-85" dirty="0">
                <a:solidFill>
                  <a:srgbClr val="FFFF00"/>
                </a:solidFill>
                <a:effectLst>
                  <a:outerShdw blurRad="38100" dist="38100" dir="2700000" algn="tl">
                    <a:srgbClr val="000000">
                      <a:alpha val="43137"/>
                    </a:srgbClr>
                  </a:outerShdw>
                </a:effectLst>
                <a:latin typeface="Trebuchet MS"/>
                <a:cs typeface="Trebuchet MS"/>
              </a:rPr>
              <a:t>resto</a:t>
            </a:r>
            <a:r>
              <a:rPr sz="4400" spc="-415" dirty="0">
                <a:solidFill>
                  <a:srgbClr val="FFFF00"/>
                </a:solidFill>
                <a:effectLst>
                  <a:outerShdw blurRad="38100" dist="38100" dir="2700000" algn="tl">
                    <a:srgbClr val="000000">
                      <a:alpha val="43137"/>
                    </a:srgbClr>
                  </a:outerShdw>
                </a:effectLst>
                <a:latin typeface="Trebuchet MS"/>
                <a:cs typeface="Trebuchet MS"/>
              </a:rPr>
              <a:t> </a:t>
            </a:r>
            <a:r>
              <a:rPr sz="4400" spc="75" dirty="0">
                <a:solidFill>
                  <a:srgbClr val="FFFF00"/>
                </a:solidFill>
                <a:effectLst>
                  <a:outerShdw blurRad="38100" dist="38100" dir="2700000" algn="tl">
                    <a:srgbClr val="000000">
                      <a:alpha val="43137"/>
                    </a:srgbClr>
                  </a:outerShdw>
                </a:effectLst>
                <a:latin typeface="Trebuchet MS"/>
                <a:cs typeface="Trebuchet MS"/>
              </a:rPr>
              <a:t>como</a:t>
            </a:r>
            <a:r>
              <a:rPr sz="4400" spc="-430" dirty="0">
                <a:solidFill>
                  <a:srgbClr val="FFFF00"/>
                </a:solidFill>
                <a:effectLst>
                  <a:outerShdw blurRad="38100" dist="38100" dir="2700000" algn="tl">
                    <a:srgbClr val="000000">
                      <a:alpha val="43137"/>
                    </a:srgbClr>
                  </a:outerShdw>
                </a:effectLst>
                <a:latin typeface="Trebuchet MS"/>
                <a:cs typeface="Trebuchet MS"/>
              </a:rPr>
              <a:t> </a:t>
            </a:r>
            <a:r>
              <a:rPr sz="4400" spc="90" dirty="0">
                <a:solidFill>
                  <a:srgbClr val="FFFF00"/>
                </a:solidFill>
                <a:effectLst>
                  <a:outerShdw blurRad="38100" dist="38100" dir="2700000" algn="tl">
                    <a:srgbClr val="000000">
                      <a:alpha val="43137"/>
                    </a:srgbClr>
                  </a:outerShdw>
                </a:effectLst>
                <a:latin typeface="Trebuchet MS"/>
                <a:cs typeface="Trebuchet MS"/>
              </a:rPr>
              <a:t>los</a:t>
            </a:r>
            <a:r>
              <a:rPr sz="4400" spc="-430" dirty="0">
                <a:solidFill>
                  <a:srgbClr val="FFFF00"/>
                </a:solidFill>
                <a:effectLst>
                  <a:outerShdw blurRad="38100" dist="38100" dir="2700000" algn="tl">
                    <a:srgbClr val="000000">
                      <a:alpha val="43137"/>
                    </a:srgbClr>
                  </a:outerShdw>
                </a:effectLst>
                <a:latin typeface="Trebuchet MS"/>
                <a:cs typeface="Trebuchet MS"/>
              </a:rPr>
              <a:t> </a:t>
            </a:r>
            <a:r>
              <a:rPr sz="4400" spc="50" dirty="0">
                <a:solidFill>
                  <a:srgbClr val="FFFF00"/>
                </a:solidFill>
                <a:effectLst>
                  <a:outerShdw blurRad="38100" dist="38100" dir="2700000" algn="tl">
                    <a:srgbClr val="000000">
                      <a:alpha val="43137"/>
                    </a:srgbClr>
                  </a:outerShdw>
                </a:effectLst>
                <a:latin typeface="Trebuchet MS"/>
                <a:cs typeface="Trebuchet MS"/>
              </a:rPr>
              <a:t>únicos</a:t>
            </a:r>
            <a:endParaRPr sz="4400" dirty="0">
              <a:effectLst>
                <a:outerShdw blurRad="38100" dist="38100" dir="2700000" algn="tl">
                  <a:srgbClr val="000000">
                    <a:alpha val="43137"/>
                  </a:srgbClr>
                </a:outerShdw>
              </a:effectLst>
              <a:latin typeface="Trebuchet MS"/>
              <a:cs typeface="Trebuchet MS"/>
            </a:endParaRPr>
          </a:p>
          <a:p>
            <a:pPr marL="12700">
              <a:lnSpc>
                <a:spcPct val="100000"/>
              </a:lnSpc>
              <a:spcBef>
                <a:spcPts val="10"/>
              </a:spcBef>
            </a:pPr>
            <a:r>
              <a:rPr sz="4400" spc="-10" dirty="0">
                <a:solidFill>
                  <a:srgbClr val="FFFF00"/>
                </a:solidFill>
                <a:effectLst>
                  <a:outerShdw blurRad="38100" dist="38100" dir="2700000" algn="tl">
                    <a:srgbClr val="000000">
                      <a:alpha val="43137"/>
                    </a:srgbClr>
                  </a:outerShdw>
                </a:effectLst>
                <a:latin typeface="Trebuchet MS"/>
                <a:cs typeface="Trebuchet MS"/>
              </a:rPr>
              <a:t>inspirados</a:t>
            </a:r>
            <a:r>
              <a:rPr sz="4400" spc="-10" dirty="0">
                <a:solidFill>
                  <a:srgbClr val="FFFF00"/>
                </a:solidFill>
                <a:latin typeface="Trebuchet MS"/>
                <a:cs typeface="Trebuchet MS"/>
              </a:rPr>
              <a:t>”</a:t>
            </a:r>
            <a:endParaRPr sz="4400" dirty="0">
              <a:latin typeface="Trebuchet MS"/>
              <a:cs typeface="Trebuchet MS"/>
            </a:endParaRPr>
          </a:p>
        </p:txBody>
      </p:sp>
      <p:pic>
        <p:nvPicPr>
          <p:cNvPr id="3" name="object 3"/>
          <p:cNvPicPr/>
          <p:nvPr/>
        </p:nvPicPr>
        <p:blipFill>
          <a:blip r:embed="rId2" cstate="print"/>
          <a:stretch>
            <a:fillRect/>
          </a:stretch>
        </p:blipFill>
        <p:spPr>
          <a:xfrm>
            <a:off x="7616952" y="-2"/>
            <a:ext cx="4575048" cy="6839711"/>
          </a:xfrm>
          <a:prstGeom prst="rect">
            <a:avLst/>
          </a:prstGeom>
        </p:spPr>
      </p:pic>
      <p:sp>
        <p:nvSpPr>
          <p:cNvPr id="4" name="object 4"/>
          <p:cNvSpPr txBox="1"/>
          <p:nvPr/>
        </p:nvSpPr>
        <p:spPr>
          <a:xfrm>
            <a:off x="444804" y="5999175"/>
            <a:ext cx="6437630" cy="574040"/>
          </a:xfrm>
          <a:prstGeom prst="rect">
            <a:avLst/>
          </a:prstGeom>
        </p:spPr>
        <p:txBody>
          <a:bodyPr vert="horz" wrap="square" lIns="0" tIns="12700" rIns="0" bIns="0" rtlCol="0">
            <a:spAutoFit/>
          </a:bodyPr>
          <a:lstStyle/>
          <a:p>
            <a:pPr marL="12700" marR="5080">
              <a:lnSpc>
                <a:spcPct val="100000"/>
              </a:lnSpc>
              <a:spcBef>
                <a:spcPts val="100"/>
              </a:spcBef>
            </a:pPr>
            <a:r>
              <a:rPr sz="1800" i="1" u="sng" spc="-45" dirty="0">
                <a:solidFill>
                  <a:srgbClr val="FFFFFF"/>
                </a:solidFill>
                <a:uFill>
                  <a:solidFill>
                    <a:srgbClr val="FFFFFF"/>
                  </a:solidFill>
                </a:uFill>
                <a:latin typeface="Trebuchet MS"/>
                <a:cs typeface="Trebuchet MS"/>
                <a:hlinkClick r:id="rId3"/>
              </a:rPr>
              <a:t>El</a:t>
            </a:r>
            <a:r>
              <a:rPr sz="1800" i="1" u="sng" spc="-140" dirty="0">
                <a:solidFill>
                  <a:srgbClr val="FFFFFF"/>
                </a:solidFill>
                <a:uFill>
                  <a:solidFill>
                    <a:srgbClr val="FFFFFF"/>
                  </a:solidFill>
                </a:uFill>
                <a:latin typeface="Trebuchet MS"/>
                <a:cs typeface="Trebuchet MS"/>
                <a:hlinkClick r:id="rId3"/>
              </a:rPr>
              <a:t> </a:t>
            </a:r>
            <a:r>
              <a:rPr sz="1800" i="1" u="sng" spc="-50" dirty="0">
                <a:solidFill>
                  <a:srgbClr val="FFFFFF"/>
                </a:solidFill>
                <a:uFill>
                  <a:solidFill>
                    <a:srgbClr val="FFFFFF"/>
                  </a:solidFill>
                </a:uFill>
                <a:latin typeface="Trebuchet MS"/>
                <a:cs typeface="Trebuchet MS"/>
                <a:hlinkClick r:id="rId3"/>
              </a:rPr>
              <a:t>Origen</a:t>
            </a:r>
            <a:r>
              <a:rPr sz="1800" i="1" u="sng" spc="-175" dirty="0">
                <a:solidFill>
                  <a:srgbClr val="FFFFFF"/>
                </a:solidFill>
                <a:uFill>
                  <a:solidFill>
                    <a:srgbClr val="FFFFFF"/>
                  </a:solidFill>
                </a:uFill>
                <a:latin typeface="Trebuchet MS"/>
                <a:cs typeface="Trebuchet MS"/>
                <a:hlinkClick r:id="rId3"/>
              </a:rPr>
              <a:t> </a:t>
            </a:r>
            <a:r>
              <a:rPr sz="1800" i="1" u="sng" spc="-10" dirty="0">
                <a:solidFill>
                  <a:srgbClr val="FFFFFF"/>
                </a:solidFill>
                <a:uFill>
                  <a:solidFill>
                    <a:srgbClr val="FFFFFF"/>
                  </a:solidFill>
                </a:uFill>
                <a:latin typeface="Trebuchet MS"/>
                <a:cs typeface="Trebuchet MS"/>
                <a:hlinkClick r:id="rId3"/>
              </a:rPr>
              <a:t>de</a:t>
            </a:r>
            <a:r>
              <a:rPr sz="1800" i="1" u="sng" spc="-130" dirty="0">
                <a:solidFill>
                  <a:srgbClr val="FFFFFF"/>
                </a:solidFill>
                <a:uFill>
                  <a:solidFill>
                    <a:srgbClr val="FFFFFF"/>
                  </a:solidFill>
                </a:uFill>
                <a:latin typeface="Trebuchet MS"/>
                <a:cs typeface="Trebuchet MS"/>
                <a:hlinkClick r:id="rId3"/>
              </a:rPr>
              <a:t> </a:t>
            </a:r>
            <a:r>
              <a:rPr sz="1800" i="1" u="sng" spc="-60" dirty="0">
                <a:solidFill>
                  <a:srgbClr val="FFFFFF"/>
                </a:solidFill>
                <a:uFill>
                  <a:solidFill>
                    <a:srgbClr val="FFFFFF"/>
                  </a:solidFill>
                </a:uFill>
                <a:latin typeface="Trebuchet MS"/>
                <a:cs typeface="Trebuchet MS"/>
                <a:hlinkClick r:id="rId3"/>
              </a:rPr>
              <a:t>la</a:t>
            </a:r>
            <a:r>
              <a:rPr sz="1800" i="1" u="sng" spc="-125" dirty="0">
                <a:solidFill>
                  <a:srgbClr val="FFFFFF"/>
                </a:solidFill>
                <a:uFill>
                  <a:solidFill>
                    <a:srgbClr val="FFFFFF"/>
                  </a:solidFill>
                </a:uFill>
                <a:latin typeface="Trebuchet MS"/>
                <a:cs typeface="Trebuchet MS"/>
                <a:hlinkClick r:id="rId3"/>
              </a:rPr>
              <a:t> </a:t>
            </a:r>
            <a:r>
              <a:rPr sz="1800" i="1" u="sng" spc="-60" dirty="0">
                <a:solidFill>
                  <a:srgbClr val="FFFFFF"/>
                </a:solidFill>
                <a:uFill>
                  <a:solidFill>
                    <a:srgbClr val="FFFFFF"/>
                  </a:solidFill>
                </a:uFill>
                <a:latin typeface="Trebuchet MS"/>
                <a:cs typeface="Trebuchet MS"/>
                <a:hlinkClick r:id="rId3"/>
              </a:rPr>
              <a:t>Biblia</a:t>
            </a:r>
            <a:r>
              <a:rPr sz="1800" i="1" u="sng" spc="-130" dirty="0">
                <a:solidFill>
                  <a:srgbClr val="FFFFFF"/>
                </a:solidFill>
                <a:uFill>
                  <a:solidFill>
                    <a:srgbClr val="FFFFFF"/>
                  </a:solidFill>
                </a:uFill>
                <a:latin typeface="Trebuchet MS"/>
                <a:cs typeface="Trebuchet MS"/>
                <a:hlinkClick r:id="rId3"/>
              </a:rPr>
              <a:t> </a:t>
            </a:r>
            <a:r>
              <a:rPr sz="1800" u="sng" spc="-30" dirty="0">
                <a:solidFill>
                  <a:srgbClr val="FFFFFF"/>
                </a:solidFill>
                <a:uFill>
                  <a:solidFill>
                    <a:srgbClr val="FFFFFF"/>
                  </a:solidFill>
                </a:uFill>
                <a:latin typeface="Trebuchet MS"/>
                <a:cs typeface="Trebuchet MS"/>
                <a:hlinkClick r:id="rId3"/>
              </a:rPr>
              <a:t>(Carol</a:t>
            </a:r>
            <a:r>
              <a:rPr sz="1800" u="sng" spc="-140" dirty="0">
                <a:solidFill>
                  <a:srgbClr val="FFFFFF"/>
                </a:solidFill>
                <a:uFill>
                  <a:solidFill>
                    <a:srgbClr val="FFFFFF"/>
                  </a:solidFill>
                </a:uFill>
                <a:latin typeface="Trebuchet MS"/>
                <a:cs typeface="Trebuchet MS"/>
                <a:hlinkClick r:id="rId3"/>
              </a:rPr>
              <a:t> </a:t>
            </a:r>
            <a:r>
              <a:rPr sz="1800" u="sng" spc="-50" dirty="0">
                <a:solidFill>
                  <a:srgbClr val="FFFFFF"/>
                </a:solidFill>
                <a:uFill>
                  <a:solidFill>
                    <a:srgbClr val="FFFFFF"/>
                  </a:solidFill>
                </a:uFill>
                <a:latin typeface="Trebuchet MS"/>
                <a:cs typeface="Trebuchet MS"/>
                <a:hlinkClick r:id="rId3"/>
              </a:rPr>
              <a:t>Stream,</a:t>
            </a:r>
            <a:r>
              <a:rPr sz="1800" u="sng" spc="-120" dirty="0">
                <a:solidFill>
                  <a:srgbClr val="FFFFFF"/>
                </a:solidFill>
                <a:uFill>
                  <a:solidFill>
                    <a:srgbClr val="FFFFFF"/>
                  </a:solidFill>
                </a:uFill>
                <a:latin typeface="Trebuchet MS"/>
                <a:cs typeface="Trebuchet MS"/>
                <a:hlinkClick r:id="rId3"/>
              </a:rPr>
              <a:t> </a:t>
            </a:r>
            <a:r>
              <a:rPr sz="1800" u="sng" spc="-75" dirty="0">
                <a:solidFill>
                  <a:srgbClr val="FFFFFF"/>
                </a:solidFill>
                <a:uFill>
                  <a:solidFill>
                    <a:srgbClr val="FFFFFF"/>
                  </a:solidFill>
                </a:uFill>
                <a:latin typeface="Trebuchet MS"/>
                <a:cs typeface="Trebuchet MS"/>
                <a:hlinkClick r:id="rId3"/>
              </a:rPr>
              <a:t>IL:</a:t>
            </a:r>
            <a:r>
              <a:rPr sz="1800" u="sng" spc="-145" dirty="0">
                <a:solidFill>
                  <a:srgbClr val="FFFFFF"/>
                </a:solidFill>
                <a:uFill>
                  <a:solidFill>
                    <a:srgbClr val="FFFFFF"/>
                  </a:solidFill>
                </a:uFill>
                <a:latin typeface="Trebuchet MS"/>
                <a:cs typeface="Trebuchet MS"/>
                <a:hlinkClick r:id="rId3"/>
              </a:rPr>
              <a:t> </a:t>
            </a:r>
            <a:r>
              <a:rPr sz="1800" u="sng" spc="-65" dirty="0">
                <a:solidFill>
                  <a:srgbClr val="FFFFFF"/>
                </a:solidFill>
                <a:uFill>
                  <a:solidFill>
                    <a:srgbClr val="FFFFFF"/>
                  </a:solidFill>
                </a:uFill>
                <a:latin typeface="Trebuchet MS"/>
                <a:cs typeface="Trebuchet MS"/>
                <a:hlinkClick r:id="rId3"/>
              </a:rPr>
              <a:t>Tyndale</a:t>
            </a:r>
            <a:r>
              <a:rPr sz="1800" u="sng" spc="-145" dirty="0">
                <a:solidFill>
                  <a:srgbClr val="FFFFFF"/>
                </a:solidFill>
                <a:uFill>
                  <a:solidFill>
                    <a:srgbClr val="FFFFFF"/>
                  </a:solidFill>
                </a:uFill>
                <a:latin typeface="Trebuchet MS"/>
                <a:cs typeface="Trebuchet MS"/>
                <a:hlinkClick r:id="rId3"/>
              </a:rPr>
              <a:t> </a:t>
            </a:r>
            <a:r>
              <a:rPr sz="1800" u="sng" dirty="0">
                <a:solidFill>
                  <a:srgbClr val="FFFFFF"/>
                </a:solidFill>
                <a:uFill>
                  <a:solidFill>
                    <a:srgbClr val="FFFFFF"/>
                  </a:solidFill>
                </a:uFill>
                <a:latin typeface="Trebuchet MS"/>
                <a:cs typeface="Trebuchet MS"/>
                <a:hlinkClick r:id="rId3"/>
              </a:rPr>
              <a:t>House</a:t>
            </a:r>
            <a:r>
              <a:rPr sz="1800" u="sng" spc="-140" dirty="0">
                <a:solidFill>
                  <a:srgbClr val="FFFFFF"/>
                </a:solidFill>
                <a:uFill>
                  <a:solidFill>
                    <a:srgbClr val="FFFFFF"/>
                  </a:solidFill>
                </a:uFill>
                <a:latin typeface="Trebuchet MS"/>
                <a:cs typeface="Trebuchet MS"/>
                <a:hlinkClick r:id="rId3"/>
              </a:rPr>
              <a:t> </a:t>
            </a:r>
            <a:r>
              <a:rPr sz="1800" u="sng" spc="-10" dirty="0">
                <a:solidFill>
                  <a:srgbClr val="FFFFFF"/>
                </a:solidFill>
                <a:uFill>
                  <a:solidFill>
                    <a:srgbClr val="FFFFFF"/>
                  </a:solidFill>
                </a:uFill>
                <a:latin typeface="Trebuchet MS"/>
                <a:cs typeface="Trebuchet MS"/>
                <a:hlinkClick r:id="rId3"/>
              </a:rPr>
              <a:t>Publishers,</a:t>
            </a:r>
            <a:r>
              <a:rPr sz="1800" spc="-10" dirty="0">
                <a:solidFill>
                  <a:srgbClr val="FFFFFF"/>
                </a:solidFill>
                <a:latin typeface="Trebuchet MS"/>
                <a:cs typeface="Trebuchet MS"/>
              </a:rPr>
              <a:t> </a:t>
            </a:r>
            <a:r>
              <a:rPr sz="1800" u="sng" spc="-75" dirty="0">
                <a:solidFill>
                  <a:srgbClr val="FFFFFF"/>
                </a:solidFill>
                <a:uFill>
                  <a:solidFill>
                    <a:srgbClr val="FFFFFF"/>
                  </a:solidFill>
                </a:uFill>
                <a:latin typeface="Trebuchet MS"/>
                <a:cs typeface="Trebuchet MS"/>
                <a:hlinkClick r:id="rId3"/>
              </a:rPr>
              <a:t>Inc.,</a:t>
            </a:r>
            <a:r>
              <a:rPr sz="1800" u="sng" spc="-150" dirty="0">
                <a:solidFill>
                  <a:srgbClr val="FFFFFF"/>
                </a:solidFill>
                <a:uFill>
                  <a:solidFill>
                    <a:srgbClr val="FFFFFF"/>
                  </a:solidFill>
                </a:uFill>
                <a:latin typeface="Trebuchet MS"/>
                <a:cs typeface="Trebuchet MS"/>
                <a:hlinkClick r:id="rId3"/>
              </a:rPr>
              <a:t> </a:t>
            </a:r>
            <a:r>
              <a:rPr sz="1800" u="sng" spc="-50" dirty="0">
                <a:solidFill>
                  <a:srgbClr val="FFFFFF"/>
                </a:solidFill>
                <a:uFill>
                  <a:solidFill>
                    <a:srgbClr val="FFFFFF"/>
                  </a:solidFill>
                </a:uFill>
                <a:latin typeface="Trebuchet MS"/>
                <a:cs typeface="Trebuchet MS"/>
                <a:hlinkClick r:id="rId3"/>
              </a:rPr>
              <a:t>2008),</a:t>
            </a:r>
            <a:r>
              <a:rPr sz="1800" u="sng" spc="-130" dirty="0">
                <a:solidFill>
                  <a:srgbClr val="FFFFFF"/>
                </a:solidFill>
                <a:uFill>
                  <a:solidFill>
                    <a:srgbClr val="FFFFFF"/>
                  </a:solidFill>
                </a:uFill>
                <a:latin typeface="Trebuchet MS"/>
                <a:cs typeface="Trebuchet MS"/>
                <a:hlinkClick r:id="rId3"/>
              </a:rPr>
              <a:t> </a:t>
            </a:r>
            <a:r>
              <a:rPr sz="1800" u="sng" spc="-25" dirty="0">
                <a:solidFill>
                  <a:srgbClr val="FFFFFF"/>
                </a:solidFill>
                <a:uFill>
                  <a:solidFill>
                    <a:srgbClr val="FFFFFF"/>
                  </a:solidFill>
                </a:uFill>
                <a:latin typeface="Trebuchet MS"/>
                <a:cs typeface="Trebuchet MS"/>
                <a:hlinkClick r:id="rId3"/>
              </a:rPr>
              <a:t>88.</a:t>
            </a:r>
            <a:endParaRPr sz="1800">
              <a:latin typeface="Trebuchet MS"/>
              <a:cs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EC621-14C0-50F1-63FD-9C058462F3BD}"/>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6866ED57-EDA4-FF26-AA47-3775CFC40EB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Placeholder 8">
            <a:extLst>
              <a:ext uri="{FF2B5EF4-FFF2-40B4-BE49-F238E27FC236}">
                <a16:creationId xmlns:a16="http://schemas.microsoft.com/office/drawing/2014/main" id="{6B746F40-78A1-F93D-A84F-DD99B919D0C1}"/>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3772" r="3772"/>
          <a:stretch/>
        </p:blipFill>
        <p:spPr/>
      </p:pic>
      <p:sp>
        <p:nvSpPr>
          <p:cNvPr id="5" name="TEXT">
            <a:extLst>
              <a:ext uri="{FF2B5EF4-FFF2-40B4-BE49-F238E27FC236}">
                <a16:creationId xmlns:a16="http://schemas.microsoft.com/office/drawing/2014/main" id="{139FA2E9-A0A9-83C9-C69E-F2FD8AFFF47C}"/>
              </a:ext>
            </a:extLst>
          </p:cNvPr>
          <p:cNvSpPr txBox="1"/>
          <p:nvPr/>
        </p:nvSpPr>
        <p:spPr>
          <a:xfrm>
            <a:off x="1436917" y="1084214"/>
            <a:ext cx="3168431" cy="1015663"/>
          </a:xfrm>
          <a:prstGeom prst="rect">
            <a:avLst/>
          </a:prstGeom>
          <a:noFill/>
        </p:spPr>
        <p:txBody>
          <a:bodyPr wrap="none" rtlCol="0">
            <a:spAutoFit/>
          </a:bodyPr>
          <a:lstStyle/>
          <a:p>
            <a:pPr algn="ctr"/>
            <a:r>
              <a:rPr lang="en-US" sz="6000" dirty="0">
                <a:solidFill>
                  <a:schemeClr val="bg1"/>
                </a:solidFill>
                <a:effectLst>
                  <a:outerShdw blurRad="635000" dist="190500" dir="5400000" algn="t" rotWithShape="0">
                    <a:prstClr val="black">
                      <a:alpha val="50000"/>
                    </a:prstClr>
                  </a:outerShdw>
                </a:effectLst>
                <a:latin typeface="Indigo Regular" panose="00000500000000000000" pitchFamily="50" charset="0"/>
              </a:rPr>
              <a:t>LA REGLA</a:t>
            </a:r>
          </a:p>
        </p:txBody>
      </p:sp>
      <p:sp>
        <p:nvSpPr>
          <p:cNvPr id="6" name="TEXT">
            <a:extLst>
              <a:ext uri="{FF2B5EF4-FFF2-40B4-BE49-F238E27FC236}">
                <a16:creationId xmlns:a16="http://schemas.microsoft.com/office/drawing/2014/main" id="{5249DF94-268E-6FBB-59F7-DCAB09C09AD8}"/>
              </a:ext>
            </a:extLst>
          </p:cNvPr>
          <p:cNvSpPr txBox="1"/>
          <p:nvPr/>
        </p:nvSpPr>
        <p:spPr>
          <a:xfrm>
            <a:off x="759277" y="2099877"/>
            <a:ext cx="4751894" cy="4247317"/>
          </a:xfrm>
          <a:prstGeom prst="rect">
            <a:avLst/>
          </a:prstGeom>
          <a:noFill/>
        </p:spPr>
        <p:txBody>
          <a:bodyPr wrap="square" rtlCol="0">
            <a:spAutoFit/>
          </a:bodyPr>
          <a:lstStyle/>
          <a:p>
            <a:r>
              <a:rPr lang="es-MX" dirty="0">
                <a:solidFill>
                  <a:schemeClr val="bg1"/>
                </a:solidFill>
              </a:rPr>
              <a:t>Así, en Eusebio, los santos padres acusan a Pablo de Samosata de apartarse de la regla y hacerse autor de una opinión herética. Así también Tertuliano, en su libro contra Hermógenes, llama a la Escritura </a:t>
            </a:r>
            <a:r>
              <a:rPr lang="es-MX" i="1" dirty="0">
                <a:solidFill>
                  <a:schemeClr val="bg1"/>
                </a:solidFill>
              </a:rPr>
              <a:t>la regla de la fe</a:t>
            </a:r>
            <a:r>
              <a:rPr lang="es-MX" dirty="0">
                <a:solidFill>
                  <a:schemeClr val="bg1"/>
                </a:solidFill>
              </a:rPr>
              <a:t>; y Cipriano dice, en su discurso sobre el bautismo de Cristo: “Se hallará que las reglas de toda doctrina se derivan de esta Escritura; y que todo lo que la disciplina de la iglesia contiene brota de aquí y aquí retorna.” Crisóstomo también, en su Homilía XIII sobre 2 Corintios, llama a la Escritura </a:t>
            </a:r>
            <a:r>
              <a:rPr lang="es-MX" i="1" dirty="0">
                <a:solidFill>
                  <a:schemeClr val="bg1"/>
                </a:solidFill>
              </a:rPr>
              <a:t>la balanza exacta, la norma y la regla de todas las cosas</a:t>
            </a:r>
            <a:r>
              <a:rPr lang="es-MX" dirty="0">
                <a:solidFill>
                  <a:schemeClr val="bg1"/>
                </a:solidFill>
              </a:rPr>
              <a:t>. Por la misma razón, Agustín afirma que “todo lo que pertenece a la fe y a la vida moral puede hallarse en las Escrituras”</a:t>
            </a:r>
          </a:p>
        </p:txBody>
      </p:sp>
      <p:sp>
        <p:nvSpPr>
          <p:cNvPr id="11" name="EFFECT">
            <a:extLst>
              <a:ext uri="{FF2B5EF4-FFF2-40B4-BE49-F238E27FC236}">
                <a16:creationId xmlns:a16="http://schemas.microsoft.com/office/drawing/2014/main" id="{CDD76F9B-F6A2-000C-980E-F47C7921A553}"/>
              </a:ext>
            </a:extLst>
          </p:cNvPr>
          <p:cNvSpPr/>
          <p:nvPr/>
        </p:nvSpPr>
        <p:spPr>
          <a:xfrm>
            <a:off x="77565" y="742212"/>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12" name="EFFECT">
            <a:extLst>
              <a:ext uri="{FF2B5EF4-FFF2-40B4-BE49-F238E27FC236}">
                <a16:creationId xmlns:a16="http://schemas.microsoft.com/office/drawing/2014/main" id="{0A1F0803-3285-FA38-3831-A11F92758ACF}"/>
              </a:ext>
            </a:extLst>
          </p:cNvPr>
          <p:cNvSpPr/>
          <p:nvPr/>
        </p:nvSpPr>
        <p:spPr>
          <a:xfrm>
            <a:off x="10348764" y="1658439"/>
            <a:ext cx="1298182" cy="1052213"/>
          </a:xfrm>
          <a:custGeom>
            <a:avLst/>
            <a:gdLst>
              <a:gd name="connsiteX0" fmla="*/ 46037 w 1298182"/>
              <a:gd name="connsiteY0" fmla="*/ 326522 h 1052213"/>
              <a:gd name="connsiteX1" fmla="*/ 121936 w 1298182"/>
              <a:gd name="connsiteY1" fmla="*/ 774160 h 1052213"/>
              <a:gd name="connsiteX2" fmla="*/ 418593 w 1298182"/>
              <a:gd name="connsiteY2" fmla="*/ 868802 h 1052213"/>
              <a:gd name="connsiteX3" fmla="*/ 692723 w 1298182"/>
              <a:gd name="connsiteY3" fmla="*/ 984309 h 1052213"/>
              <a:gd name="connsiteX4" fmla="*/ 877332 w 1298182"/>
              <a:gd name="connsiteY4" fmla="*/ 1049453 h 1052213"/>
              <a:gd name="connsiteX5" fmla="*/ 1261479 w 1298182"/>
              <a:gd name="connsiteY5" fmla="*/ 818832 h 1052213"/>
              <a:gd name="connsiteX6" fmla="*/ 1219699 w 1298182"/>
              <a:gd name="connsiteY6" fmla="*/ 358178 h 1052213"/>
              <a:gd name="connsiteX7" fmla="*/ 858406 w 1298182"/>
              <a:gd name="connsiteY7" fmla="*/ 52274 h 1052213"/>
              <a:gd name="connsiteX8" fmla="*/ 46037 w 1298182"/>
              <a:gd name="connsiteY8" fmla="*/ 326522 h 105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182" h="1052213">
                <a:moveTo>
                  <a:pt x="46037" y="326522"/>
                </a:moveTo>
                <a:cubicBezTo>
                  <a:pt x="-32155" y="472377"/>
                  <a:pt x="-13229" y="678536"/>
                  <a:pt x="121936" y="774160"/>
                </a:cubicBezTo>
                <a:cubicBezTo>
                  <a:pt x="207201" y="834529"/>
                  <a:pt x="317809" y="841201"/>
                  <a:pt x="418593" y="868802"/>
                </a:cubicBezTo>
                <a:cubicBezTo>
                  <a:pt x="514401" y="895030"/>
                  <a:pt x="603333" y="941076"/>
                  <a:pt x="692723" y="984309"/>
                </a:cubicBezTo>
                <a:cubicBezTo>
                  <a:pt x="751727" y="1012891"/>
                  <a:pt x="812368" y="1040689"/>
                  <a:pt x="877332" y="1049453"/>
                </a:cubicBezTo>
                <a:cubicBezTo>
                  <a:pt x="1036203" y="1070841"/>
                  <a:pt x="1197171" y="965472"/>
                  <a:pt x="1261479" y="818832"/>
                </a:cubicBezTo>
                <a:cubicBezTo>
                  <a:pt x="1325853" y="672192"/>
                  <a:pt x="1301558" y="495857"/>
                  <a:pt x="1219699" y="358178"/>
                </a:cubicBezTo>
                <a:cubicBezTo>
                  <a:pt x="1137840" y="220499"/>
                  <a:pt x="1004246" y="118858"/>
                  <a:pt x="858406" y="52274"/>
                </a:cubicBezTo>
                <a:cubicBezTo>
                  <a:pt x="573078" y="-78014"/>
                  <a:pt x="197836" y="43314"/>
                  <a:pt x="46037" y="326522"/>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13" name="EFFECT">
            <a:extLst>
              <a:ext uri="{FF2B5EF4-FFF2-40B4-BE49-F238E27FC236}">
                <a16:creationId xmlns:a16="http://schemas.microsoft.com/office/drawing/2014/main" id="{3DD93FF2-A2D5-1D3A-BF93-CBA717EEBF32}"/>
              </a:ext>
            </a:extLst>
          </p:cNvPr>
          <p:cNvSpPr/>
          <p:nvPr/>
        </p:nvSpPr>
        <p:spPr>
          <a:xfrm>
            <a:off x="7162251" y="615306"/>
            <a:ext cx="655898" cy="622677"/>
          </a:xfrm>
          <a:custGeom>
            <a:avLst/>
            <a:gdLst>
              <a:gd name="connsiteX0" fmla="*/ 5991 w 655898"/>
              <a:gd name="connsiteY0" fmla="*/ 424355 h 622677"/>
              <a:gd name="connsiteX1" fmla="*/ 231136 w 655898"/>
              <a:gd name="connsiteY1" fmla="*/ 621489 h 622677"/>
              <a:gd name="connsiteX2" fmla="*/ 373701 w 655898"/>
              <a:gd name="connsiteY2" fmla="*/ 601802 h 622677"/>
              <a:gd name="connsiteX3" fmla="*/ 639907 w 655898"/>
              <a:gd name="connsiteY3" fmla="*/ 360061 h 622677"/>
              <a:gd name="connsiteX4" fmla="*/ 534669 w 655898"/>
              <a:gd name="connsiteY4" fmla="*/ 33032 h 622677"/>
              <a:gd name="connsiteX5" fmla="*/ 5925 w 655898"/>
              <a:gd name="connsiteY5" fmla="*/ 424355 h 62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898" h="622677">
                <a:moveTo>
                  <a:pt x="5991" y="424355"/>
                </a:moveTo>
                <a:cubicBezTo>
                  <a:pt x="29959" y="528089"/>
                  <a:pt x="125046" y="611351"/>
                  <a:pt x="231136" y="621489"/>
                </a:cubicBezTo>
                <a:cubicBezTo>
                  <a:pt x="279269" y="626067"/>
                  <a:pt x="327860" y="616976"/>
                  <a:pt x="373701" y="601802"/>
                </a:cubicBezTo>
                <a:cubicBezTo>
                  <a:pt x="491644" y="562754"/>
                  <a:pt x="598846" y="477138"/>
                  <a:pt x="639907" y="360061"/>
                </a:cubicBezTo>
                <a:cubicBezTo>
                  <a:pt x="681033" y="242985"/>
                  <a:pt x="641740" y="96018"/>
                  <a:pt x="534669" y="33032"/>
                </a:cubicBezTo>
                <a:cubicBezTo>
                  <a:pt x="315352" y="-96014"/>
                  <a:pt x="-50983" y="177971"/>
                  <a:pt x="5925" y="424355"/>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16" name="EFFECT">
            <a:extLst>
              <a:ext uri="{FF2B5EF4-FFF2-40B4-BE49-F238E27FC236}">
                <a16:creationId xmlns:a16="http://schemas.microsoft.com/office/drawing/2014/main" id="{B4B18B9E-AE1C-173D-5102-58C9DE148168}"/>
              </a:ext>
            </a:extLst>
          </p:cNvPr>
          <p:cNvSpPr/>
          <p:nvPr/>
        </p:nvSpPr>
        <p:spPr>
          <a:xfrm>
            <a:off x="5603721" y="4305679"/>
            <a:ext cx="655898" cy="655084"/>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17" name="EFFECT">
            <a:extLst>
              <a:ext uri="{FF2B5EF4-FFF2-40B4-BE49-F238E27FC236}">
                <a16:creationId xmlns:a16="http://schemas.microsoft.com/office/drawing/2014/main" id="{0DBACD3E-B695-BE93-7531-408149559316}"/>
              </a:ext>
            </a:extLst>
          </p:cNvPr>
          <p:cNvSpPr/>
          <p:nvPr/>
        </p:nvSpPr>
        <p:spPr>
          <a:xfrm>
            <a:off x="147208" y="5538295"/>
            <a:ext cx="1264445" cy="1154985"/>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18" name="EFFECT">
            <a:extLst>
              <a:ext uri="{FF2B5EF4-FFF2-40B4-BE49-F238E27FC236}">
                <a16:creationId xmlns:a16="http://schemas.microsoft.com/office/drawing/2014/main" id="{B88CB7F6-54A0-5DAF-3636-B64B0918C5A6}"/>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20" name="EFFECT">
            <a:extLst>
              <a:ext uri="{FF2B5EF4-FFF2-40B4-BE49-F238E27FC236}">
                <a16:creationId xmlns:a16="http://schemas.microsoft.com/office/drawing/2014/main" id="{69607D49-B789-EB27-03A7-42EF6FE0245A}"/>
              </a:ext>
            </a:extLst>
          </p:cNvPr>
          <p:cNvSpPr>
            <a:spLocks noEditPoints="1"/>
          </p:cNvSpPr>
          <p:nvPr/>
        </p:nvSpPr>
        <p:spPr bwMode="auto">
          <a:xfrm>
            <a:off x="3264635" y="257175"/>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CuadroTexto 1">
            <a:extLst>
              <a:ext uri="{FF2B5EF4-FFF2-40B4-BE49-F238E27FC236}">
                <a16:creationId xmlns:a16="http://schemas.microsoft.com/office/drawing/2014/main" id="{6F24D369-389A-9B97-65FD-71C57B5A085D}"/>
              </a:ext>
            </a:extLst>
          </p:cNvPr>
          <p:cNvSpPr txBox="1"/>
          <p:nvPr/>
        </p:nvSpPr>
        <p:spPr>
          <a:xfrm>
            <a:off x="5511171" y="6417527"/>
            <a:ext cx="5977054" cy="230832"/>
          </a:xfrm>
          <a:prstGeom prst="rect">
            <a:avLst/>
          </a:prstGeom>
          <a:noFill/>
        </p:spPr>
        <p:txBody>
          <a:bodyPr wrap="square" rtlCol="0">
            <a:spAutoFit/>
          </a:bodyPr>
          <a:lstStyle/>
          <a:p>
            <a:r>
              <a:rPr lang="es-MX" sz="900">
                <a:hlinkClick r:id="rId5" tooltip="https://enciclopediaonline.com/es/iglesia-medieval-la-escolastica/"/>
              </a:rPr>
              <a:t>Esta foto</a:t>
            </a:r>
            <a:r>
              <a:rPr lang="es-MX" sz="900"/>
              <a:t> de Autor desconocido está bajo licencia </a:t>
            </a:r>
            <a:r>
              <a:rPr lang="es-MX" sz="900">
                <a:hlinkClick r:id="rId6" tooltip="https://creativecommons.org/licenses/by-nc-sa/3.0/"/>
              </a:rPr>
              <a:t>CC BY-SA-NC</a:t>
            </a:r>
            <a:endParaRPr lang="es-MX" sz="900"/>
          </a:p>
        </p:txBody>
      </p:sp>
    </p:spTree>
    <p:extLst>
      <p:ext uri="{BB962C8B-B14F-4D97-AF65-F5344CB8AC3E}">
        <p14:creationId xmlns:p14="http://schemas.microsoft.com/office/powerpoint/2010/main" val="117418521"/>
      </p:ext>
    </p:extLst>
  </p:cSld>
  <p:clrMapOvr>
    <a:masterClrMapping/>
  </p:clrMapOvr>
  <mc:AlternateContent xmlns:mc="http://schemas.openxmlformats.org/markup-compatibility/2006">
    <mc:Choice xmlns:p14="http://schemas.microsoft.com/office/powerpoint/2010/main" Requires="p14">
      <p:transition advTm="0">
        <p14:flythrough dir="out"/>
      </p:transition>
    </mc:Choice>
    <mc:Fallback>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fltVal val="0"/>
                                          </p:val>
                                        </p:tav>
                                        <p:tav tm="100000">
                                          <p:val>
                                            <p:strVal val="#ppt_w"/>
                                          </p:val>
                                        </p:tav>
                                      </p:tavLst>
                                    </p:anim>
                                    <p:anim calcmode="lin" valueType="num">
                                      <p:cBhvr>
                                        <p:cTn id="8" dur="250" fill="hold"/>
                                        <p:tgtEl>
                                          <p:spTgt spid="5"/>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p:stCondLst>
                                    <p:cond delay="500"/>
                                  </p:stCondLst>
                                  <p:childTnLst>
                                    <p:animScale>
                                      <p:cBhvr>
                                        <p:cTn id="10" dur="500" fill="hold"/>
                                        <p:tgtEl>
                                          <p:spTgt spid="5"/>
                                        </p:tgtEl>
                                      </p:cBhvr>
                                      <p:by x="125000" y="125000"/>
                                    </p:animScale>
                                  </p:childTnLst>
                                </p:cTn>
                              </p:par>
                              <p:par>
                                <p:cTn id="11" presetID="6" presetClass="emph" presetSubtype="0" accel="40000" decel="40000" autoRev="1" fill="hold" grpId="2" nodeType="withEffect">
                                  <p:stCondLst>
                                    <p:cond delay="2250"/>
                                  </p:stCondLst>
                                  <p:childTnLst>
                                    <p:animScale>
                                      <p:cBhvr>
                                        <p:cTn id="12" dur="500" fill="hold"/>
                                        <p:tgtEl>
                                          <p:spTgt spid="5"/>
                                        </p:tgtEl>
                                      </p:cBhvr>
                                      <p:by x="125000" y="125000"/>
                                    </p:animScale>
                                  </p:childTnLst>
                                </p:cTn>
                              </p:par>
                              <p:par>
                                <p:cTn id="13" presetID="49" presetClass="entr" presetSubtype="0" decel="100000" fill="hold" grpId="0" nodeType="withEffect">
                                  <p:stCondLst>
                                    <p:cond delay="750"/>
                                  </p:stCondLst>
                                  <p:iterate type="lt">
                                    <p:tmPct val="10000"/>
                                  </p:iterate>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style.rotation</p:attrName>
                                        </p:attrNameLst>
                                      </p:cBhvr>
                                      <p:tavLst>
                                        <p:tav tm="0">
                                          <p:val>
                                            <p:fltVal val="360"/>
                                          </p:val>
                                        </p:tav>
                                        <p:tav tm="100000">
                                          <p:val>
                                            <p:fltVal val="0"/>
                                          </p:val>
                                        </p:tav>
                                      </p:tavLst>
                                    </p:anim>
                                    <p:animEffect transition="in" filter="fade">
                                      <p:cBhvr>
                                        <p:cTn id="18" dur="500"/>
                                        <p:tgtEl>
                                          <p:spTgt spid="6"/>
                                        </p:tgtEl>
                                      </p:cBhvr>
                                    </p:animEffect>
                                  </p:childTnLst>
                                </p:cTn>
                              </p:par>
                              <p:par>
                                <p:cTn id="19" presetID="6" presetClass="emph" presetSubtype="0" accel="40000" decel="40000" autoRev="1" fill="hold" grpId="1" nodeType="withEffect">
                                  <p:stCondLst>
                                    <p:cond delay="2500"/>
                                  </p:stCondLst>
                                  <p:iterate type="lt">
                                    <p:tmPct val="0"/>
                                  </p:iterate>
                                  <p:childTnLst>
                                    <p:animScale>
                                      <p:cBhvr>
                                        <p:cTn id="20" dur="500" fill="hold"/>
                                        <p:tgtEl>
                                          <p:spTgt spid="6"/>
                                        </p:tgtEl>
                                      </p:cBhvr>
                                      <p:by x="125000" y="125000"/>
                                    </p:animScale>
                                  </p:childTnLst>
                                </p:cTn>
                              </p:par>
                              <p:par>
                                <p:cTn id="21" presetID="10" presetClass="entr" presetSubtype="0" fill="hold" grpId="0" nodeType="withEffect">
                                  <p:stCondLst>
                                    <p:cond delay="75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cTn>
                              </p:par>
                              <p:par>
                                <p:cTn id="24" presetID="8" presetClass="emph" presetSubtype="0" fill="hold" grpId="1" nodeType="withEffect">
                                  <p:stCondLst>
                                    <p:cond delay="0"/>
                                  </p:stCondLst>
                                  <p:childTnLst>
                                    <p:animRot by="21600000">
                                      <p:cBhvr>
                                        <p:cTn id="25" dur="10000" fill="hold"/>
                                        <p:tgtEl>
                                          <p:spTgt spid="13"/>
                                        </p:tgtEl>
                                        <p:attrNameLst>
                                          <p:attrName>r</p:attrName>
                                        </p:attrNameLst>
                                      </p:cBhvr>
                                    </p:animRot>
                                  </p:childTnLst>
                                </p:cTn>
                              </p:par>
                              <p:par>
                                <p:cTn id="26" presetID="64" presetClass="path" presetSubtype="0" accel="50000" decel="50000" fill="hold" grpId="2" nodeType="withEffect">
                                  <p:stCondLst>
                                    <p:cond delay="0"/>
                                  </p:stCondLst>
                                  <p:childTnLst>
                                    <p:animMotion origin="layout" path="M -2.91667E-6 4.81481E-6 L -0.08151 0.18009 " pathEditMode="relative" rAng="0" ptsTypes="AA">
                                      <p:cBhvr>
                                        <p:cTn id="27" dur="10000" fill="hold"/>
                                        <p:tgtEl>
                                          <p:spTgt spid="13"/>
                                        </p:tgtEl>
                                        <p:attrNameLst>
                                          <p:attrName>ppt_x</p:attrName>
                                          <p:attrName>ppt_y</p:attrName>
                                        </p:attrNameLst>
                                      </p:cBhvr>
                                      <p:rCtr x="-4076" y="9005"/>
                                    </p:animMotion>
                                  </p:childTnLst>
                                </p:cTn>
                              </p:par>
                              <p:par>
                                <p:cTn id="28" presetID="10" presetClass="entr" presetSubtype="0" fill="hold" grpId="0" nodeType="withEffect">
                                  <p:stCondLst>
                                    <p:cond delay="125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childTnLst>
                                </p:cTn>
                              </p:par>
                              <p:par>
                                <p:cTn id="31" presetID="8" presetClass="emph" presetSubtype="0" fill="hold" grpId="1" nodeType="withEffect">
                                  <p:stCondLst>
                                    <p:cond delay="0"/>
                                  </p:stCondLst>
                                  <p:childTnLst>
                                    <p:animRot by="21600000">
                                      <p:cBhvr>
                                        <p:cTn id="32" dur="10000" fill="hold"/>
                                        <p:tgtEl>
                                          <p:spTgt spid="12"/>
                                        </p:tgtEl>
                                        <p:attrNameLst>
                                          <p:attrName>r</p:attrName>
                                        </p:attrNameLst>
                                      </p:cBhvr>
                                    </p:animRot>
                                  </p:childTnLst>
                                </p:cTn>
                              </p:par>
                              <p:par>
                                <p:cTn id="33" presetID="64" presetClass="path" presetSubtype="0" accel="50000" decel="50000" fill="hold" grpId="2" nodeType="withEffect">
                                  <p:stCondLst>
                                    <p:cond delay="0"/>
                                  </p:stCondLst>
                                  <p:childTnLst>
                                    <p:animMotion origin="layout" path="M -3.33333E-6 1.48148E-6 L -0.05325 -0.15347 " pathEditMode="relative" rAng="0" ptsTypes="AA">
                                      <p:cBhvr>
                                        <p:cTn id="34" dur="10000" fill="hold"/>
                                        <p:tgtEl>
                                          <p:spTgt spid="12"/>
                                        </p:tgtEl>
                                        <p:attrNameLst>
                                          <p:attrName>ppt_x</p:attrName>
                                          <p:attrName>ppt_y</p:attrName>
                                        </p:attrNameLst>
                                      </p:cBhvr>
                                      <p:rCtr x="-2669" y="-7685"/>
                                    </p:animMotion>
                                  </p:childTnLst>
                                </p:cTn>
                              </p:par>
                              <p:par>
                                <p:cTn id="35" presetID="10" presetClass="entr" presetSubtype="0" fill="hold" grpId="0" nodeType="withEffect">
                                  <p:stCondLst>
                                    <p:cond delay="125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childTnLst>
                                </p:cTn>
                              </p:par>
                              <p:par>
                                <p:cTn id="38" presetID="8" presetClass="emph" presetSubtype="0" fill="hold" grpId="1" nodeType="withEffect">
                                  <p:stCondLst>
                                    <p:cond delay="0"/>
                                  </p:stCondLst>
                                  <p:childTnLst>
                                    <p:animRot by="21600000">
                                      <p:cBhvr>
                                        <p:cTn id="39" dur="10000" fill="hold"/>
                                        <p:tgtEl>
                                          <p:spTgt spid="11"/>
                                        </p:tgtEl>
                                        <p:attrNameLst>
                                          <p:attrName>r</p:attrName>
                                        </p:attrNameLst>
                                      </p:cBhvr>
                                    </p:animRot>
                                  </p:childTnLst>
                                </p:cTn>
                              </p:par>
                              <p:par>
                                <p:cTn id="40" presetID="64" presetClass="path" presetSubtype="0" accel="50000" decel="50000" fill="hold" grpId="2" nodeType="withEffect">
                                  <p:stCondLst>
                                    <p:cond delay="0"/>
                                  </p:stCondLst>
                                  <p:childTnLst>
                                    <p:animMotion origin="layout" path="M 6.25E-7 4.07407E-6 L -0.02109 0.11851 " pathEditMode="relative" rAng="0" ptsTypes="AA">
                                      <p:cBhvr>
                                        <p:cTn id="41" dur="10000" fill="hold"/>
                                        <p:tgtEl>
                                          <p:spTgt spid="11"/>
                                        </p:tgtEl>
                                        <p:attrNameLst>
                                          <p:attrName>ppt_x</p:attrName>
                                          <p:attrName>ppt_y</p:attrName>
                                        </p:attrNameLst>
                                      </p:cBhvr>
                                      <p:rCtr x="-1055" y="5926"/>
                                    </p:animMotion>
                                  </p:childTnLst>
                                </p:cTn>
                              </p:par>
                              <p:par>
                                <p:cTn id="42" presetID="10" presetClass="entr" presetSubtype="0" fill="hold" grpId="0" nodeType="withEffect">
                                  <p:stCondLst>
                                    <p:cond delay="125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childTnLst>
                                </p:cTn>
                              </p:par>
                              <p:par>
                                <p:cTn id="45" presetID="8" presetClass="emph" presetSubtype="0" fill="hold" grpId="1" nodeType="withEffect">
                                  <p:stCondLst>
                                    <p:cond delay="0"/>
                                  </p:stCondLst>
                                  <p:childTnLst>
                                    <p:animRot by="21600000">
                                      <p:cBhvr>
                                        <p:cTn id="46" dur="10000" fill="hold"/>
                                        <p:tgtEl>
                                          <p:spTgt spid="16"/>
                                        </p:tgtEl>
                                        <p:attrNameLst>
                                          <p:attrName>r</p:attrName>
                                        </p:attrNameLst>
                                      </p:cBhvr>
                                    </p:animRot>
                                  </p:childTnLst>
                                </p:cTn>
                              </p:par>
                              <p:par>
                                <p:cTn id="47" presetID="64" presetClass="path" presetSubtype="0" accel="50000" decel="50000" fill="hold" grpId="2" nodeType="withEffect">
                                  <p:stCondLst>
                                    <p:cond delay="0"/>
                                  </p:stCondLst>
                                  <p:childTnLst>
                                    <p:animMotion origin="layout" path="M 1.66667E-6 -2.96296E-6 L -0.0211 0.11852 " pathEditMode="relative" rAng="0" ptsTypes="AA">
                                      <p:cBhvr>
                                        <p:cTn id="48" dur="10000" fill="hold"/>
                                        <p:tgtEl>
                                          <p:spTgt spid="16"/>
                                        </p:tgtEl>
                                        <p:attrNameLst>
                                          <p:attrName>ppt_x</p:attrName>
                                          <p:attrName>ppt_y</p:attrName>
                                        </p:attrNameLst>
                                      </p:cBhvr>
                                      <p:rCtr x="-1055" y="5926"/>
                                    </p:animMotion>
                                  </p:childTnLst>
                                </p:cTn>
                              </p:par>
                              <p:par>
                                <p:cTn id="49" presetID="10" presetClass="entr" presetSubtype="0" repeatCount="indefinite"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childTnLst>
                                </p:cTn>
                              </p:par>
                              <p:par>
                                <p:cTn id="52" presetID="10" presetClass="entr" presetSubtype="0" repeatCount="indefinite" fill="hold" grpId="0" nodeType="withEffect">
                                  <p:stCondLst>
                                    <p:cond delay="50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childTnLst>
                                </p:cTn>
                              </p:par>
                              <p:par>
                                <p:cTn id="55" presetID="22" presetClass="entr" presetSubtype="8" fill="hold" grpId="0" nodeType="withEffect">
                                  <p:stCondLst>
                                    <p:cond delay="1000"/>
                                  </p:stCondLst>
                                  <p:childTnLst>
                                    <p:set>
                                      <p:cBhvr>
                                        <p:cTn id="56" dur="1" fill="hold">
                                          <p:stCondLst>
                                            <p:cond delay="0"/>
                                          </p:stCondLst>
                                        </p:cTn>
                                        <p:tgtEl>
                                          <p:spTgt spid="20"/>
                                        </p:tgtEl>
                                        <p:attrNameLst>
                                          <p:attrName>style.visibility</p:attrName>
                                        </p:attrNameLst>
                                      </p:cBhvr>
                                      <p:to>
                                        <p:strVal val="visible"/>
                                      </p:to>
                                    </p:set>
                                    <p:animEffect transition="in" filter="wipe(left)">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11" grpId="0" animBg="1"/>
      <p:bldP spid="11" grpId="1" animBg="1"/>
      <p:bldP spid="11" grpId="2" animBg="1"/>
      <p:bldP spid="12" grpId="0" animBg="1"/>
      <p:bldP spid="12" grpId="1" animBg="1"/>
      <p:bldP spid="12" grpId="2" animBg="1"/>
      <p:bldP spid="13" grpId="0" animBg="1"/>
      <p:bldP spid="13" grpId="1" animBg="1"/>
      <p:bldP spid="13" grpId="2" animBg="1"/>
      <p:bldP spid="16" grpId="0" animBg="1"/>
      <p:bldP spid="16" grpId="1" animBg="1"/>
      <p:bldP spid="16" grpId="2" animBg="1"/>
      <p:bldP spid="17" grpId="0" animBg="1"/>
      <p:bldP spid="18" grpId="0" animBg="1"/>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43331" y="226263"/>
            <a:ext cx="7112000" cy="5513705"/>
          </a:xfrm>
          <a:prstGeom prst="rect">
            <a:avLst/>
          </a:prstGeom>
        </p:spPr>
        <p:txBody>
          <a:bodyPr vert="horz" wrap="square" lIns="0" tIns="12700" rIns="0" bIns="0" rtlCol="0">
            <a:spAutoFit/>
          </a:bodyPr>
          <a:lstStyle/>
          <a:p>
            <a:pPr marL="12700" marR="5080">
              <a:lnSpc>
                <a:spcPct val="100000"/>
              </a:lnSpc>
              <a:spcBef>
                <a:spcPts val="100"/>
              </a:spcBef>
            </a:pPr>
            <a:r>
              <a:rPr sz="3600" spc="-70" dirty="0">
                <a:latin typeface="Trebuchet MS"/>
                <a:cs typeface="Trebuchet MS"/>
              </a:rPr>
              <a:t>“En</a:t>
            </a:r>
            <a:r>
              <a:rPr sz="3600" spc="-310" dirty="0">
                <a:latin typeface="Trebuchet MS"/>
                <a:cs typeface="Trebuchet MS"/>
              </a:rPr>
              <a:t> </a:t>
            </a:r>
            <a:r>
              <a:rPr sz="3600" spc="-114" dirty="0">
                <a:latin typeface="Trebuchet MS"/>
                <a:cs typeface="Trebuchet MS"/>
              </a:rPr>
              <a:t>el</a:t>
            </a:r>
            <a:r>
              <a:rPr sz="3600" spc="-310" dirty="0">
                <a:latin typeface="Trebuchet MS"/>
                <a:cs typeface="Trebuchet MS"/>
              </a:rPr>
              <a:t> </a:t>
            </a:r>
            <a:r>
              <a:rPr sz="3600" dirty="0">
                <a:latin typeface="Trebuchet MS"/>
                <a:cs typeface="Trebuchet MS"/>
              </a:rPr>
              <a:t>Nuevo</a:t>
            </a:r>
            <a:r>
              <a:rPr sz="3600" spc="-305" dirty="0">
                <a:latin typeface="Trebuchet MS"/>
                <a:cs typeface="Trebuchet MS"/>
              </a:rPr>
              <a:t> </a:t>
            </a:r>
            <a:r>
              <a:rPr sz="3600" spc="-114" dirty="0">
                <a:latin typeface="Trebuchet MS"/>
                <a:cs typeface="Trebuchet MS"/>
              </a:rPr>
              <a:t>Testamento</a:t>
            </a:r>
            <a:r>
              <a:rPr sz="3600" spc="-300" dirty="0">
                <a:latin typeface="Trebuchet MS"/>
                <a:cs typeface="Trebuchet MS"/>
              </a:rPr>
              <a:t> </a:t>
            </a:r>
            <a:r>
              <a:rPr sz="3600" spc="-10" dirty="0">
                <a:latin typeface="Trebuchet MS"/>
                <a:cs typeface="Trebuchet MS"/>
              </a:rPr>
              <a:t>mismo, encontramos</a:t>
            </a:r>
            <a:r>
              <a:rPr sz="3600" spc="-305" dirty="0">
                <a:latin typeface="Trebuchet MS"/>
                <a:cs typeface="Trebuchet MS"/>
              </a:rPr>
              <a:t> </a:t>
            </a:r>
            <a:r>
              <a:rPr sz="3600" dirty="0">
                <a:latin typeface="Trebuchet MS"/>
                <a:cs typeface="Trebuchet MS"/>
              </a:rPr>
              <a:t>a</a:t>
            </a:r>
            <a:r>
              <a:rPr sz="3600" spc="-330" dirty="0">
                <a:latin typeface="Trebuchet MS"/>
                <a:cs typeface="Trebuchet MS"/>
              </a:rPr>
              <a:t> </a:t>
            </a:r>
            <a:r>
              <a:rPr sz="3600" spc="-10" dirty="0">
                <a:latin typeface="Trebuchet MS"/>
                <a:cs typeface="Trebuchet MS"/>
              </a:rPr>
              <a:t>Cristo</a:t>
            </a:r>
            <a:r>
              <a:rPr sz="3600" spc="-330" dirty="0">
                <a:latin typeface="Trebuchet MS"/>
                <a:cs typeface="Trebuchet MS"/>
              </a:rPr>
              <a:t> </a:t>
            </a:r>
            <a:r>
              <a:rPr sz="3600" spc="-10" dirty="0">
                <a:latin typeface="Trebuchet MS"/>
                <a:cs typeface="Trebuchet MS"/>
              </a:rPr>
              <a:t>reconociendo </a:t>
            </a:r>
            <a:r>
              <a:rPr sz="3600" spc="55" dirty="0">
                <a:latin typeface="Trebuchet MS"/>
                <a:cs typeface="Trebuchet MS"/>
              </a:rPr>
              <a:t>las</a:t>
            </a:r>
            <a:r>
              <a:rPr sz="3600" spc="-310" dirty="0">
                <a:latin typeface="Trebuchet MS"/>
                <a:cs typeface="Trebuchet MS"/>
              </a:rPr>
              <a:t> </a:t>
            </a:r>
            <a:r>
              <a:rPr sz="3600" spc="-25" dirty="0">
                <a:latin typeface="Trebuchet MS"/>
                <a:cs typeface="Trebuchet MS"/>
              </a:rPr>
              <a:t>Escrituras</a:t>
            </a:r>
            <a:r>
              <a:rPr sz="3600" spc="-310" dirty="0">
                <a:latin typeface="Trebuchet MS"/>
                <a:cs typeface="Trebuchet MS"/>
              </a:rPr>
              <a:t> </a:t>
            </a:r>
            <a:r>
              <a:rPr sz="3600" spc="-55" dirty="0">
                <a:latin typeface="Trebuchet MS"/>
                <a:cs typeface="Trebuchet MS"/>
              </a:rPr>
              <a:t>judías</a:t>
            </a:r>
            <a:r>
              <a:rPr sz="3600" spc="-330" dirty="0">
                <a:latin typeface="Trebuchet MS"/>
                <a:cs typeface="Trebuchet MS"/>
              </a:rPr>
              <a:t> </a:t>
            </a:r>
            <a:r>
              <a:rPr sz="3600" spc="-65" dirty="0">
                <a:latin typeface="Trebuchet MS"/>
                <a:cs typeface="Trebuchet MS"/>
              </a:rPr>
              <a:t>por</a:t>
            </a:r>
            <a:r>
              <a:rPr sz="3600" spc="-310" dirty="0">
                <a:latin typeface="Trebuchet MS"/>
                <a:cs typeface="Trebuchet MS"/>
              </a:rPr>
              <a:t> </a:t>
            </a:r>
            <a:r>
              <a:rPr sz="3600" spc="-45" dirty="0">
                <a:latin typeface="Trebuchet MS"/>
                <a:cs typeface="Trebuchet MS"/>
              </a:rPr>
              <a:t>varios</a:t>
            </a:r>
            <a:r>
              <a:rPr sz="3600" spc="-310" dirty="0">
                <a:latin typeface="Trebuchet MS"/>
                <a:cs typeface="Trebuchet MS"/>
              </a:rPr>
              <a:t> </a:t>
            </a:r>
            <a:r>
              <a:rPr sz="3600" spc="-25" dirty="0">
                <a:latin typeface="Trebuchet MS"/>
                <a:cs typeface="Trebuchet MS"/>
              </a:rPr>
              <a:t>de </a:t>
            </a:r>
            <a:r>
              <a:rPr sz="3600" spc="195" dirty="0">
                <a:latin typeface="Trebuchet MS"/>
                <a:cs typeface="Trebuchet MS"/>
              </a:rPr>
              <a:t>sus</a:t>
            </a:r>
            <a:r>
              <a:rPr sz="3600" spc="-320" dirty="0">
                <a:latin typeface="Trebuchet MS"/>
                <a:cs typeface="Trebuchet MS"/>
              </a:rPr>
              <a:t> </a:t>
            </a:r>
            <a:r>
              <a:rPr sz="3600" spc="-80" dirty="0">
                <a:latin typeface="Trebuchet MS"/>
                <a:cs typeface="Trebuchet MS"/>
              </a:rPr>
              <a:t>títulos</a:t>
            </a:r>
            <a:r>
              <a:rPr sz="3600" spc="-315" dirty="0">
                <a:latin typeface="Trebuchet MS"/>
                <a:cs typeface="Trebuchet MS"/>
              </a:rPr>
              <a:t> </a:t>
            </a:r>
            <a:r>
              <a:rPr sz="3600" spc="-100" dirty="0">
                <a:latin typeface="Trebuchet MS"/>
                <a:cs typeface="Trebuchet MS"/>
              </a:rPr>
              <a:t>corrientes,</a:t>
            </a:r>
            <a:r>
              <a:rPr sz="3600" spc="-320" dirty="0">
                <a:latin typeface="Trebuchet MS"/>
                <a:cs typeface="Trebuchet MS"/>
              </a:rPr>
              <a:t> </a:t>
            </a:r>
            <a:r>
              <a:rPr sz="3600" spc="-165" dirty="0">
                <a:latin typeface="Trebuchet MS"/>
                <a:cs typeface="Trebuchet MS"/>
              </a:rPr>
              <a:t>y</a:t>
            </a:r>
            <a:r>
              <a:rPr sz="3600" spc="-320" dirty="0">
                <a:latin typeface="Trebuchet MS"/>
                <a:cs typeface="Trebuchet MS"/>
              </a:rPr>
              <a:t> </a:t>
            </a:r>
            <a:r>
              <a:rPr sz="3600" spc="-10" dirty="0">
                <a:latin typeface="Trebuchet MS"/>
                <a:cs typeface="Trebuchet MS"/>
              </a:rPr>
              <a:t>aceptando </a:t>
            </a:r>
            <a:r>
              <a:rPr sz="3600" spc="55" dirty="0">
                <a:latin typeface="Trebuchet MS"/>
                <a:cs typeface="Trebuchet MS"/>
              </a:rPr>
              <a:t>las</a:t>
            </a:r>
            <a:r>
              <a:rPr sz="3600" spc="-315" dirty="0">
                <a:latin typeface="Trebuchet MS"/>
                <a:cs typeface="Trebuchet MS"/>
              </a:rPr>
              <a:t> </a:t>
            </a:r>
            <a:r>
              <a:rPr sz="3600" spc="-90" dirty="0">
                <a:latin typeface="Trebuchet MS"/>
                <a:cs typeface="Trebuchet MS"/>
              </a:rPr>
              <a:t>tres</a:t>
            </a:r>
            <a:r>
              <a:rPr sz="3600" spc="-315" dirty="0">
                <a:latin typeface="Trebuchet MS"/>
                <a:cs typeface="Trebuchet MS"/>
              </a:rPr>
              <a:t> </a:t>
            </a:r>
            <a:r>
              <a:rPr sz="3600" spc="50" dirty="0">
                <a:latin typeface="Trebuchet MS"/>
                <a:cs typeface="Trebuchet MS"/>
              </a:rPr>
              <a:t>secciones</a:t>
            </a:r>
            <a:r>
              <a:rPr sz="3600" spc="-295" dirty="0">
                <a:latin typeface="Trebuchet MS"/>
                <a:cs typeface="Trebuchet MS"/>
              </a:rPr>
              <a:t> </a:t>
            </a:r>
            <a:r>
              <a:rPr sz="3600" spc="-80" dirty="0">
                <a:latin typeface="Trebuchet MS"/>
                <a:cs typeface="Trebuchet MS"/>
              </a:rPr>
              <a:t>del</a:t>
            </a:r>
            <a:r>
              <a:rPr sz="3600" spc="-320" dirty="0">
                <a:latin typeface="Trebuchet MS"/>
                <a:cs typeface="Trebuchet MS"/>
              </a:rPr>
              <a:t> </a:t>
            </a:r>
            <a:r>
              <a:rPr sz="3600" dirty="0">
                <a:latin typeface="Trebuchet MS"/>
                <a:cs typeface="Trebuchet MS"/>
              </a:rPr>
              <a:t>canon</a:t>
            </a:r>
            <a:r>
              <a:rPr sz="3600" spc="-285" dirty="0">
                <a:latin typeface="Trebuchet MS"/>
                <a:cs typeface="Trebuchet MS"/>
              </a:rPr>
              <a:t> </a:t>
            </a:r>
            <a:r>
              <a:rPr sz="3600" spc="-125" dirty="0">
                <a:latin typeface="Trebuchet MS"/>
                <a:cs typeface="Trebuchet MS"/>
              </a:rPr>
              <a:t>judío</a:t>
            </a:r>
            <a:r>
              <a:rPr sz="3600" spc="-310" dirty="0">
                <a:latin typeface="Trebuchet MS"/>
                <a:cs typeface="Trebuchet MS"/>
              </a:rPr>
              <a:t> </a:t>
            </a:r>
            <a:r>
              <a:rPr sz="3600" spc="-50" dirty="0">
                <a:latin typeface="Trebuchet MS"/>
                <a:cs typeface="Trebuchet MS"/>
              </a:rPr>
              <a:t>y </a:t>
            </a:r>
            <a:r>
              <a:rPr sz="3600" spc="-114" dirty="0">
                <a:latin typeface="Trebuchet MS"/>
                <a:cs typeface="Trebuchet MS"/>
              </a:rPr>
              <a:t>el</a:t>
            </a:r>
            <a:r>
              <a:rPr sz="3600" spc="-325" dirty="0">
                <a:latin typeface="Trebuchet MS"/>
                <a:cs typeface="Trebuchet MS"/>
              </a:rPr>
              <a:t> </a:t>
            </a:r>
            <a:r>
              <a:rPr sz="3600" spc="-60" dirty="0">
                <a:latin typeface="Trebuchet MS"/>
                <a:cs typeface="Trebuchet MS"/>
              </a:rPr>
              <a:t>orden</a:t>
            </a:r>
            <a:r>
              <a:rPr sz="3600" spc="-320" dirty="0">
                <a:latin typeface="Trebuchet MS"/>
                <a:cs typeface="Trebuchet MS"/>
              </a:rPr>
              <a:t> </a:t>
            </a:r>
            <a:r>
              <a:rPr sz="3600" spc="-90" dirty="0">
                <a:latin typeface="Trebuchet MS"/>
                <a:cs typeface="Trebuchet MS"/>
              </a:rPr>
              <a:t>tradicional</a:t>
            </a:r>
            <a:r>
              <a:rPr sz="3600" spc="-320" dirty="0">
                <a:latin typeface="Trebuchet MS"/>
                <a:cs typeface="Trebuchet MS"/>
              </a:rPr>
              <a:t> </a:t>
            </a:r>
            <a:r>
              <a:rPr sz="3600" spc="-45" dirty="0">
                <a:latin typeface="Trebuchet MS"/>
                <a:cs typeface="Trebuchet MS"/>
              </a:rPr>
              <a:t>de</a:t>
            </a:r>
            <a:r>
              <a:rPr sz="3600" spc="-320" dirty="0">
                <a:latin typeface="Trebuchet MS"/>
                <a:cs typeface="Trebuchet MS"/>
              </a:rPr>
              <a:t> </a:t>
            </a:r>
            <a:r>
              <a:rPr sz="3600" spc="55" dirty="0">
                <a:latin typeface="Trebuchet MS"/>
                <a:cs typeface="Trebuchet MS"/>
              </a:rPr>
              <a:t>los</a:t>
            </a:r>
            <a:r>
              <a:rPr sz="3600" spc="-320" dirty="0">
                <a:latin typeface="Trebuchet MS"/>
                <a:cs typeface="Trebuchet MS"/>
              </a:rPr>
              <a:t> </a:t>
            </a:r>
            <a:r>
              <a:rPr sz="3600" spc="-85" dirty="0">
                <a:latin typeface="Trebuchet MS"/>
                <a:cs typeface="Trebuchet MS"/>
              </a:rPr>
              <a:t>libros;</a:t>
            </a:r>
            <a:r>
              <a:rPr sz="3600" spc="-325" dirty="0">
                <a:latin typeface="Trebuchet MS"/>
                <a:cs typeface="Trebuchet MS"/>
              </a:rPr>
              <a:t> </a:t>
            </a:r>
            <a:r>
              <a:rPr sz="3600" spc="-60" dirty="0">
                <a:latin typeface="Trebuchet MS"/>
                <a:cs typeface="Trebuchet MS"/>
              </a:rPr>
              <a:t>y </a:t>
            </a:r>
            <a:r>
              <a:rPr sz="3600" spc="-10" dirty="0">
                <a:latin typeface="Trebuchet MS"/>
                <a:cs typeface="Trebuchet MS"/>
              </a:rPr>
              <a:t>encontramos</a:t>
            </a:r>
            <a:r>
              <a:rPr sz="3600" spc="-315" dirty="0">
                <a:latin typeface="Trebuchet MS"/>
                <a:cs typeface="Trebuchet MS"/>
              </a:rPr>
              <a:t> </a:t>
            </a:r>
            <a:r>
              <a:rPr sz="3600" dirty="0">
                <a:latin typeface="Trebuchet MS"/>
                <a:cs typeface="Trebuchet MS"/>
              </a:rPr>
              <a:t>que</a:t>
            </a:r>
            <a:r>
              <a:rPr sz="3600" spc="-335" dirty="0">
                <a:latin typeface="Trebuchet MS"/>
                <a:cs typeface="Trebuchet MS"/>
              </a:rPr>
              <a:t> </a:t>
            </a:r>
            <a:r>
              <a:rPr sz="3600" spc="100" dirty="0">
                <a:latin typeface="Trebuchet MS"/>
                <a:cs typeface="Trebuchet MS"/>
              </a:rPr>
              <a:t>se</a:t>
            </a:r>
            <a:r>
              <a:rPr sz="3600" spc="-325" dirty="0">
                <a:latin typeface="Trebuchet MS"/>
                <a:cs typeface="Trebuchet MS"/>
              </a:rPr>
              <a:t> </a:t>
            </a:r>
            <a:r>
              <a:rPr sz="3600" spc="-175" dirty="0">
                <a:latin typeface="Trebuchet MS"/>
                <a:cs typeface="Trebuchet MS"/>
              </a:rPr>
              <a:t>refiere</a:t>
            </a:r>
            <a:r>
              <a:rPr sz="3600" spc="-320" dirty="0">
                <a:latin typeface="Trebuchet MS"/>
                <a:cs typeface="Trebuchet MS"/>
              </a:rPr>
              <a:t> </a:t>
            </a:r>
            <a:r>
              <a:rPr sz="3600" dirty="0">
                <a:latin typeface="Trebuchet MS"/>
                <a:cs typeface="Trebuchet MS"/>
              </a:rPr>
              <a:t>a</a:t>
            </a:r>
            <a:r>
              <a:rPr sz="3600" spc="-335" dirty="0">
                <a:latin typeface="Trebuchet MS"/>
                <a:cs typeface="Trebuchet MS"/>
              </a:rPr>
              <a:t> </a:t>
            </a:r>
            <a:r>
              <a:rPr sz="3600" spc="-25" dirty="0">
                <a:latin typeface="Trebuchet MS"/>
                <a:cs typeface="Trebuchet MS"/>
              </a:rPr>
              <a:t>la </a:t>
            </a:r>
            <a:r>
              <a:rPr sz="3600" spc="-70" dirty="0">
                <a:latin typeface="Trebuchet MS"/>
                <a:cs typeface="Trebuchet MS"/>
              </a:rPr>
              <a:t>mayoría</a:t>
            </a:r>
            <a:r>
              <a:rPr sz="3600" spc="-330" dirty="0">
                <a:latin typeface="Trebuchet MS"/>
                <a:cs typeface="Trebuchet MS"/>
              </a:rPr>
              <a:t> </a:t>
            </a:r>
            <a:r>
              <a:rPr sz="3600" spc="-50" dirty="0">
                <a:latin typeface="Trebuchet MS"/>
                <a:cs typeface="Trebuchet MS"/>
              </a:rPr>
              <a:t>de</a:t>
            </a:r>
            <a:r>
              <a:rPr sz="3600" spc="-325" dirty="0">
                <a:latin typeface="Trebuchet MS"/>
                <a:cs typeface="Trebuchet MS"/>
              </a:rPr>
              <a:t> </a:t>
            </a:r>
            <a:r>
              <a:rPr sz="3600" spc="55" dirty="0">
                <a:latin typeface="Trebuchet MS"/>
                <a:cs typeface="Trebuchet MS"/>
              </a:rPr>
              <a:t>los</a:t>
            </a:r>
            <a:r>
              <a:rPr sz="3600" spc="-325" dirty="0">
                <a:latin typeface="Trebuchet MS"/>
                <a:cs typeface="Trebuchet MS"/>
              </a:rPr>
              <a:t> </a:t>
            </a:r>
            <a:r>
              <a:rPr sz="3600" spc="-50" dirty="0">
                <a:latin typeface="Trebuchet MS"/>
                <a:cs typeface="Trebuchet MS"/>
              </a:rPr>
              <a:t>libros</a:t>
            </a:r>
            <a:r>
              <a:rPr sz="3600" spc="-310" dirty="0">
                <a:latin typeface="Trebuchet MS"/>
                <a:cs typeface="Trebuchet MS"/>
              </a:rPr>
              <a:t> </a:t>
            </a:r>
            <a:r>
              <a:rPr sz="3600" spc="60" dirty="0">
                <a:latin typeface="Trebuchet MS"/>
                <a:cs typeface="Trebuchet MS"/>
              </a:rPr>
              <a:t>como</a:t>
            </a:r>
            <a:r>
              <a:rPr sz="3600" spc="-325" dirty="0">
                <a:latin typeface="Trebuchet MS"/>
                <a:cs typeface="Trebuchet MS"/>
              </a:rPr>
              <a:t> </a:t>
            </a:r>
            <a:r>
              <a:rPr sz="3600" spc="-25" dirty="0">
                <a:latin typeface="Trebuchet MS"/>
                <a:cs typeface="Trebuchet MS"/>
              </a:rPr>
              <a:t>que </a:t>
            </a:r>
            <a:r>
              <a:rPr sz="3600" spc="-125" dirty="0">
                <a:latin typeface="Trebuchet MS"/>
                <a:cs typeface="Trebuchet MS"/>
              </a:rPr>
              <a:t>tiene</a:t>
            </a:r>
            <a:r>
              <a:rPr sz="3600" spc="-280" dirty="0">
                <a:latin typeface="Trebuchet MS"/>
                <a:cs typeface="Trebuchet MS"/>
              </a:rPr>
              <a:t> </a:t>
            </a:r>
            <a:r>
              <a:rPr sz="3600" spc="-75" dirty="0">
                <a:latin typeface="Trebuchet MS"/>
                <a:cs typeface="Trebuchet MS"/>
              </a:rPr>
              <a:t>autoridad</a:t>
            </a:r>
            <a:r>
              <a:rPr sz="3600" spc="-275" dirty="0">
                <a:latin typeface="Trebuchet MS"/>
                <a:cs typeface="Trebuchet MS"/>
              </a:rPr>
              <a:t> </a:t>
            </a:r>
            <a:r>
              <a:rPr sz="3600" dirty="0">
                <a:latin typeface="Trebuchet MS"/>
                <a:cs typeface="Trebuchet MS"/>
              </a:rPr>
              <a:t>divina—</a:t>
            </a:r>
            <a:r>
              <a:rPr sz="3600" b="1" spc="-85" dirty="0">
                <a:solidFill>
                  <a:srgbClr val="FFFF00"/>
                </a:solidFill>
                <a:effectLst>
                  <a:outerShdw blurRad="38100" dist="38100" dir="2700000" algn="tl">
                    <a:srgbClr val="000000">
                      <a:alpha val="43137"/>
                    </a:srgbClr>
                  </a:outerShdw>
                </a:effectLst>
                <a:latin typeface="Trebuchet MS"/>
                <a:cs typeface="Trebuchet MS"/>
              </a:rPr>
              <a:t>pero</a:t>
            </a:r>
            <a:r>
              <a:rPr sz="3600" b="1" spc="-285" dirty="0">
                <a:solidFill>
                  <a:srgbClr val="FFFF00"/>
                </a:solidFill>
                <a:effectLst>
                  <a:outerShdw blurRad="38100" dist="38100" dir="2700000" algn="tl">
                    <a:srgbClr val="000000">
                      <a:alpha val="43137"/>
                    </a:srgbClr>
                  </a:outerShdw>
                </a:effectLst>
                <a:latin typeface="Trebuchet MS"/>
                <a:cs typeface="Trebuchet MS"/>
              </a:rPr>
              <a:t> </a:t>
            </a:r>
            <a:r>
              <a:rPr sz="3600" b="1" spc="-30" dirty="0">
                <a:solidFill>
                  <a:srgbClr val="FFFF00"/>
                </a:solidFill>
                <a:effectLst>
                  <a:outerShdw blurRad="38100" dist="38100" dir="2700000" algn="tl">
                    <a:srgbClr val="000000">
                      <a:alpha val="43137"/>
                    </a:srgbClr>
                  </a:outerShdw>
                </a:effectLst>
                <a:latin typeface="Trebuchet MS"/>
                <a:cs typeface="Trebuchet MS"/>
              </a:rPr>
              <a:t>no</a:t>
            </a:r>
            <a:r>
              <a:rPr sz="3600" b="1" spc="-275" dirty="0">
                <a:solidFill>
                  <a:srgbClr val="FFFF00"/>
                </a:solidFill>
                <a:effectLst>
                  <a:outerShdw blurRad="38100" dist="38100" dir="2700000" algn="tl">
                    <a:srgbClr val="000000">
                      <a:alpha val="43137"/>
                    </a:srgbClr>
                  </a:outerShdw>
                </a:effectLst>
                <a:latin typeface="Trebuchet MS"/>
                <a:cs typeface="Trebuchet MS"/>
              </a:rPr>
              <a:t> </a:t>
            </a:r>
            <a:r>
              <a:rPr sz="3600" b="1" spc="60" dirty="0">
                <a:solidFill>
                  <a:srgbClr val="FFFF00"/>
                </a:solidFill>
                <a:effectLst>
                  <a:outerShdw blurRad="38100" dist="38100" dir="2700000" algn="tl">
                    <a:srgbClr val="000000">
                      <a:alpha val="43137"/>
                    </a:srgbClr>
                  </a:outerShdw>
                </a:effectLst>
                <a:latin typeface="Trebuchet MS"/>
                <a:cs typeface="Trebuchet MS"/>
              </a:rPr>
              <a:t>así </a:t>
            </a:r>
            <a:r>
              <a:rPr sz="3600" b="1" spc="-50" dirty="0">
                <a:solidFill>
                  <a:srgbClr val="FFFF00"/>
                </a:solidFill>
                <a:effectLst>
                  <a:outerShdw blurRad="38100" dist="38100" dir="2700000" algn="tl">
                    <a:srgbClr val="000000">
                      <a:alpha val="43137"/>
                    </a:srgbClr>
                  </a:outerShdw>
                </a:effectLst>
                <a:latin typeface="Trebuchet MS"/>
                <a:cs typeface="Trebuchet MS"/>
              </a:rPr>
              <a:t>de</a:t>
            </a:r>
            <a:r>
              <a:rPr sz="3600" b="1" spc="-335" dirty="0">
                <a:solidFill>
                  <a:srgbClr val="FFFF00"/>
                </a:solidFill>
                <a:effectLst>
                  <a:outerShdw blurRad="38100" dist="38100" dir="2700000" algn="tl">
                    <a:srgbClr val="000000">
                      <a:alpha val="43137"/>
                    </a:srgbClr>
                  </a:outerShdw>
                </a:effectLst>
                <a:latin typeface="Trebuchet MS"/>
                <a:cs typeface="Trebuchet MS"/>
              </a:rPr>
              <a:t> </a:t>
            </a:r>
            <a:r>
              <a:rPr sz="3600" b="1" spc="-50" dirty="0">
                <a:solidFill>
                  <a:srgbClr val="FFFF00"/>
                </a:solidFill>
                <a:effectLst>
                  <a:outerShdw blurRad="38100" dist="38100" dir="2700000" algn="tl">
                    <a:srgbClr val="000000">
                      <a:alpha val="43137"/>
                    </a:srgbClr>
                  </a:outerShdw>
                </a:effectLst>
                <a:latin typeface="Trebuchet MS"/>
                <a:cs typeface="Trebuchet MS"/>
              </a:rPr>
              <a:t>ninguno</a:t>
            </a:r>
            <a:r>
              <a:rPr sz="3600" b="1" spc="-325" dirty="0">
                <a:solidFill>
                  <a:srgbClr val="FFFF00"/>
                </a:solidFill>
                <a:effectLst>
                  <a:outerShdw blurRad="38100" dist="38100" dir="2700000" algn="tl">
                    <a:srgbClr val="000000">
                      <a:alpha val="43137"/>
                    </a:srgbClr>
                  </a:outerShdw>
                </a:effectLst>
                <a:latin typeface="Trebuchet MS"/>
                <a:cs typeface="Trebuchet MS"/>
              </a:rPr>
              <a:t> </a:t>
            </a:r>
            <a:r>
              <a:rPr sz="3600" b="1" spc="-50" dirty="0">
                <a:solidFill>
                  <a:srgbClr val="FFFF00"/>
                </a:solidFill>
                <a:effectLst>
                  <a:outerShdw blurRad="38100" dist="38100" dir="2700000" algn="tl">
                    <a:srgbClr val="000000">
                      <a:alpha val="43137"/>
                    </a:srgbClr>
                  </a:outerShdw>
                </a:effectLst>
                <a:latin typeface="Trebuchet MS"/>
                <a:cs typeface="Trebuchet MS"/>
              </a:rPr>
              <a:t>de</a:t>
            </a:r>
            <a:r>
              <a:rPr sz="3600" b="1" spc="-335" dirty="0">
                <a:solidFill>
                  <a:srgbClr val="FFFF00"/>
                </a:solidFill>
                <a:effectLst>
                  <a:outerShdw blurRad="38100" dist="38100" dir="2700000" algn="tl">
                    <a:srgbClr val="000000">
                      <a:alpha val="43137"/>
                    </a:srgbClr>
                  </a:outerShdw>
                </a:effectLst>
                <a:latin typeface="Trebuchet MS"/>
                <a:cs typeface="Trebuchet MS"/>
              </a:rPr>
              <a:t> </a:t>
            </a:r>
            <a:r>
              <a:rPr sz="3600" b="1" spc="105" dirty="0">
                <a:solidFill>
                  <a:srgbClr val="FFFF00"/>
                </a:solidFill>
                <a:effectLst>
                  <a:outerShdw blurRad="38100" dist="38100" dir="2700000" algn="tl">
                    <a:srgbClr val="000000">
                      <a:alpha val="43137"/>
                    </a:srgbClr>
                  </a:outerShdw>
                </a:effectLst>
                <a:latin typeface="Trebuchet MS"/>
                <a:cs typeface="Trebuchet MS"/>
              </a:rPr>
              <a:t>los</a:t>
            </a:r>
            <a:r>
              <a:rPr sz="3600" b="1" spc="-325" dirty="0">
                <a:solidFill>
                  <a:srgbClr val="FFFF00"/>
                </a:solidFill>
                <a:effectLst>
                  <a:outerShdw blurRad="38100" dist="38100" dir="2700000" algn="tl">
                    <a:srgbClr val="000000">
                      <a:alpha val="43137"/>
                    </a:srgbClr>
                  </a:outerShdw>
                </a:effectLst>
                <a:latin typeface="Trebuchet MS"/>
                <a:cs typeface="Trebuchet MS"/>
              </a:rPr>
              <a:t> </a:t>
            </a:r>
            <a:r>
              <a:rPr sz="3600" b="1" spc="70" dirty="0">
                <a:solidFill>
                  <a:srgbClr val="FFFF00"/>
                </a:solidFill>
                <a:effectLst>
                  <a:outerShdw blurRad="38100" dist="38100" dir="2700000" algn="tl">
                    <a:srgbClr val="000000">
                      <a:alpha val="43137"/>
                    </a:srgbClr>
                  </a:outerShdw>
                </a:effectLst>
                <a:latin typeface="Trebuchet MS"/>
                <a:cs typeface="Trebuchet MS"/>
              </a:rPr>
              <a:t>apó</a:t>
            </a:r>
            <a:r>
              <a:rPr sz="3600" b="1" spc="80" dirty="0">
                <a:solidFill>
                  <a:srgbClr val="FFFF00"/>
                </a:solidFill>
                <a:effectLst>
                  <a:outerShdw blurRad="38100" dist="38100" dir="2700000" algn="tl">
                    <a:srgbClr val="000000">
                      <a:alpha val="43137"/>
                    </a:srgbClr>
                  </a:outerShdw>
                </a:effectLst>
                <a:latin typeface="Trebuchet MS"/>
                <a:cs typeface="Trebuchet MS"/>
              </a:rPr>
              <a:t>c</a:t>
            </a:r>
            <a:r>
              <a:rPr sz="3600" b="1" spc="70" dirty="0">
                <a:solidFill>
                  <a:srgbClr val="FFFF00"/>
                </a:solidFill>
                <a:effectLst>
                  <a:outerShdw blurRad="38100" dist="38100" dir="2700000" algn="tl">
                    <a:srgbClr val="000000">
                      <a:alpha val="43137"/>
                    </a:srgbClr>
                  </a:outerShdw>
                </a:effectLst>
                <a:latin typeface="Trebuchet MS"/>
                <a:cs typeface="Trebuchet MS"/>
              </a:rPr>
              <a:t>ri</a:t>
            </a:r>
            <a:r>
              <a:rPr sz="3600" b="1" spc="30" dirty="0">
                <a:solidFill>
                  <a:srgbClr val="FFFF00"/>
                </a:solidFill>
                <a:effectLst>
                  <a:outerShdw blurRad="38100" dist="38100" dir="2700000" algn="tl">
                    <a:srgbClr val="000000">
                      <a:alpha val="43137"/>
                    </a:srgbClr>
                  </a:outerShdw>
                </a:effectLst>
                <a:latin typeface="Trebuchet MS"/>
                <a:cs typeface="Trebuchet MS"/>
              </a:rPr>
              <a:t>f</a:t>
            </a:r>
            <a:r>
              <a:rPr sz="3600" b="1" spc="70" dirty="0">
                <a:solidFill>
                  <a:srgbClr val="FFFF00"/>
                </a:solidFill>
                <a:effectLst>
                  <a:outerShdw blurRad="38100" dist="38100" dir="2700000" algn="tl">
                    <a:srgbClr val="000000">
                      <a:alpha val="43137"/>
                    </a:srgbClr>
                  </a:outerShdw>
                </a:effectLst>
                <a:latin typeface="Trebuchet MS"/>
                <a:cs typeface="Trebuchet MS"/>
              </a:rPr>
              <a:t>o</a:t>
            </a:r>
            <a:r>
              <a:rPr sz="3600" b="1" spc="90" dirty="0">
                <a:solidFill>
                  <a:srgbClr val="FFFF00"/>
                </a:solidFill>
                <a:effectLst>
                  <a:outerShdw blurRad="38100" dist="38100" dir="2700000" algn="tl">
                    <a:srgbClr val="000000">
                      <a:alpha val="43137"/>
                    </a:srgbClr>
                  </a:outerShdw>
                </a:effectLst>
                <a:latin typeface="Trebuchet MS"/>
                <a:cs typeface="Trebuchet MS"/>
              </a:rPr>
              <a:t>s</a:t>
            </a:r>
            <a:r>
              <a:rPr sz="3600" spc="-455" dirty="0">
                <a:solidFill>
                  <a:srgbClr val="FFFFFF"/>
                </a:solidFill>
                <a:latin typeface="Trebuchet MS"/>
                <a:cs typeface="Trebuchet MS"/>
              </a:rPr>
              <a:t>.”</a:t>
            </a:r>
            <a:endParaRPr sz="3600" dirty="0">
              <a:latin typeface="Trebuchet MS"/>
              <a:cs typeface="Trebuchet MS"/>
            </a:endParaRPr>
          </a:p>
        </p:txBody>
      </p:sp>
      <p:pic>
        <p:nvPicPr>
          <p:cNvPr id="3" name="object 3"/>
          <p:cNvPicPr/>
          <p:nvPr/>
        </p:nvPicPr>
        <p:blipFill>
          <a:blip r:embed="rId2" cstate="print"/>
          <a:stretch>
            <a:fillRect/>
          </a:stretch>
        </p:blipFill>
        <p:spPr>
          <a:xfrm>
            <a:off x="7616952" y="-2"/>
            <a:ext cx="4575048" cy="6839711"/>
          </a:xfrm>
          <a:prstGeom prst="rect">
            <a:avLst/>
          </a:prstGeom>
        </p:spPr>
      </p:pic>
      <p:sp>
        <p:nvSpPr>
          <p:cNvPr id="4" name="object 4"/>
          <p:cNvSpPr txBox="1"/>
          <p:nvPr/>
        </p:nvSpPr>
        <p:spPr>
          <a:xfrm>
            <a:off x="444804" y="5999175"/>
            <a:ext cx="6437630" cy="574040"/>
          </a:xfrm>
          <a:prstGeom prst="rect">
            <a:avLst/>
          </a:prstGeom>
        </p:spPr>
        <p:txBody>
          <a:bodyPr vert="horz" wrap="square" lIns="0" tIns="12700" rIns="0" bIns="0" rtlCol="0">
            <a:spAutoFit/>
          </a:bodyPr>
          <a:lstStyle/>
          <a:p>
            <a:pPr marL="12700" marR="5080">
              <a:lnSpc>
                <a:spcPct val="100000"/>
              </a:lnSpc>
              <a:spcBef>
                <a:spcPts val="100"/>
              </a:spcBef>
            </a:pPr>
            <a:r>
              <a:rPr sz="1800" i="1" u="sng" spc="-45" dirty="0">
                <a:solidFill>
                  <a:srgbClr val="FFFFFF"/>
                </a:solidFill>
                <a:uFill>
                  <a:solidFill>
                    <a:srgbClr val="FFFFFF"/>
                  </a:solidFill>
                </a:uFill>
                <a:latin typeface="Trebuchet MS"/>
                <a:cs typeface="Trebuchet MS"/>
                <a:hlinkClick r:id="rId3"/>
              </a:rPr>
              <a:t>El</a:t>
            </a:r>
            <a:r>
              <a:rPr sz="1800" i="1" u="sng" spc="-140" dirty="0">
                <a:solidFill>
                  <a:srgbClr val="FFFFFF"/>
                </a:solidFill>
                <a:uFill>
                  <a:solidFill>
                    <a:srgbClr val="FFFFFF"/>
                  </a:solidFill>
                </a:uFill>
                <a:latin typeface="Trebuchet MS"/>
                <a:cs typeface="Trebuchet MS"/>
                <a:hlinkClick r:id="rId3"/>
              </a:rPr>
              <a:t> </a:t>
            </a:r>
            <a:r>
              <a:rPr sz="1800" i="1" u="sng" spc="-50" dirty="0">
                <a:solidFill>
                  <a:srgbClr val="FFFFFF"/>
                </a:solidFill>
                <a:uFill>
                  <a:solidFill>
                    <a:srgbClr val="FFFFFF"/>
                  </a:solidFill>
                </a:uFill>
                <a:latin typeface="Trebuchet MS"/>
                <a:cs typeface="Trebuchet MS"/>
                <a:hlinkClick r:id="rId3"/>
              </a:rPr>
              <a:t>Origen</a:t>
            </a:r>
            <a:r>
              <a:rPr sz="1800" i="1" u="sng" spc="-175" dirty="0">
                <a:solidFill>
                  <a:srgbClr val="FFFFFF"/>
                </a:solidFill>
                <a:uFill>
                  <a:solidFill>
                    <a:srgbClr val="FFFFFF"/>
                  </a:solidFill>
                </a:uFill>
                <a:latin typeface="Trebuchet MS"/>
                <a:cs typeface="Trebuchet MS"/>
                <a:hlinkClick r:id="rId3"/>
              </a:rPr>
              <a:t> </a:t>
            </a:r>
            <a:r>
              <a:rPr sz="1800" i="1" u="sng" spc="-10" dirty="0">
                <a:solidFill>
                  <a:srgbClr val="FFFFFF"/>
                </a:solidFill>
                <a:uFill>
                  <a:solidFill>
                    <a:srgbClr val="FFFFFF"/>
                  </a:solidFill>
                </a:uFill>
                <a:latin typeface="Trebuchet MS"/>
                <a:cs typeface="Trebuchet MS"/>
                <a:hlinkClick r:id="rId3"/>
              </a:rPr>
              <a:t>de</a:t>
            </a:r>
            <a:r>
              <a:rPr sz="1800" i="1" u="sng" spc="-130" dirty="0">
                <a:solidFill>
                  <a:srgbClr val="FFFFFF"/>
                </a:solidFill>
                <a:uFill>
                  <a:solidFill>
                    <a:srgbClr val="FFFFFF"/>
                  </a:solidFill>
                </a:uFill>
                <a:latin typeface="Trebuchet MS"/>
                <a:cs typeface="Trebuchet MS"/>
                <a:hlinkClick r:id="rId3"/>
              </a:rPr>
              <a:t> </a:t>
            </a:r>
            <a:r>
              <a:rPr sz="1800" i="1" u="sng" spc="-60" dirty="0">
                <a:solidFill>
                  <a:srgbClr val="FFFFFF"/>
                </a:solidFill>
                <a:uFill>
                  <a:solidFill>
                    <a:srgbClr val="FFFFFF"/>
                  </a:solidFill>
                </a:uFill>
                <a:latin typeface="Trebuchet MS"/>
                <a:cs typeface="Trebuchet MS"/>
                <a:hlinkClick r:id="rId3"/>
              </a:rPr>
              <a:t>la</a:t>
            </a:r>
            <a:r>
              <a:rPr sz="1800" i="1" u="sng" spc="-125" dirty="0">
                <a:solidFill>
                  <a:srgbClr val="FFFFFF"/>
                </a:solidFill>
                <a:uFill>
                  <a:solidFill>
                    <a:srgbClr val="FFFFFF"/>
                  </a:solidFill>
                </a:uFill>
                <a:latin typeface="Trebuchet MS"/>
                <a:cs typeface="Trebuchet MS"/>
                <a:hlinkClick r:id="rId3"/>
              </a:rPr>
              <a:t> </a:t>
            </a:r>
            <a:r>
              <a:rPr sz="1800" i="1" u="sng" spc="-60" dirty="0">
                <a:solidFill>
                  <a:srgbClr val="FFFFFF"/>
                </a:solidFill>
                <a:uFill>
                  <a:solidFill>
                    <a:srgbClr val="FFFFFF"/>
                  </a:solidFill>
                </a:uFill>
                <a:latin typeface="Trebuchet MS"/>
                <a:cs typeface="Trebuchet MS"/>
                <a:hlinkClick r:id="rId3"/>
              </a:rPr>
              <a:t>Biblia</a:t>
            </a:r>
            <a:r>
              <a:rPr sz="1800" i="1" u="sng" spc="-130" dirty="0">
                <a:solidFill>
                  <a:srgbClr val="FFFFFF"/>
                </a:solidFill>
                <a:uFill>
                  <a:solidFill>
                    <a:srgbClr val="FFFFFF"/>
                  </a:solidFill>
                </a:uFill>
                <a:latin typeface="Trebuchet MS"/>
                <a:cs typeface="Trebuchet MS"/>
                <a:hlinkClick r:id="rId3"/>
              </a:rPr>
              <a:t> </a:t>
            </a:r>
            <a:r>
              <a:rPr sz="1800" u="sng" spc="-30" dirty="0">
                <a:solidFill>
                  <a:srgbClr val="FFFFFF"/>
                </a:solidFill>
                <a:uFill>
                  <a:solidFill>
                    <a:srgbClr val="FFFFFF"/>
                  </a:solidFill>
                </a:uFill>
                <a:latin typeface="Trebuchet MS"/>
                <a:cs typeface="Trebuchet MS"/>
                <a:hlinkClick r:id="rId3"/>
              </a:rPr>
              <a:t>(Carol</a:t>
            </a:r>
            <a:r>
              <a:rPr sz="1800" u="sng" spc="-140" dirty="0">
                <a:solidFill>
                  <a:srgbClr val="FFFFFF"/>
                </a:solidFill>
                <a:uFill>
                  <a:solidFill>
                    <a:srgbClr val="FFFFFF"/>
                  </a:solidFill>
                </a:uFill>
                <a:latin typeface="Trebuchet MS"/>
                <a:cs typeface="Trebuchet MS"/>
                <a:hlinkClick r:id="rId3"/>
              </a:rPr>
              <a:t> </a:t>
            </a:r>
            <a:r>
              <a:rPr sz="1800" u="sng" spc="-50" dirty="0">
                <a:solidFill>
                  <a:srgbClr val="FFFFFF"/>
                </a:solidFill>
                <a:uFill>
                  <a:solidFill>
                    <a:srgbClr val="FFFFFF"/>
                  </a:solidFill>
                </a:uFill>
                <a:latin typeface="Trebuchet MS"/>
                <a:cs typeface="Trebuchet MS"/>
                <a:hlinkClick r:id="rId3"/>
              </a:rPr>
              <a:t>Stream,</a:t>
            </a:r>
            <a:r>
              <a:rPr sz="1800" u="sng" spc="-120" dirty="0">
                <a:solidFill>
                  <a:srgbClr val="FFFFFF"/>
                </a:solidFill>
                <a:uFill>
                  <a:solidFill>
                    <a:srgbClr val="FFFFFF"/>
                  </a:solidFill>
                </a:uFill>
                <a:latin typeface="Trebuchet MS"/>
                <a:cs typeface="Trebuchet MS"/>
                <a:hlinkClick r:id="rId3"/>
              </a:rPr>
              <a:t> </a:t>
            </a:r>
            <a:r>
              <a:rPr sz="1800" u="sng" spc="-75" dirty="0">
                <a:solidFill>
                  <a:srgbClr val="FFFFFF"/>
                </a:solidFill>
                <a:uFill>
                  <a:solidFill>
                    <a:srgbClr val="FFFFFF"/>
                  </a:solidFill>
                </a:uFill>
                <a:latin typeface="Trebuchet MS"/>
                <a:cs typeface="Trebuchet MS"/>
                <a:hlinkClick r:id="rId3"/>
              </a:rPr>
              <a:t>IL:</a:t>
            </a:r>
            <a:r>
              <a:rPr sz="1800" u="sng" spc="-145" dirty="0">
                <a:solidFill>
                  <a:srgbClr val="FFFFFF"/>
                </a:solidFill>
                <a:uFill>
                  <a:solidFill>
                    <a:srgbClr val="FFFFFF"/>
                  </a:solidFill>
                </a:uFill>
                <a:latin typeface="Trebuchet MS"/>
                <a:cs typeface="Trebuchet MS"/>
                <a:hlinkClick r:id="rId3"/>
              </a:rPr>
              <a:t> </a:t>
            </a:r>
            <a:r>
              <a:rPr sz="1800" u="sng" spc="-65" dirty="0">
                <a:solidFill>
                  <a:srgbClr val="FFFFFF"/>
                </a:solidFill>
                <a:uFill>
                  <a:solidFill>
                    <a:srgbClr val="FFFFFF"/>
                  </a:solidFill>
                </a:uFill>
                <a:latin typeface="Trebuchet MS"/>
                <a:cs typeface="Trebuchet MS"/>
                <a:hlinkClick r:id="rId3"/>
              </a:rPr>
              <a:t>Tyndale</a:t>
            </a:r>
            <a:r>
              <a:rPr sz="1800" u="sng" spc="-145" dirty="0">
                <a:solidFill>
                  <a:srgbClr val="FFFFFF"/>
                </a:solidFill>
                <a:uFill>
                  <a:solidFill>
                    <a:srgbClr val="FFFFFF"/>
                  </a:solidFill>
                </a:uFill>
                <a:latin typeface="Trebuchet MS"/>
                <a:cs typeface="Trebuchet MS"/>
                <a:hlinkClick r:id="rId3"/>
              </a:rPr>
              <a:t> </a:t>
            </a:r>
            <a:r>
              <a:rPr sz="1800" u="sng" dirty="0">
                <a:solidFill>
                  <a:srgbClr val="FFFFFF"/>
                </a:solidFill>
                <a:uFill>
                  <a:solidFill>
                    <a:srgbClr val="FFFFFF"/>
                  </a:solidFill>
                </a:uFill>
                <a:latin typeface="Trebuchet MS"/>
                <a:cs typeface="Trebuchet MS"/>
                <a:hlinkClick r:id="rId3"/>
              </a:rPr>
              <a:t>House</a:t>
            </a:r>
            <a:r>
              <a:rPr sz="1800" u="sng" spc="-140" dirty="0">
                <a:solidFill>
                  <a:srgbClr val="FFFFFF"/>
                </a:solidFill>
                <a:uFill>
                  <a:solidFill>
                    <a:srgbClr val="FFFFFF"/>
                  </a:solidFill>
                </a:uFill>
                <a:latin typeface="Trebuchet MS"/>
                <a:cs typeface="Trebuchet MS"/>
                <a:hlinkClick r:id="rId3"/>
              </a:rPr>
              <a:t> </a:t>
            </a:r>
            <a:r>
              <a:rPr sz="1800" u="sng" spc="-10" dirty="0">
                <a:solidFill>
                  <a:srgbClr val="FFFFFF"/>
                </a:solidFill>
                <a:uFill>
                  <a:solidFill>
                    <a:srgbClr val="FFFFFF"/>
                  </a:solidFill>
                </a:uFill>
                <a:latin typeface="Trebuchet MS"/>
                <a:cs typeface="Trebuchet MS"/>
                <a:hlinkClick r:id="rId3"/>
              </a:rPr>
              <a:t>Publishers,</a:t>
            </a:r>
            <a:r>
              <a:rPr sz="1800" spc="-10" dirty="0">
                <a:solidFill>
                  <a:srgbClr val="FFFFFF"/>
                </a:solidFill>
                <a:latin typeface="Trebuchet MS"/>
                <a:cs typeface="Trebuchet MS"/>
              </a:rPr>
              <a:t> </a:t>
            </a:r>
            <a:r>
              <a:rPr sz="1800" u="sng" spc="-75" dirty="0">
                <a:solidFill>
                  <a:srgbClr val="FFFFFF"/>
                </a:solidFill>
                <a:uFill>
                  <a:solidFill>
                    <a:srgbClr val="FFFFFF"/>
                  </a:solidFill>
                </a:uFill>
                <a:latin typeface="Trebuchet MS"/>
                <a:cs typeface="Trebuchet MS"/>
                <a:hlinkClick r:id="rId3"/>
              </a:rPr>
              <a:t>Inc.,</a:t>
            </a:r>
            <a:r>
              <a:rPr sz="1800" u="sng" spc="-150" dirty="0">
                <a:solidFill>
                  <a:srgbClr val="FFFFFF"/>
                </a:solidFill>
                <a:uFill>
                  <a:solidFill>
                    <a:srgbClr val="FFFFFF"/>
                  </a:solidFill>
                </a:uFill>
                <a:latin typeface="Trebuchet MS"/>
                <a:cs typeface="Trebuchet MS"/>
                <a:hlinkClick r:id="rId3"/>
              </a:rPr>
              <a:t> </a:t>
            </a:r>
            <a:r>
              <a:rPr sz="1800" u="sng" spc="-50" dirty="0">
                <a:solidFill>
                  <a:srgbClr val="FFFFFF"/>
                </a:solidFill>
                <a:uFill>
                  <a:solidFill>
                    <a:srgbClr val="FFFFFF"/>
                  </a:solidFill>
                </a:uFill>
                <a:latin typeface="Trebuchet MS"/>
                <a:cs typeface="Trebuchet MS"/>
                <a:hlinkClick r:id="rId3"/>
              </a:rPr>
              <a:t>2008),</a:t>
            </a:r>
            <a:r>
              <a:rPr sz="1800" u="sng" spc="-130" dirty="0">
                <a:solidFill>
                  <a:srgbClr val="FFFFFF"/>
                </a:solidFill>
                <a:uFill>
                  <a:solidFill>
                    <a:srgbClr val="FFFFFF"/>
                  </a:solidFill>
                </a:uFill>
                <a:latin typeface="Trebuchet MS"/>
                <a:cs typeface="Trebuchet MS"/>
                <a:hlinkClick r:id="rId3"/>
              </a:rPr>
              <a:t> </a:t>
            </a:r>
            <a:r>
              <a:rPr sz="1800" u="sng" spc="-25" dirty="0">
                <a:solidFill>
                  <a:srgbClr val="FFFFFF"/>
                </a:solidFill>
                <a:uFill>
                  <a:solidFill>
                    <a:srgbClr val="FFFFFF"/>
                  </a:solidFill>
                </a:uFill>
                <a:latin typeface="Trebuchet MS"/>
                <a:cs typeface="Trebuchet MS"/>
                <a:hlinkClick r:id="rId3"/>
              </a:rPr>
              <a:t>88.</a:t>
            </a:r>
            <a:endParaRPr sz="1800">
              <a:latin typeface="Trebuchet MS"/>
              <a:cs typeface="Trebuchet M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1340" y="610870"/>
            <a:ext cx="3506470" cy="574040"/>
          </a:xfrm>
          <a:prstGeom prst="rect">
            <a:avLst/>
          </a:prstGeom>
        </p:spPr>
        <p:txBody>
          <a:bodyPr vert="horz" wrap="square" lIns="0" tIns="12700" rIns="0" bIns="0" rtlCol="0">
            <a:spAutoFit/>
          </a:bodyPr>
          <a:lstStyle/>
          <a:p>
            <a:pPr marL="12700">
              <a:lnSpc>
                <a:spcPct val="100000"/>
              </a:lnSpc>
              <a:spcBef>
                <a:spcPts val="100"/>
              </a:spcBef>
              <a:tabLst>
                <a:tab pos="1543685" algn="l"/>
              </a:tabLst>
            </a:pPr>
            <a:r>
              <a:rPr sz="3600" spc="-20" dirty="0"/>
              <a:t>“</a:t>
            </a:r>
            <a:r>
              <a:rPr sz="3600" spc="-20" dirty="0">
                <a:solidFill>
                  <a:srgbClr val="FFFF00"/>
                </a:solidFill>
                <a:effectLst>
                  <a:outerShdw blurRad="38100" dist="38100" dir="2700000" algn="tl">
                    <a:srgbClr val="000000">
                      <a:alpha val="43137"/>
                    </a:srgbClr>
                  </a:outerShdw>
                </a:effectLst>
              </a:rPr>
              <a:t>Los</a:t>
            </a:r>
            <a:r>
              <a:rPr sz="3600" dirty="0">
                <a:solidFill>
                  <a:srgbClr val="FFFF00"/>
                </a:solidFill>
                <a:effectLst>
                  <a:outerShdw blurRad="38100" dist="38100" dir="2700000" algn="tl">
                    <a:srgbClr val="000000">
                      <a:alpha val="43137"/>
                    </a:srgbClr>
                  </a:outerShdw>
                </a:effectLst>
              </a:rPr>
              <a:t>	</a:t>
            </a:r>
            <a:r>
              <a:rPr sz="3600" spc="-10" dirty="0">
                <a:solidFill>
                  <a:srgbClr val="FFFF00"/>
                </a:solidFill>
                <a:effectLst>
                  <a:outerShdw blurRad="38100" dist="38100" dir="2700000" algn="tl">
                    <a:srgbClr val="000000">
                      <a:alpha val="43137"/>
                    </a:srgbClr>
                  </a:outerShdw>
                </a:effectLst>
              </a:rPr>
              <a:t>cristianos</a:t>
            </a:r>
            <a:endParaRPr sz="3600" dirty="0">
              <a:effectLst>
                <a:outerShdw blurRad="38100" dist="38100" dir="2700000" algn="tl">
                  <a:srgbClr val="000000">
                    <a:alpha val="43137"/>
                  </a:srgbClr>
                </a:outerShdw>
              </a:effectLst>
            </a:endParaRPr>
          </a:p>
        </p:txBody>
      </p:sp>
      <p:sp>
        <p:nvSpPr>
          <p:cNvPr id="3" name="object 3"/>
          <p:cNvSpPr txBox="1"/>
          <p:nvPr/>
        </p:nvSpPr>
        <p:spPr>
          <a:xfrm>
            <a:off x="4262754" y="610870"/>
            <a:ext cx="3048000" cy="574040"/>
          </a:xfrm>
          <a:prstGeom prst="rect">
            <a:avLst/>
          </a:prstGeom>
        </p:spPr>
        <p:txBody>
          <a:bodyPr vert="horz" wrap="square" lIns="0" tIns="12700" rIns="0" bIns="0" rtlCol="0">
            <a:spAutoFit/>
          </a:bodyPr>
          <a:lstStyle/>
          <a:p>
            <a:pPr marL="12700">
              <a:lnSpc>
                <a:spcPct val="100000"/>
              </a:lnSpc>
              <a:spcBef>
                <a:spcPts val="100"/>
              </a:spcBef>
              <a:tabLst>
                <a:tab pos="1248410" algn="l"/>
                <a:tab pos="2797175" algn="l"/>
              </a:tabLst>
            </a:pPr>
            <a:r>
              <a:rPr sz="3600" spc="-25" dirty="0">
                <a:solidFill>
                  <a:srgbClr val="FFFF00"/>
                </a:solidFill>
                <a:effectLst>
                  <a:outerShdw blurRad="38100" dist="38100" dir="2700000" algn="tl">
                    <a:srgbClr val="000000">
                      <a:alpha val="43137"/>
                    </a:srgbClr>
                  </a:outerShdw>
                </a:effectLst>
                <a:latin typeface="Trebuchet MS"/>
                <a:cs typeface="Trebuchet MS"/>
              </a:rPr>
              <a:t>del</a:t>
            </a:r>
            <a:r>
              <a:rPr sz="3600" dirty="0">
                <a:solidFill>
                  <a:srgbClr val="FFFF00"/>
                </a:solidFill>
                <a:effectLst>
                  <a:outerShdw blurRad="38100" dist="38100" dir="2700000" algn="tl">
                    <a:srgbClr val="000000">
                      <a:alpha val="43137"/>
                    </a:srgbClr>
                  </a:outerShdw>
                </a:effectLst>
                <a:latin typeface="Trebuchet MS"/>
                <a:cs typeface="Trebuchet MS"/>
              </a:rPr>
              <a:t>	</a:t>
            </a:r>
            <a:r>
              <a:rPr sz="3600" spc="-10" dirty="0">
                <a:solidFill>
                  <a:srgbClr val="FFFF00"/>
                </a:solidFill>
                <a:effectLst>
                  <a:outerShdw blurRad="38100" dist="38100" dir="2700000" algn="tl">
                    <a:srgbClr val="000000">
                      <a:alpha val="43137"/>
                    </a:srgbClr>
                  </a:outerShdw>
                </a:effectLst>
                <a:latin typeface="Trebuchet MS"/>
                <a:cs typeface="Trebuchet MS"/>
              </a:rPr>
              <a:t>siglo</a:t>
            </a:r>
            <a:r>
              <a:rPr sz="3600" dirty="0">
                <a:solidFill>
                  <a:srgbClr val="FFFF00"/>
                </a:solidFill>
                <a:effectLst>
                  <a:outerShdw blurRad="38100" dist="38100" dir="2700000" algn="tl">
                    <a:srgbClr val="000000">
                      <a:alpha val="43137"/>
                    </a:srgbClr>
                  </a:outerShdw>
                </a:effectLst>
                <a:latin typeface="Trebuchet MS"/>
                <a:cs typeface="Trebuchet MS"/>
              </a:rPr>
              <a:t>	</a:t>
            </a:r>
            <a:r>
              <a:rPr sz="3600" spc="-45" dirty="0">
                <a:solidFill>
                  <a:srgbClr val="FFFF00"/>
                </a:solidFill>
                <a:effectLst>
                  <a:outerShdw blurRad="38100" dist="38100" dir="2700000" algn="tl">
                    <a:srgbClr val="000000">
                      <a:alpha val="43137"/>
                    </a:srgbClr>
                  </a:outerShdw>
                </a:effectLst>
                <a:latin typeface="Trebuchet MS"/>
                <a:cs typeface="Trebuchet MS"/>
              </a:rPr>
              <a:t>II</a:t>
            </a:r>
            <a:endParaRPr sz="3600" dirty="0">
              <a:effectLst>
                <a:outerShdw blurRad="38100" dist="38100" dir="2700000" algn="tl">
                  <a:srgbClr val="000000">
                    <a:alpha val="43137"/>
                  </a:srgbClr>
                </a:outerShdw>
              </a:effectLst>
              <a:latin typeface="Trebuchet MS"/>
              <a:cs typeface="Trebuchet MS"/>
            </a:endParaRPr>
          </a:p>
        </p:txBody>
      </p:sp>
      <p:sp>
        <p:nvSpPr>
          <p:cNvPr id="4" name="object 4"/>
          <p:cNvSpPr txBox="1"/>
          <p:nvPr/>
        </p:nvSpPr>
        <p:spPr>
          <a:xfrm>
            <a:off x="161340" y="1159509"/>
            <a:ext cx="7151370" cy="5355590"/>
          </a:xfrm>
          <a:prstGeom prst="rect">
            <a:avLst/>
          </a:prstGeom>
        </p:spPr>
        <p:txBody>
          <a:bodyPr vert="horz" wrap="square" lIns="0" tIns="12700" rIns="0" bIns="0" rtlCol="0">
            <a:spAutoFit/>
          </a:bodyPr>
          <a:lstStyle/>
          <a:p>
            <a:pPr marL="12700" marR="5080" algn="just">
              <a:lnSpc>
                <a:spcPct val="100000"/>
              </a:lnSpc>
              <a:spcBef>
                <a:spcPts val="100"/>
              </a:spcBef>
            </a:pPr>
            <a:r>
              <a:rPr sz="3600" dirty="0">
                <a:solidFill>
                  <a:srgbClr val="FFFF00"/>
                </a:solidFill>
                <a:effectLst>
                  <a:outerShdw blurRad="38100" dist="38100" dir="2700000" algn="tl">
                    <a:srgbClr val="000000">
                      <a:alpha val="43137"/>
                    </a:srgbClr>
                  </a:outerShdw>
                </a:effectLst>
                <a:latin typeface="Trebuchet MS"/>
                <a:cs typeface="Trebuchet MS"/>
              </a:rPr>
              <a:t>aceptaron</a:t>
            </a:r>
            <a:r>
              <a:rPr sz="3600" spc="350" dirty="0">
                <a:solidFill>
                  <a:srgbClr val="FFFF00"/>
                </a:solidFill>
                <a:effectLst>
                  <a:outerShdw blurRad="38100" dist="38100" dir="2700000" algn="tl">
                    <a:srgbClr val="000000">
                      <a:alpha val="43137"/>
                    </a:srgbClr>
                  </a:outerShdw>
                </a:effectLst>
                <a:latin typeface="Trebuchet MS"/>
                <a:cs typeface="Trebuchet MS"/>
              </a:rPr>
              <a:t>  </a:t>
            </a:r>
            <a:r>
              <a:rPr sz="3600" dirty="0">
                <a:solidFill>
                  <a:srgbClr val="FFFF00"/>
                </a:solidFill>
                <a:effectLst>
                  <a:outerShdw blurRad="38100" dist="38100" dir="2700000" algn="tl">
                    <a:srgbClr val="000000">
                      <a:alpha val="43137"/>
                    </a:srgbClr>
                  </a:outerShdw>
                </a:effectLst>
                <a:latin typeface="Trebuchet MS"/>
                <a:cs typeface="Trebuchet MS"/>
              </a:rPr>
              <a:t>el</a:t>
            </a:r>
            <a:r>
              <a:rPr sz="3600" spc="360" dirty="0">
                <a:solidFill>
                  <a:srgbClr val="FFFF00"/>
                </a:solidFill>
                <a:effectLst>
                  <a:outerShdw blurRad="38100" dist="38100" dir="2700000" algn="tl">
                    <a:srgbClr val="000000">
                      <a:alpha val="43137"/>
                    </a:srgbClr>
                  </a:outerShdw>
                </a:effectLst>
                <a:latin typeface="Trebuchet MS"/>
                <a:cs typeface="Trebuchet MS"/>
              </a:rPr>
              <a:t>  </a:t>
            </a:r>
            <a:r>
              <a:rPr sz="3600" dirty="0">
                <a:solidFill>
                  <a:srgbClr val="FFFF00"/>
                </a:solidFill>
                <a:effectLst>
                  <a:outerShdw blurRad="38100" dist="38100" dir="2700000" algn="tl">
                    <a:srgbClr val="000000">
                      <a:alpha val="43137"/>
                    </a:srgbClr>
                  </a:outerShdw>
                </a:effectLst>
                <a:latin typeface="Trebuchet MS"/>
                <a:cs typeface="Trebuchet MS"/>
              </a:rPr>
              <a:t>canon</a:t>
            </a:r>
            <a:r>
              <a:rPr sz="3600" spc="355" dirty="0">
                <a:solidFill>
                  <a:srgbClr val="FFFF00"/>
                </a:solidFill>
                <a:effectLst>
                  <a:outerShdw blurRad="38100" dist="38100" dir="2700000" algn="tl">
                    <a:srgbClr val="000000">
                      <a:alpha val="43137"/>
                    </a:srgbClr>
                  </a:outerShdw>
                </a:effectLst>
                <a:latin typeface="Trebuchet MS"/>
                <a:cs typeface="Trebuchet MS"/>
              </a:rPr>
              <a:t>  </a:t>
            </a:r>
            <a:r>
              <a:rPr sz="3600" dirty="0">
                <a:solidFill>
                  <a:srgbClr val="FFFF00"/>
                </a:solidFill>
                <a:effectLst>
                  <a:outerShdw blurRad="38100" dist="38100" dir="2700000" algn="tl">
                    <a:srgbClr val="000000">
                      <a:alpha val="43137"/>
                    </a:srgbClr>
                  </a:outerShdw>
                </a:effectLst>
                <a:latin typeface="Trebuchet MS"/>
                <a:cs typeface="Trebuchet MS"/>
              </a:rPr>
              <a:t>hebreo</a:t>
            </a:r>
            <a:r>
              <a:rPr sz="3600" dirty="0">
                <a:latin typeface="Trebuchet MS"/>
                <a:cs typeface="Trebuchet MS"/>
              </a:rPr>
              <a:t>.</a:t>
            </a:r>
            <a:r>
              <a:rPr sz="3600" spc="350" dirty="0">
                <a:latin typeface="Trebuchet MS"/>
                <a:cs typeface="Trebuchet MS"/>
              </a:rPr>
              <a:t>  </a:t>
            </a:r>
            <a:r>
              <a:rPr sz="3600" spc="-25" dirty="0">
                <a:latin typeface="Trebuchet MS"/>
                <a:cs typeface="Trebuchet MS"/>
              </a:rPr>
              <a:t>El </a:t>
            </a:r>
            <a:r>
              <a:rPr sz="3600" dirty="0">
                <a:latin typeface="Trebuchet MS"/>
                <a:cs typeface="Trebuchet MS"/>
              </a:rPr>
              <a:t>canon</a:t>
            </a:r>
            <a:r>
              <a:rPr sz="3600" spc="595" dirty="0">
                <a:latin typeface="Trebuchet MS"/>
                <a:cs typeface="Trebuchet MS"/>
              </a:rPr>
              <a:t> </a:t>
            </a:r>
            <a:r>
              <a:rPr sz="3600" dirty="0">
                <a:latin typeface="Trebuchet MS"/>
                <a:cs typeface="Trebuchet MS"/>
              </a:rPr>
              <a:t>hebreo</a:t>
            </a:r>
            <a:r>
              <a:rPr sz="3600" spc="600" dirty="0">
                <a:latin typeface="Trebuchet MS"/>
                <a:cs typeface="Trebuchet MS"/>
              </a:rPr>
              <a:t> </a:t>
            </a:r>
            <a:r>
              <a:rPr sz="3600" dirty="0">
                <a:latin typeface="Trebuchet MS"/>
                <a:cs typeface="Trebuchet MS"/>
              </a:rPr>
              <a:t>eran</a:t>
            </a:r>
            <a:r>
              <a:rPr sz="3600" spc="590" dirty="0">
                <a:latin typeface="Trebuchet MS"/>
                <a:cs typeface="Trebuchet MS"/>
              </a:rPr>
              <a:t> </a:t>
            </a:r>
            <a:r>
              <a:rPr sz="3600" spc="60" dirty="0">
                <a:latin typeface="Trebuchet MS"/>
                <a:cs typeface="Trebuchet MS"/>
              </a:rPr>
              <a:t>los</a:t>
            </a:r>
            <a:r>
              <a:rPr sz="3600" spc="595" dirty="0">
                <a:latin typeface="Trebuchet MS"/>
                <a:cs typeface="Trebuchet MS"/>
              </a:rPr>
              <a:t> </a:t>
            </a:r>
            <a:r>
              <a:rPr sz="3600" dirty="0">
                <a:latin typeface="Trebuchet MS"/>
                <a:cs typeface="Trebuchet MS"/>
              </a:rPr>
              <a:t>libros</a:t>
            </a:r>
            <a:r>
              <a:rPr sz="3600" spc="590" dirty="0">
                <a:latin typeface="Trebuchet MS"/>
                <a:cs typeface="Trebuchet MS"/>
              </a:rPr>
              <a:t> </a:t>
            </a:r>
            <a:r>
              <a:rPr sz="3600" spc="-25" dirty="0">
                <a:latin typeface="Trebuchet MS"/>
                <a:cs typeface="Trebuchet MS"/>
              </a:rPr>
              <a:t>que </a:t>
            </a:r>
            <a:r>
              <a:rPr sz="3600" spc="55" dirty="0">
                <a:latin typeface="Trebuchet MS"/>
                <a:cs typeface="Trebuchet MS"/>
              </a:rPr>
              <a:t>conocemos</a:t>
            </a:r>
            <a:r>
              <a:rPr sz="3600" spc="70" dirty="0">
                <a:latin typeface="Trebuchet MS"/>
                <a:cs typeface="Trebuchet MS"/>
              </a:rPr>
              <a:t>  </a:t>
            </a:r>
            <a:r>
              <a:rPr sz="3600" dirty="0">
                <a:latin typeface="Trebuchet MS"/>
                <a:cs typeface="Trebuchet MS"/>
              </a:rPr>
              <a:t>desde</a:t>
            </a:r>
            <a:r>
              <a:rPr sz="3600" spc="65" dirty="0">
                <a:latin typeface="Trebuchet MS"/>
                <a:cs typeface="Trebuchet MS"/>
              </a:rPr>
              <a:t>  </a:t>
            </a:r>
            <a:r>
              <a:rPr sz="3600" spc="50" dirty="0">
                <a:latin typeface="Trebuchet MS"/>
                <a:cs typeface="Trebuchet MS"/>
              </a:rPr>
              <a:t>Génesis</a:t>
            </a:r>
            <a:r>
              <a:rPr sz="3600" spc="70" dirty="0">
                <a:latin typeface="Trebuchet MS"/>
                <a:cs typeface="Trebuchet MS"/>
              </a:rPr>
              <a:t>  </a:t>
            </a:r>
            <a:r>
              <a:rPr sz="3600" spc="-10" dirty="0">
                <a:latin typeface="Trebuchet MS"/>
                <a:cs typeface="Trebuchet MS"/>
              </a:rPr>
              <a:t>hasta </a:t>
            </a:r>
            <a:r>
              <a:rPr sz="3600" dirty="0">
                <a:latin typeface="Trebuchet MS"/>
                <a:cs typeface="Trebuchet MS"/>
              </a:rPr>
              <a:t>Malaquías.</a:t>
            </a:r>
            <a:r>
              <a:rPr sz="3600" spc="-100" dirty="0">
                <a:latin typeface="Trebuchet MS"/>
                <a:cs typeface="Trebuchet MS"/>
              </a:rPr>
              <a:t> </a:t>
            </a:r>
            <a:r>
              <a:rPr sz="3600" dirty="0">
                <a:latin typeface="Trebuchet MS"/>
                <a:cs typeface="Trebuchet MS"/>
              </a:rPr>
              <a:t>En</a:t>
            </a:r>
            <a:r>
              <a:rPr sz="3600" spc="-120" dirty="0">
                <a:latin typeface="Trebuchet MS"/>
                <a:cs typeface="Trebuchet MS"/>
              </a:rPr>
              <a:t> </a:t>
            </a:r>
            <a:r>
              <a:rPr sz="3600" spc="-75" dirty="0">
                <a:latin typeface="Trebuchet MS"/>
                <a:cs typeface="Trebuchet MS"/>
              </a:rPr>
              <a:t>el</a:t>
            </a:r>
            <a:r>
              <a:rPr sz="3600" spc="-100" dirty="0">
                <a:latin typeface="Trebuchet MS"/>
                <a:cs typeface="Trebuchet MS"/>
              </a:rPr>
              <a:t> </a:t>
            </a:r>
            <a:r>
              <a:rPr sz="3600" dirty="0">
                <a:latin typeface="Trebuchet MS"/>
                <a:cs typeface="Trebuchet MS"/>
              </a:rPr>
              <a:t>canon</a:t>
            </a:r>
            <a:r>
              <a:rPr sz="3600" spc="-105" dirty="0">
                <a:latin typeface="Trebuchet MS"/>
                <a:cs typeface="Trebuchet MS"/>
              </a:rPr>
              <a:t> </a:t>
            </a:r>
            <a:r>
              <a:rPr sz="3600" spc="-110" dirty="0">
                <a:latin typeface="Trebuchet MS"/>
                <a:cs typeface="Trebuchet MS"/>
              </a:rPr>
              <a:t>hebreo,</a:t>
            </a:r>
            <a:r>
              <a:rPr sz="3600" spc="-85" dirty="0">
                <a:latin typeface="Trebuchet MS"/>
                <a:cs typeface="Trebuchet MS"/>
              </a:rPr>
              <a:t> </a:t>
            </a:r>
            <a:r>
              <a:rPr sz="3600" spc="75" dirty="0">
                <a:latin typeface="Trebuchet MS"/>
                <a:cs typeface="Trebuchet MS"/>
              </a:rPr>
              <a:t>son </a:t>
            </a:r>
            <a:r>
              <a:rPr sz="3600" dirty="0">
                <a:latin typeface="Trebuchet MS"/>
                <a:cs typeface="Trebuchet MS"/>
              </a:rPr>
              <a:t>22</a:t>
            </a:r>
            <a:r>
              <a:rPr sz="3600" spc="130" dirty="0">
                <a:latin typeface="Trebuchet MS"/>
                <a:cs typeface="Trebuchet MS"/>
              </a:rPr>
              <a:t> </a:t>
            </a:r>
            <a:r>
              <a:rPr sz="3600" dirty="0">
                <a:latin typeface="Trebuchet MS"/>
                <a:cs typeface="Trebuchet MS"/>
              </a:rPr>
              <a:t>libros,</a:t>
            </a:r>
            <a:r>
              <a:rPr sz="3600" spc="135" dirty="0">
                <a:latin typeface="Trebuchet MS"/>
                <a:cs typeface="Trebuchet MS"/>
              </a:rPr>
              <a:t> </a:t>
            </a:r>
            <a:r>
              <a:rPr sz="3600" dirty="0">
                <a:latin typeface="Trebuchet MS"/>
                <a:cs typeface="Trebuchet MS"/>
              </a:rPr>
              <a:t>porque</a:t>
            </a:r>
            <a:r>
              <a:rPr sz="3600" spc="130" dirty="0">
                <a:latin typeface="Trebuchet MS"/>
                <a:cs typeface="Trebuchet MS"/>
              </a:rPr>
              <a:t> </a:t>
            </a:r>
            <a:r>
              <a:rPr sz="3600" dirty="0">
                <a:latin typeface="Trebuchet MS"/>
                <a:cs typeface="Trebuchet MS"/>
              </a:rPr>
              <a:t>lo</a:t>
            </a:r>
            <a:r>
              <a:rPr sz="3600" spc="135" dirty="0">
                <a:latin typeface="Trebuchet MS"/>
                <a:cs typeface="Trebuchet MS"/>
              </a:rPr>
              <a:t> </a:t>
            </a:r>
            <a:r>
              <a:rPr sz="3600" dirty="0">
                <a:latin typeface="Trebuchet MS"/>
                <a:cs typeface="Trebuchet MS"/>
              </a:rPr>
              <a:t>que</a:t>
            </a:r>
            <a:r>
              <a:rPr sz="3600" spc="130" dirty="0">
                <a:latin typeface="Trebuchet MS"/>
                <a:cs typeface="Trebuchet MS"/>
              </a:rPr>
              <a:t> </a:t>
            </a:r>
            <a:r>
              <a:rPr sz="3600" spc="-10" dirty="0">
                <a:latin typeface="Trebuchet MS"/>
                <a:cs typeface="Trebuchet MS"/>
              </a:rPr>
              <a:t>llamamos </a:t>
            </a:r>
            <a:r>
              <a:rPr sz="3600" spc="55" dirty="0">
                <a:latin typeface="Trebuchet MS"/>
                <a:cs typeface="Trebuchet MS"/>
              </a:rPr>
              <a:t>los</a:t>
            </a:r>
            <a:r>
              <a:rPr sz="3600" spc="-160" dirty="0">
                <a:latin typeface="Trebuchet MS"/>
                <a:cs typeface="Trebuchet MS"/>
              </a:rPr>
              <a:t> </a:t>
            </a:r>
            <a:r>
              <a:rPr sz="3600" spc="-75" dirty="0">
                <a:latin typeface="Trebuchet MS"/>
                <a:cs typeface="Trebuchet MS"/>
              </a:rPr>
              <a:t>Profetas</a:t>
            </a:r>
            <a:r>
              <a:rPr sz="3600" spc="-165" dirty="0">
                <a:latin typeface="Trebuchet MS"/>
                <a:cs typeface="Trebuchet MS"/>
              </a:rPr>
              <a:t> </a:t>
            </a:r>
            <a:r>
              <a:rPr sz="3600" dirty="0">
                <a:latin typeface="Trebuchet MS"/>
                <a:cs typeface="Trebuchet MS"/>
              </a:rPr>
              <a:t>Menores</a:t>
            </a:r>
            <a:r>
              <a:rPr sz="3600" spc="-140" dirty="0">
                <a:latin typeface="Trebuchet MS"/>
                <a:cs typeface="Trebuchet MS"/>
              </a:rPr>
              <a:t> </a:t>
            </a:r>
            <a:r>
              <a:rPr sz="3600" spc="-20" dirty="0">
                <a:latin typeface="Trebuchet MS"/>
                <a:cs typeface="Trebuchet MS"/>
              </a:rPr>
              <a:t>lo</a:t>
            </a:r>
            <a:r>
              <a:rPr sz="3600" spc="-165" dirty="0">
                <a:latin typeface="Trebuchet MS"/>
                <a:cs typeface="Trebuchet MS"/>
              </a:rPr>
              <a:t> </a:t>
            </a:r>
            <a:r>
              <a:rPr sz="3600" spc="-10" dirty="0">
                <a:latin typeface="Trebuchet MS"/>
                <a:cs typeface="Trebuchet MS"/>
              </a:rPr>
              <a:t>pusieron</a:t>
            </a:r>
            <a:r>
              <a:rPr sz="3600" spc="-150" dirty="0">
                <a:latin typeface="Trebuchet MS"/>
                <a:cs typeface="Trebuchet MS"/>
              </a:rPr>
              <a:t> </a:t>
            </a:r>
            <a:r>
              <a:rPr sz="3600" spc="-25" dirty="0">
                <a:latin typeface="Trebuchet MS"/>
                <a:cs typeface="Trebuchet MS"/>
              </a:rPr>
              <a:t>en </a:t>
            </a:r>
            <a:r>
              <a:rPr sz="3600" dirty="0">
                <a:latin typeface="Trebuchet MS"/>
                <a:cs typeface="Trebuchet MS"/>
              </a:rPr>
              <a:t>un</a:t>
            </a:r>
            <a:r>
              <a:rPr sz="3600" spc="-100" dirty="0">
                <a:latin typeface="Trebuchet MS"/>
                <a:cs typeface="Trebuchet MS"/>
              </a:rPr>
              <a:t> </a:t>
            </a:r>
            <a:r>
              <a:rPr sz="3600" spc="60" dirty="0">
                <a:latin typeface="Trebuchet MS"/>
                <a:cs typeface="Trebuchet MS"/>
              </a:rPr>
              <a:t>solo</a:t>
            </a:r>
            <a:r>
              <a:rPr sz="3600" spc="-90" dirty="0">
                <a:latin typeface="Trebuchet MS"/>
                <a:cs typeface="Trebuchet MS"/>
              </a:rPr>
              <a:t> </a:t>
            </a:r>
            <a:r>
              <a:rPr sz="3600" spc="-145" dirty="0">
                <a:latin typeface="Trebuchet MS"/>
                <a:cs typeface="Trebuchet MS"/>
              </a:rPr>
              <a:t>libro.</a:t>
            </a:r>
            <a:r>
              <a:rPr sz="3600" spc="-95" dirty="0">
                <a:latin typeface="Trebuchet MS"/>
                <a:cs typeface="Trebuchet MS"/>
              </a:rPr>
              <a:t> </a:t>
            </a:r>
            <a:r>
              <a:rPr sz="3600" dirty="0">
                <a:latin typeface="Trebuchet MS"/>
                <a:cs typeface="Trebuchet MS"/>
              </a:rPr>
              <a:t>En</a:t>
            </a:r>
            <a:r>
              <a:rPr sz="3600" spc="-90" dirty="0">
                <a:latin typeface="Trebuchet MS"/>
                <a:cs typeface="Trebuchet MS"/>
              </a:rPr>
              <a:t> </a:t>
            </a:r>
            <a:r>
              <a:rPr sz="3600" spc="-20" dirty="0">
                <a:latin typeface="Trebuchet MS"/>
                <a:cs typeface="Trebuchet MS"/>
              </a:rPr>
              <a:t>nuestra</a:t>
            </a:r>
            <a:r>
              <a:rPr sz="3600" spc="-95" dirty="0">
                <a:latin typeface="Trebuchet MS"/>
                <a:cs typeface="Trebuchet MS"/>
              </a:rPr>
              <a:t> </a:t>
            </a:r>
            <a:r>
              <a:rPr sz="3600" spc="-65" dirty="0">
                <a:latin typeface="Trebuchet MS"/>
                <a:cs typeface="Trebuchet MS"/>
              </a:rPr>
              <a:t>Biblia,</a:t>
            </a:r>
            <a:r>
              <a:rPr sz="3600" spc="-90" dirty="0">
                <a:latin typeface="Trebuchet MS"/>
                <a:cs typeface="Trebuchet MS"/>
              </a:rPr>
              <a:t> </a:t>
            </a:r>
            <a:r>
              <a:rPr sz="3600" spc="75" dirty="0">
                <a:latin typeface="Trebuchet MS"/>
                <a:cs typeface="Trebuchet MS"/>
              </a:rPr>
              <a:t>son </a:t>
            </a:r>
            <a:r>
              <a:rPr sz="3600" dirty="0">
                <a:latin typeface="Trebuchet MS"/>
                <a:cs typeface="Trebuchet MS"/>
              </a:rPr>
              <a:t>39</a:t>
            </a:r>
            <a:r>
              <a:rPr sz="3600" spc="-315" dirty="0">
                <a:latin typeface="Trebuchet MS"/>
                <a:cs typeface="Trebuchet MS"/>
              </a:rPr>
              <a:t> </a:t>
            </a:r>
            <a:r>
              <a:rPr sz="3600" spc="-10" dirty="0">
                <a:latin typeface="Trebuchet MS"/>
                <a:cs typeface="Trebuchet MS"/>
              </a:rPr>
              <a:t>libros”</a:t>
            </a:r>
            <a:endParaRPr sz="3600" dirty="0">
              <a:latin typeface="Trebuchet MS"/>
              <a:cs typeface="Trebuchet MS"/>
            </a:endParaRPr>
          </a:p>
          <a:p>
            <a:pPr marL="295910" marR="618490" indent="-635">
              <a:lnSpc>
                <a:spcPct val="100000"/>
              </a:lnSpc>
              <a:spcBef>
                <a:spcPts val="3565"/>
              </a:spcBef>
            </a:pPr>
            <a:r>
              <a:rPr sz="1600" i="1" u="sng" spc="-135" dirty="0">
                <a:solidFill>
                  <a:srgbClr val="FFFFFF"/>
                </a:solidFill>
                <a:uFill>
                  <a:solidFill>
                    <a:srgbClr val="FFFFFF"/>
                  </a:solidFill>
                </a:uFill>
                <a:latin typeface="Trebuchet MS"/>
                <a:cs typeface="Trebuchet MS"/>
                <a:hlinkClick r:id="rId2"/>
              </a:rPr>
              <a:t> </a:t>
            </a:r>
            <a:r>
              <a:rPr sz="1600" i="1" u="sng" spc="-30" dirty="0">
                <a:solidFill>
                  <a:srgbClr val="FFFFFF"/>
                </a:solidFill>
                <a:uFill>
                  <a:solidFill>
                    <a:srgbClr val="FFFFFF"/>
                  </a:solidFill>
                </a:uFill>
                <a:latin typeface="Trebuchet MS"/>
                <a:cs typeface="Trebuchet MS"/>
                <a:hlinkClick r:id="rId2"/>
              </a:rPr>
              <a:t>Introducción</a:t>
            </a:r>
            <a:r>
              <a:rPr sz="1600" i="1" u="sng" spc="-60" dirty="0">
                <a:solidFill>
                  <a:srgbClr val="FFFFFF"/>
                </a:solidFill>
                <a:uFill>
                  <a:solidFill>
                    <a:srgbClr val="FFFFFF"/>
                  </a:solidFill>
                </a:uFill>
                <a:latin typeface="Trebuchet MS"/>
                <a:cs typeface="Trebuchet MS"/>
                <a:hlinkClick r:id="rId2"/>
              </a:rPr>
              <a:t> </a:t>
            </a:r>
            <a:r>
              <a:rPr sz="1600" i="1" u="sng" dirty="0">
                <a:solidFill>
                  <a:srgbClr val="FFFFFF"/>
                </a:solidFill>
                <a:uFill>
                  <a:solidFill>
                    <a:srgbClr val="FFFFFF"/>
                  </a:solidFill>
                </a:uFill>
                <a:latin typeface="Trebuchet MS"/>
                <a:cs typeface="Trebuchet MS"/>
                <a:hlinkClick r:id="rId2"/>
              </a:rPr>
              <a:t>a</a:t>
            </a:r>
            <a:r>
              <a:rPr sz="1600" i="1" u="sng" spc="-120" dirty="0">
                <a:solidFill>
                  <a:srgbClr val="FFFFFF"/>
                </a:solidFill>
                <a:uFill>
                  <a:solidFill>
                    <a:srgbClr val="FFFFFF"/>
                  </a:solidFill>
                </a:uFill>
                <a:latin typeface="Trebuchet MS"/>
                <a:cs typeface="Trebuchet MS"/>
                <a:hlinkClick r:id="rId2"/>
              </a:rPr>
              <a:t> </a:t>
            </a:r>
            <a:r>
              <a:rPr sz="1600" i="1" u="sng" spc="-50" dirty="0">
                <a:solidFill>
                  <a:srgbClr val="FFFFFF"/>
                </a:solidFill>
                <a:uFill>
                  <a:solidFill>
                    <a:srgbClr val="FFFFFF"/>
                  </a:solidFill>
                </a:uFill>
                <a:latin typeface="Trebuchet MS"/>
                <a:cs typeface="Trebuchet MS"/>
                <a:hlinkClick r:id="rId2"/>
              </a:rPr>
              <a:t>la</a:t>
            </a:r>
            <a:r>
              <a:rPr sz="1600" i="1" u="sng" spc="-135" dirty="0">
                <a:solidFill>
                  <a:srgbClr val="FFFFFF"/>
                </a:solidFill>
                <a:uFill>
                  <a:solidFill>
                    <a:srgbClr val="FFFFFF"/>
                  </a:solidFill>
                </a:uFill>
                <a:latin typeface="Trebuchet MS"/>
                <a:cs typeface="Trebuchet MS"/>
                <a:hlinkClick r:id="rId2"/>
              </a:rPr>
              <a:t> </a:t>
            </a:r>
            <a:r>
              <a:rPr sz="1600" i="1" u="sng" spc="-60" dirty="0">
                <a:solidFill>
                  <a:srgbClr val="FFFFFF"/>
                </a:solidFill>
                <a:uFill>
                  <a:solidFill>
                    <a:srgbClr val="FFFFFF"/>
                  </a:solidFill>
                </a:uFill>
                <a:latin typeface="Trebuchet MS"/>
                <a:cs typeface="Trebuchet MS"/>
                <a:hlinkClick r:id="rId2"/>
              </a:rPr>
              <a:t>teología</a:t>
            </a:r>
            <a:r>
              <a:rPr sz="1600" i="1" u="sng" spc="-105" dirty="0">
                <a:solidFill>
                  <a:srgbClr val="FFFFFF"/>
                </a:solidFill>
                <a:uFill>
                  <a:solidFill>
                    <a:srgbClr val="FFFFFF"/>
                  </a:solidFill>
                </a:uFill>
                <a:latin typeface="Trebuchet MS"/>
                <a:cs typeface="Trebuchet MS"/>
                <a:hlinkClick r:id="rId2"/>
              </a:rPr>
              <a:t> </a:t>
            </a:r>
            <a:r>
              <a:rPr sz="1600" i="1" u="sng" spc="-55" dirty="0">
                <a:solidFill>
                  <a:srgbClr val="FFFFFF"/>
                </a:solidFill>
                <a:uFill>
                  <a:solidFill>
                    <a:srgbClr val="FFFFFF"/>
                  </a:solidFill>
                </a:uFill>
                <a:latin typeface="Trebuchet MS"/>
                <a:cs typeface="Trebuchet MS"/>
                <a:hlinkClick r:id="rId2"/>
              </a:rPr>
              <a:t>histórica: </a:t>
            </a:r>
            <a:r>
              <a:rPr sz="1600" i="1" u="sng" dirty="0">
                <a:solidFill>
                  <a:srgbClr val="FFFFFF"/>
                </a:solidFill>
                <a:uFill>
                  <a:solidFill>
                    <a:srgbClr val="FFFFFF"/>
                  </a:solidFill>
                </a:uFill>
                <a:latin typeface="Trebuchet MS"/>
                <a:cs typeface="Trebuchet MS"/>
                <a:hlinkClick r:id="rId2"/>
              </a:rPr>
              <a:t>De</a:t>
            </a:r>
            <a:r>
              <a:rPr sz="1600" i="1" u="sng" spc="-105" dirty="0">
                <a:solidFill>
                  <a:srgbClr val="FFFFFF"/>
                </a:solidFill>
                <a:uFill>
                  <a:solidFill>
                    <a:srgbClr val="FFFFFF"/>
                  </a:solidFill>
                </a:uFill>
                <a:latin typeface="Trebuchet MS"/>
                <a:cs typeface="Trebuchet MS"/>
                <a:hlinkClick r:id="rId2"/>
              </a:rPr>
              <a:t> </a:t>
            </a:r>
            <a:r>
              <a:rPr sz="1600" i="1" u="sng" dirty="0">
                <a:solidFill>
                  <a:srgbClr val="FFFFFF"/>
                </a:solidFill>
                <a:uFill>
                  <a:solidFill>
                    <a:srgbClr val="FFFFFF"/>
                  </a:solidFill>
                </a:uFill>
                <a:latin typeface="Trebuchet MS"/>
                <a:cs typeface="Trebuchet MS"/>
                <a:hlinkClick r:id="rId2"/>
              </a:rPr>
              <a:t>los</a:t>
            </a:r>
            <a:r>
              <a:rPr sz="1600" i="1" u="sng" spc="-114" dirty="0">
                <a:solidFill>
                  <a:srgbClr val="FFFFFF"/>
                </a:solidFill>
                <a:uFill>
                  <a:solidFill>
                    <a:srgbClr val="FFFFFF"/>
                  </a:solidFill>
                </a:uFill>
                <a:latin typeface="Trebuchet MS"/>
                <a:cs typeface="Trebuchet MS"/>
                <a:hlinkClick r:id="rId2"/>
              </a:rPr>
              <a:t> </a:t>
            </a:r>
            <a:r>
              <a:rPr sz="1600" i="1" u="sng" spc="-20" dirty="0">
                <a:solidFill>
                  <a:srgbClr val="FFFFFF"/>
                </a:solidFill>
                <a:uFill>
                  <a:solidFill>
                    <a:srgbClr val="FFFFFF"/>
                  </a:solidFill>
                </a:uFill>
                <a:latin typeface="Trebuchet MS"/>
                <a:cs typeface="Trebuchet MS"/>
                <a:hlinkClick r:id="rId2"/>
              </a:rPr>
              <a:t>Apóstoles</a:t>
            </a:r>
            <a:r>
              <a:rPr sz="1600" i="1" u="sng" spc="-114" dirty="0">
                <a:solidFill>
                  <a:srgbClr val="FFFFFF"/>
                </a:solidFill>
                <a:uFill>
                  <a:solidFill>
                    <a:srgbClr val="FFFFFF"/>
                  </a:solidFill>
                </a:uFill>
                <a:latin typeface="Trebuchet MS"/>
                <a:cs typeface="Trebuchet MS"/>
                <a:hlinkClick r:id="rId2"/>
              </a:rPr>
              <a:t> </a:t>
            </a:r>
            <a:r>
              <a:rPr sz="1600" i="1" u="sng" dirty="0">
                <a:solidFill>
                  <a:srgbClr val="FFFFFF"/>
                </a:solidFill>
                <a:uFill>
                  <a:solidFill>
                    <a:srgbClr val="FFFFFF"/>
                  </a:solidFill>
                </a:uFill>
                <a:latin typeface="Trebuchet MS"/>
                <a:cs typeface="Trebuchet MS"/>
                <a:hlinkClick r:id="rId2"/>
              </a:rPr>
              <a:t>a</a:t>
            </a:r>
            <a:r>
              <a:rPr sz="1600" i="1" u="sng" spc="-125" dirty="0">
                <a:solidFill>
                  <a:srgbClr val="FFFFFF"/>
                </a:solidFill>
                <a:uFill>
                  <a:solidFill>
                    <a:srgbClr val="FFFFFF"/>
                  </a:solidFill>
                </a:uFill>
                <a:latin typeface="Trebuchet MS"/>
                <a:cs typeface="Trebuchet MS"/>
                <a:hlinkClick r:id="rId2"/>
              </a:rPr>
              <a:t> </a:t>
            </a:r>
            <a:r>
              <a:rPr sz="1600" i="1" u="sng" spc="-50" dirty="0">
                <a:solidFill>
                  <a:srgbClr val="FFFFFF"/>
                </a:solidFill>
                <a:uFill>
                  <a:solidFill>
                    <a:srgbClr val="FFFFFF"/>
                  </a:solidFill>
                </a:uFill>
                <a:latin typeface="Trebuchet MS"/>
                <a:cs typeface="Trebuchet MS"/>
                <a:hlinkClick r:id="rId2"/>
              </a:rPr>
              <a:t>la</a:t>
            </a:r>
            <a:r>
              <a:rPr sz="1600" i="1" u="sng" spc="-130" dirty="0">
                <a:solidFill>
                  <a:srgbClr val="FFFFFF"/>
                </a:solidFill>
                <a:uFill>
                  <a:solidFill>
                    <a:srgbClr val="FFFFFF"/>
                  </a:solidFill>
                </a:uFill>
                <a:latin typeface="Trebuchet MS"/>
                <a:cs typeface="Trebuchet MS"/>
                <a:hlinkClick r:id="rId2"/>
              </a:rPr>
              <a:t> </a:t>
            </a:r>
            <a:r>
              <a:rPr sz="1600" i="1" u="sng" spc="-10" dirty="0">
                <a:solidFill>
                  <a:srgbClr val="FFFFFF"/>
                </a:solidFill>
                <a:uFill>
                  <a:solidFill>
                    <a:srgbClr val="FFFFFF"/>
                  </a:solidFill>
                </a:uFill>
                <a:latin typeface="Trebuchet MS"/>
                <a:cs typeface="Trebuchet MS"/>
                <a:hlinkClick r:id="rId2"/>
              </a:rPr>
              <a:t>Reforma</a:t>
            </a:r>
            <a:r>
              <a:rPr sz="1600" u="sng" spc="-10" dirty="0">
                <a:solidFill>
                  <a:srgbClr val="FFFFFF"/>
                </a:solidFill>
                <a:uFill>
                  <a:solidFill>
                    <a:srgbClr val="FFFFFF"/>
                  </a:solidFill>
                </a:uFill>
                <a:latin typeface="Trebuchet MS"/>
                <a:cs typeface="Trebuchet MS"/>
                <a:hlinkClick r:id="rId2"/>
              </a:rPr>
              <a:t>,</a:t>
            </a:r>
            <a:r>
              <a:rPr sz="1600" spc="-10" dirty="0">
                <a:solidFill>
                  <a:srgbClr val="FFFFFF"/>
                </a:solidFill>
                <a:latin typeface="Trebuchet MS"/>
                <a:cs typeface="Trebuchet MS"/>
              </a:rPr>
              <a:t> </a:t>
            </a:r>
            <a:r>
              <a:rPr sz="1600" u="sng" dirty="0">
                <a:solidFill>
                  <a:srgbClr val="FFFFFF"/>
                </a:solidFill>
                <a:uFill>
                  <a:solidFill>
                    <a:srgbClr val="FFFFFF"/>
                  </a:solidFill>
                </a:uFill>
                <a:latin typeface="Trebuchet MS"/>
                <a:cs typeface="Trebuchet MS"/>
                <a:hlinkClick r:id="rId2"/>
              </a:rPr>
              <a:t>Educación</a:t>
            </a:r>
            <a:r>
              <a:rPr sz="1600" u="sng" spc="-75" dirty="0">
                <a:solidFill>
                  <a:srgbClr val="FFFFFF"/>
                </a:solidFill>
                <a:uFill>
                  <a:solidFill>
                    <a:srgbClr val="FFFFFF"/>
                  </a:solidFill>
                </a:uFill>
                <a:latin typeface="Trebuchet MS"/>
                <a:cs typeface="Trebuchet MS"/>
                <a:hlinkClick r:id="rId2"/>
              </a:rPr>
              <a:t> </a:t>
            </a:r>
            <a:r>
              <a:rPr sz="1600" u="sng" spc="-30" dirty="0">
                <a:solidFill>
                  <a:srgbClr val="FFFFFF"/>
                </a:solidFill>
                <a:uFill>
                  <a:solidFill>
                    <a:srgbClr val="FFFFFF"/>
                  </a:solidFill>
                </a:uFill>
                <a:latin typeface="Trebuchet MS"/>
                <a:cs typeface="Trebuchet MS"/>
                <a:hlinkClick r:id="rId2"/>
              </a:rPr>
              <a:t>Móvil</a:t>
            </a:r>
            <a:r>
              <a:rPr sz="1600" u="sng" spc="-90" dirty="0">
                <a:solidFill>
                  <a:srgbClr val="FFFFFF"/>
                </a:solidFill>
                <a:uFill>
                  <a:solidFill>
                    <a:srgbClr val="FFFFFF"/>
                  </a:solidFill>
                </a:uFill>
                <a:latin typeface="Trebuchet MS"/>
                <a:cs typeface="Trebuchet MS"/>
                <a:hlinkClick r:id="rId2"/>
              </a:rPr>
              <a:t> </a:t>
            </a:r>
            <a:r>
              <a:rPr sz="1600" u="sng" dirty="0">
                <a:solidFill>
                  <a:srgbClr val="FFFFFF"/>
                </a:solidFill>
                <a:uFill>
                  <a:solidFill>
                    <a:srgbClr val="FFFFFF"/>
                  </a:solidFill>
                </a:uFill>
                <a:latin typeface="Trebuchet MS"/>
                <a:cs typeface="Trebuchet MS"/>
                <a:hlinkClick r:id="rId2"/>
              </a:rPr>
              <a:t>Logos</a:t>
            </a:r>
            <a:r>
              <a:rPr sz="1600" u="sng" spc="-60" dirty="0">
                <a:solidFill>
                  <a:srgbClr val="FFFFFF"/>
                </a:solidFill>
                <a:uFill>
                  <a:solidFill>
                    <a:srgbClr val="FFFFFF"/>
                  </a:solidFill>
                </a:uFill>
                <a:latin typeface="Trebuchet MS"/>
                <a:cs typeface="Trebuchet MS"/>
                <a:hlinkClick r:id="rId2"/>
              </a:rPr>
              <a:t> </a:t>
            </a:r>
            <a:r>
              <a:rPr sz="1600" u="sng" spc="-50" dirty="0">
                <a:solidFill>
                  <a:srgbClr val="FFFFFF"/>
                </a:solidFill>
                <a:uFill>
                  <a:solidFill>
                    <a:srgbClr val="FFFFFF"/>
                  </a:solidFill>
                </a:uFill>
                <a:latin typeface="Trebuchet MS"/>
                <a:cs typeface="Trebuchet MS"/>
                <a:hlinkClick r:id="rId2"/>
              </a:rPr>
              <a:t>(Bellingham,</a:t>
            </a:r>
            <a:r>
              <a:rPr sz="1600" u="sng" spc="-70" dirty="0">
                <a:solidFill>
                  <a:srgbClr val="FFFFFF"/>
                </a:solidFill>
                <a:uFill>
                  <a:solidFill>
                    <a:srgbClr val="FFFFFF"/>
                  </a:solidFill>
                </a:uFill>
                <a:latin typeface="Trebuchet MS"/>
                <a:cs typeface="Trebuchet MS"/>
                <a:hlinkClick r:id="rId2"/>
              </a:rPr>
              <a:t> </a:t>
            </a:r>
            <a:r>
              <a:rPr sz="1600" u="sng" spc="-45" dirty="0">
                <a:solidFill>
                  <a:srgbClr val="FFFFFF"/>
                </a:solidFill>
                <a:uFill>
                  <a:solidFill>
                    <a:srgbClr val="FFFFFF"/>
                  </a:solidFill>
                </a:uFill>
                <a:latin typeface="Trebuchet MS"/>
                <a:cs typeface="Trebuchet MS"/>
                <a:hlinkClick r:id="rId2"/>
              </a:rPr>
              <a:t>WA:</a:t>
            </a:r>
            <a:r>
              <a:rPr sz="1600" u="sng" spc="-100" dirty="0">
                <a:solidFill>
                  <a:srgbClr val="FFFFFF"/>
                </a:solidFill>
                <a:uFill>
                  <a:solidFill>
                    <a:srgbClr val="FFFFFF"/>
                  </a:solidFill>
                </a:uFill>
                <a:latin typeface="Trebuchet MS"/>
                <a:cs typeface="Trebuchet MS"/>
                <a:hlinkClick r:id="rId2"/>
              </a:rPr>
              <a:t> </a:t>
            </a:r>
            <a:r>
              <a:rPr sz="1600" u="sng" spc="-55" dirty="0">
                <a:solidFill>
                  <a:srgbClr val="FFFFFF"/>
                </a:solidFill>
                <a:uFill>
                  <a:solidFill>
                    <a:srgbClr val="FFFFFF"/>
                  </a:solidFill>
                </a:uFill>
                <a:latin typeface="Trebuchet MS"/>
                <a:cs typeface="Trebuchet MS"/>
                <a:hlinkClick r:id="rId2"/>
              </a:rPr>
              <a:t>Editorial</a:t>
            </a:r>
            <a:r>
              <a:rPr sz="1600" u="sng" spc="-90" dirty="0">
                <a:solidFill>
                  <a:srgbClr val="FFFFFF"/>
                </a:solidFill>
                <a:uFill>
                  <a:solidFill>
                    <a:srgbClr val="FFFFFF"/>
                  </a:solidFill>
                </a:uFill>
                <a:latin typeface="Trebuchet MS"/>
                <a:cs typeface="Trebuchet MS"/>
                <a:hlinkClick r:id="rId2"/>
              </a:rPr>
              <a:t> </a:t>
            </a:r>
            <a:r>
              <a:rPr sz="1600" u="sng" spc="-60" dirty="0">
                <a:solidFill>
                  <a:srgbClr val="FFFFFF"/>
                </a:solidFill>
                <a:uFill>
                  <a:solidFill>
                    <a:srgbClr val="FFFFFF"/>
                  </a:solidFill>
                </a:uFill>
                <a:latin typeface="Trebuchet MS"/>
                <a:cs typeface="Trebuchet MS"/>
                <a:hlinkClick r:id="rId2"/>
              </a:rPr>
              <a:t>Tesoro</a:t>
            </a:r>
            <a:r>
              <a:rPr sz="1600" u="sng" spc="-75" dirty="0">
                <a:solidFill>
                  <a:srgbClr val="FFFFFF"/>
                </a:solidFill>
                <a:uFill>
                  <a:solidFill>
                    <a:srgbClr val="FFFFFF"/>
                  </a:solidFill>
                </a:uFill>
                <a:latin typeface="Trebuchet MS"/>
                <a:cs typeface="Trebuchet MS"/>
                <a:hlinkClick r:id="rId2"/>
              </a:rPr>
              <a:t> </a:t>
            </a:r>
            <a:r>
              <a:rPr sz="1600" u="sng" spc="-45" dirty="0">
                <a:solidFill>
                  <a:srgbClr val="FFFFFF"/>
                </a:solidFill>
                <a:uFill>
                  <a:solidFill>
                    <a:srgbClr val="FFFFFF"/>
                  </a:solidFill>
                </a:uFill>
                <a:latin typeface="Trebuchet MS"/>
                <a:cs typeface="Trebuchet MS"/>
                <a:hlinkClick r:id="rId2"/>
              </a:rPr>
              <a:t>Bíblico,</a:t>
            </a:r>
            <a:r>
              <a:rPr sz="1600" u="sng" spc="-95" dirty="0">
                <a:solidFill>
                  <a:srgbClr val="FFFFFF"/>
                </a:solidFill>
                <a:uFill>
                  <a:solidFill>
                    <a:srgbClr val="FFFFFF"/>
                  </a:solidFill>
                </a:uFill>
                <a:latin typeface="Trebuchet MS"/>
                <a:cs typeface="Trebuchet MS"/>
                <a:hlinkClick r:id="rId2"/>
              </a:rPr>
              <a:t> </a:t>
            </a:r>
            <a:r>
              <a:rPr sz="1600" u="sng" spc="-10" dirty="0">
                <a:solidFill>
                  <a:srgbClr val="FFFFFF"/>
                </a:solidFill>
                <a:uFill>
                  <a:solidFill>
                    <a:srgbClr val="FFFFFF"/>
                  </a:solidFill>
                </a:uFill>
                <a:latin typeface="Trebuchet MS"/>
                <a:cs typeface="Trebuchet MS"/>
                <a:hlinkClick r:id="rId2"/>
              </a:rPr>
              <a:t>2022).</a:t>
            </a:r>
            <a:endParaRPr sz="1600" dirty="0">
              <a:latin typeface="Trebuchet MS"/>
              <a:cs typeface="Trebuchet MS"/>
            </a:endParaRPr>
          </a:p>
        </p:txBody>
      </p:sp>
      <p:pic>
        <p:nvPicPr>
          <p:cNvPr id="5" name="object 5"/>
          <p:cNvPicPr/>
          <p:nvPr/>
        </p:nvPicPr>
        <p:blipFill>
          <a:blip r:embed="rId3" cstate="print"/>
          <a:stretch>
            <a:fillRect/>
          </a:stretch>
        </p:blipFill>
        <p:spPr>
          <a:xfrm>
            <a:off x="7598664" y="-1"/>
            <a:ext cx="4593335" cy="684428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7155" y="210820"/>
            <a:ext cx="7110730" cy="6647180"/>
          </a:xfrm>
          <a:prstGeom prst="rect">
            <a:avLst/>
          </a:prstGeom>
        </p:spPr>
        <p:txBody>
          <a:bodyPr vert="horz" wrap="square" lIns="0" tIns="13335" rIns="0" bIns="0" rtlCol="0">
            <a:spAutoFit/>
          </a:bodyPr>
          <a:lstStyle/>
          <a:p>
            <a:pPr marL="12700" marR="5080">
              <a:lnSpc>
                <a:spcPct val="100000"/>
              </a:lnSpc>
              <a:spcBef>
                <a:spcPts val="105"/>
              </a:spcBef>
            </a:pPr>
            <a:r>
              <a:rPr sz="3200" dirty="0">
                <a:latin typeface="Trebuchet MS"/>
                <a:cs typeface="Trebuchet MS"/>
              </a:rPr>
              <a:t>“Los</a:t>
            </a:r>
            <a:r>
              <a:rPr sz="3200" spc="-204" dirty="0">
                <a:latin typeface="Trebuchet MS"/>
                <a:cs typeface="Trebuchet MS"/>
              </a:rPr>
              <a:t> </a:t>
            </a:r>
            <a:r>
              <a:rPr sz="3200" dirty="0">
                <a:latin typeface="Trebuchet MS"/>
                <a:cs typeface="Trebuchet MS"/>
              </a:rPr>
              <a:t>cánones</a:t>
            </a:r>
            <a:r>
              <a:rPr sz="3200" spc="-220" dirty="0">
                <a:latin typeface="Trebuchet MS"/>
                <a:cs typeface="Trebuchet MS"/>
              </a:rPr>
              <a:t> </a:t>
            </a:r>
            <a:r>
              <a:rPr sz="3200" spc="-45" dirty="0">
                <a:latin typeface="Trebuchet MS"/>
                <a:cs typeface="Trebuchet MS"/>
              </a:rPr>
              <a:t>ortodoxos</a:t>
            </a:r>
            <a:r>
              <a:rPr sz="3200" spc="-210" dirty="0">
                <a:latin typeface="Trebuchet MS"/>
                <a:cs typeface="Trebuchet MS"/>
              </a:rPr>
              <a:t> </a:t>
            </a:r>
            <a:r>
              <a:rPr sz="3200" spc="-65" dirty="0">
                <a:latin typeface="Trebuchet MS"/>
                <a:cs typeface="Trebuchet MS"/>
              </a:rPr>
              <a:t>orientales</a:t>
            </a:r>
            <a:r>
              <a:rPr sz="3200" spc="-210" dirty="0">
                <a:latin typeface="Trebuchet MS"/>
                <a:cs typeface="Trebuchet MS"/>
              </a:rPr>
              <a:t> </a:t>
            </a:r>
            <a:r>
              <a:rPr sz="3200" spc="-50" dirty="0">
                <a:latin typeface="Trebuchet MS"/>
                <a:cs typeface="Trebuchet MS"/>
              </a:rPr>
              <a:t>y </a:t>
            </a:r>
            <a:r>
              <a:rPr sz="3200" spc="-20" dirty="0">
                <a:latin typeface="Trebuchet MS"/>
                <a:cs typeface="Trebuchet MS"/>
              </a:rPr>
              <a:t>católicos</a:t>
            </a:r>
            <a:r>
              <a:rPr sz="3200" spc="-240" dirty="0">
                <a:latin typeface="Trebuchet MS"/>
                <a:cs typeface="Trebuchet MS"/>
              </a:rPr>
              <a:t> </a:t>
            </a:r>
            <a:r>
              <a:rPr sz="3200" dirty="0">
                <a:latin typeface="Trebuchet MS"/>
                <a:cs typeface="Trebuchet MS"/>
              </a:rPr>
              <a:t>romanos</a:t>
            </a:r>
            <a:r>
              <a:rPr sz="3200" spc="-260" dirty="0">
                <a:latin typeface="Trebuchet MS"/>
                <a:cs typeface="Trebuchet MS"/>
              </a:rPr>
              <a:t> </a:t>
            </a:r>
            <a:r>
              <a:rPr sz="3200" spc="-70" dirty="0">
                <a:latin typeface="Trebuchet MS"/>
                <a:cs typeface="Trebuchet MS"/>
              </a:rPr>
              <a:t>del</a:t>
            </a:r>
            <a:r>
              <a:rPr sz="3200" spc="-215" dirty="0">
                <a:latin typeface="Trebuchet MS"/>
                <a:cs typeface="Trebuchet MS"/>
              </a:rPr>
              <a:t> </a:t>
            </a:r>
            <a:r>
              <a:rPr sz="3200" spc="-10" dirty="0">
                <a:latin typeface="Trebuchet MS"/>
                <a:cs typeface="Trebuchet MS"/>
              </a:rPr>
              <a:t>Antiguo </a:t>
            </a:r>
            <a:r>
              <a:rPr sz="3200" spc="-100" dirty="0">
                <a:latin typeface="Trebuchet MS"/>
                <a:cs typeface="Trebuchet MS"/>
              </a:rPr>
              <a:t>Testamento</a:t>
            </a:r>
            <a:r>
              <a:rPr sz="3200" spc="-300" dirty="0">
                <a:latin typeface="Trebuchet MS"/>
                <a:cs typeface="Trebuchet MS"/>
              </a:rPr>
              <a:t> </a:t>
            </a:r>
            <a:r>
              <a:rPr sz="3200" spc="-60" dirty="0">
                <a:latin typeface="Trebuchet MS"/>
                <a:cs typeface="Trebuchet MS"/>
              </a:rPr>
              <a:t>incluyen</a:t>
            </a:r>
            <a:r>
              <a:rPr sz="3200" spc="-275" dirty="0">
                <a:latin typeface="Trebuchet MS"/>
                <a:cs typeface="Trebuchet MS"/>
              </a:rPr>
              <a:t> </a:t>
            </a:r>
            <a:r>
              <a:rPr sz="3200" spc="-35" dirty="0">
                <a:latin typeface="Trebuchet MS"/>
                <a:cs typeface="Trebuchet MS"/>
              </a:rPr>
              <a:t>libros</a:t>
            </a:r>
            <a:r>
              <a:rPr sz="3200" spc="-254" dirty="0">
                <a:latin typeface="Trebuchet MS"/>
                <a:cs typeface="Trebuchet MS"/>
              </a:rPr>
              <a:t> </a:t>
            </a:r>
            <a:r>
              <a:rPr sz="3200" spc="-10" dirty="0">
                <a:latin typeface="Trebuchet MS"/>
                <a:cs typeface="Trebuchet MS"/>
              </a:rPr>
              <a:t>adicionales </a:t>
            </a:r>
            <a:r>
              <a:rPr sz="3200" spc="-25" dirty="0">
                <a:latin typeface="Trebuchet MS"/>
                <a:cs typeface="Trebuchet MS"/>
              </a:rPr>
              <a:t>que</a:t>
            </a:r>
            <a:r>
              <a:rPr sz="3200" spc="-290" dirty="0">
                <a:latin typeface="Trebuchet MS"/>
                <a:cs typeface="Trebuchet MS"/>
              </a:rPr>
              <a:t> </a:t>
            </a:r>
            <a:r>
              <a:rPr sz="3200" spc="-75" dirty="0">
                <a:latin typeface="Trebuchet MS"/>
                <a:cs typeface="Trebuchet MS"/>
              </a:rPr>
              <a:t>formaron</a:t>
            </a:r>
            <a:r>
              <a:rPr sz="3200" spc="-290" dirty="0">
                <a:latin typeface="Trebuchet MS"/>
                <a:cs typeface="Trebuchet MS"/>
              </a:rPr>
              <a:t> </a:t>
            </a:r>
            <a:r>
              <a:rPr sz="3200" spc="-105" dirty="0">
                <a:latin typeface="Trebuchet MS"/>
                <a:cs typeface="Trebuchet MS"/>
              </a:rPr>
              <a:t>parte</a:t>
            </a:r>
            <a:r>
              <a:rPr sz="3200" spc="-290" dirty="0">
                <a:latin typeface="Trebuchet MS"/>
                <a:cs typeface="Trebuchet MS"/>
              </a:rPr>
              <a:t> </a:t>
            </a:r>
            <a:r>
              <a:rPr sz="3200" spc="-45" dirty="0">
                <a:latin typeface="Trebuchet MS"/>
                <a:cs typeface="Trebuchet MS"/>
              </a:rPr>
              <a:t>de</a:t>
            </a:r>
            <a:r>
              <a:rPr sz="3200" spc="-290" dirty="0">
                <a:latin typeface="Trebuchet MS"/>
                <a:cs typeface="Trebuchet MS"/>
              </a:rPr>
              <a:t> </a:t>
            </a:r>
            <a:r>
              <a:rPr sz="3200" spc="-65" dirty="0">
                <a:latin typeface="Trebuchet MS"/>
                <a:cs typeface="Trebuchet MS"/>
              </a:rPr>
              <a:t>la</a:t>
            </a:r>
            <a:r>
              <a:rPr sz="3200" spc="-290" dirty="0">
                <a:latin typeface="Trebuchet MS"/>
                <a:cs typeface="Trebuchet MS"/>
              </a:rPr>
              <a:t> </a:t>
            </a:r>
            <a:r>
              <a:rPr sz="3200" spc="-10" dirty="0">
                <a:latin typeface="Trebuchet MS"/>
                <a:cs typeface="Trebuchet MS"/>
              </a:rPr>
              <a:t>versión </a:t>
            </a:r>
            <a:r>
              <a:rPr sz="3200" spc="-55" dirty="0">
                <a:latin typeface="Trebuchet MS"/>
                <a:cs typeface="Trebuchet MS"/>
              </a:rPr>
              <a:t>Septuaginta</a:t>
            </a:r>
            <a:r>
              <a:rPr sz="3200" spc="-245" dirty="0">
                <a:latin typeface="Trebuchet MS"/>
                <a:cs typeface="Trebuchet MS"/>
              </a:rPr>
              <a:t> </a:t>
            </a:r>
            <a:r>
              <a:rPr sz="3200" spc="-45" dirty="0">
                <a:latin typeface="Trebuchet MS"/>
                <a:cs typeface="Trebuchet MS"/>
              </a:rPr>
              <a:t>de</a:t>
            </a:r>
            <a:r>
              <a:rPr sz="3200" spc="-240" dirty="0">
                <a:latin typeface="Trebuchet MS"/>
                <a:cs typeface="Trebuchet MS"/>
              </a:rPr>
              <a:t> </a:t>
            </a:r>
            <a:r>
              <a:rPr sz="3200" dirty="0">
                <a:latin typeface="Trebuchet MS"/>
                <a:cs typeface="Trebuchet MS"/>
              </a:rPr>
              <a:t>las</a:t>
            </a:r>
            <a:r>
              <a:rPr sz="3200" spc="-240" dirty="0">
                <a:latin typeface="Trebuchet MS"/>
                <a:cs typeface="Trebuchet MS"/>
              </a:rPr>
              <a:t> </a:t>
            </a:r>
            <a:r>
              <a:rPr sz="3200" spc="-35" dirty="0">
                <a:latin typeface="Trebuchet MS"/>
                <a:cs typeface="Trebuchet MS"/>
              </a:rPr>
              <a:t>Escrituras</a:t>
            </a:r>
            <a:r>
              <a:rPr sz="3200" spc="-240" dirty="0">
                <a:latin typeface="Trebuchet MS"/>
                <a:cs typeface="Trebuchet MS"/>
              </a:rPr>
              <a:t> </a:t>
            </a:r>
            <a:r>
              <a:rPr sz="3200" spc="-10" dirty="0">
                <a:latin typeface="Trebuchet MS"/>
                <a:cs typeface="Trebuchet MS"/>
              </a:rPr>
              <a:t>judías </a:t>
            </a:r>
            <a:r>
              <a:rPr sz="3200" spc="-25" dirty="0">
                <a:latin typeface="Trebuchet MS"/>
                <a:cs typeface="Trebuchet MS"/>
              </a:rPr>
              <a:t>antes</a:t>
            </a:r>
            <a:r>
              <a:rPr sz="3200" spc="-275" dirty="0">
                <a:latin typeface="Trebuchet MS"/>
                <a:cs typeface="Trebuchet MS"/>
              </a:rPr>
              <a:t> </a:t>
            </a:r>
            <a:r>
              <a:rPr sz="3200" spc="-45" dirty="0">
                <a:latin typeface="Trebuchet MS"/>
                <a:cs typeface="Trebuchet MS"/>
              </a:rPr>
              <a:t>de</a:t>
            </a:r>
            <a:r>
              <a:rPr sz="3200" spc="-285" dirty="0">
                <a:latin typeface="Trebuchet MS"/>
                <a:cs typeface="Trebuchet MS"/>
              </a:rPr>
              <a:t> </a:t>
            </a:r>
            <a:r>
              <a:rPr sz="3200" spc="-25" dirty="0">
                <a:latin typeface="Trebuchet MS"/>
                <a:cs typeface="Trebuchet MS"/>
              </a:rPr>
              <a:t>que</a:t>
            </a:r>
            <a:r>
              <a:rPr sz="3200" spc="-275" dirty="0">
                <a:latin typeface="Trebuchet MS"/>
                <a:cs typeface="Trebuchet MS"/>
              </a:rPr>
              <a:t> </a:t>
            </a:r>
            <a:r>
              <a:rPr sz="3200" spc="90" dirty="0">
                <a:latin typeface="Trebuchet MS"/>
                <a:cs typeface="Trebuchet MS"/>
              </a:rPr>
              <a:t>se</a:t>
            </a:r>
            <a:r>
              <a:rPr sz="3200" spc="-270" dirty="0">
                <a:latin typeface="Trebuchet MS"/>
                <a:cs typeface="Trebuchet MS"/>
              </a:rPr>
              <a:t> </a:t>
            </a:r>
            <a:r>
              <a:rPr sz="3200" spc="-114" dirty="0">
                <a:latin typeface="Trebuchet MS"/>
                <a:cs typeface="Trebuchet MS"/>
              </a:rPr>
              <a:t>finalizara</a:t>
            </a:r>
            <a:r>
              <a:rPr sz="3200" spc="-290" dirty="0">
                <a:latin typeface="Trebuchet MS"/>
                <a:cs typeface="Trebuchet MS"/>
              </a:rPr>
              <a:t> </a:t>
            </a:r>
            <a:r>
              <a:rPr sz="3200" spc="-105" dirty="0">
                <a:latin typeface="Trebuchet MS"/>
                <a:cs typeface="Trebuchet MS"/>
              </a:rPr>
              <a:t>el</a:t>
            </a:r>
            <a:r>
              <a:rPr sz="3200" spc="-270" dirty="0">
                <a:latin typeface="Trebuchet MS"/>
                <a:cs typeface="Trebuchet MS"/>
              </a:rPr>
              <a:t> </a:t>
            </a:r>
            <a:r>
              <a:rPr sz="3200" dirty="0">
                <a:latin typeface="Trebuchet MS"/>
                <a:cs typeface="Trebuchet MS"/>
              </a:rPr>
              <a:t>canon</a:t>
            </a:r>
            <a:r>
              <a:rPr sz="3200" spc="-295" dirty="0">
                <a:latin typeface="Trebuchet MS"/>
                <a:cs typeface="Trebuchet MS"/>
              </a:rPr>
              <a:t> </a:t>
            </a:r>
            <a:r>
              <a:rPr sz="3200" spc="-80" dirty="0">
                <a:latin typeface="Trebuchet MS"/>
                <a:cs typeface="Trebuchet MS"/>
              </a:rPr>
              <a:t>judío; </a:t>
            </a:r>
            <a:r>
              <a:rPr sz="3200" spc="-60" dirty="0">
                <a:latin typeface="Trebuchet MS"/>
                <a:cs typeface="Trebuchet MS"/>
              </a:rPr>
              <a:t>por</a:t>
            </a:r>
            <a:r>
              <a:rPr sz="3200" spc="-265" dirty="0">
                <a:latin typeface="Trebuchet MS"/>
                <a:cs typeface="Trebuchet MS"/>
              </a:rPr>
              <a:t> </a:t>
            </a:r>
            <a:r>
              <a:rPr sz="3200" spc="-45" dirty="0">
                <a:latin typeface="Trebuchet MS"/>
                <a:cs typeface="Trebuchet MS"/>
              </a:rPr>
              <a:t>lo</a:t>
            </a:r>
            <a:r>
              <a:rPr sz="3200" spc="-260" dirty="0">
                <a:latin typeface="Trebuchet MS"/>
                <a:cs typeface="Trebuchet MS"/>
              </a:rPr>
              <a:t> </a:t>
            </a:r>
            <a:r>
              <a:rPr sz="3200" spc="-150" dirty="0">
                <a:latin typeface="Trebuchet MS"/>
                <a:cs typeface="Trebuchet MS"/>
              </a:rPr>
              <a:t>tanto,</a:t>
            </a:r>
            <a:r>
              <a:rPr sz="3200" spc="-260" dirty="0">
                <a:latin typeface="Trebuchet MS"/>
                <a:cs typeface="Trebuchet MS"/>
              </a:rPr>
              <a:t> </a:t>
            </a:r>
            <a:r>
              <a:rPr sz="3200" spc="70" dirty="0">
                <a:latin typeface="Trebuchet MS"/>
                <a:cs typeface="Trebuchet MS"/>
              </a:rPr>
              <a:t>muchos</a:t>
            </a:r>
            <a:r>
              <a:rPr sz="3200" spc="-305" dirty="0">
                <a:latin typeface="Trebuchet MS"/>
                <a:cs typeface="Trebuchet MS"/>
              </a:rPr>
              <a:t> </a:t>
            </a:r>
            <a:r>
              <a:rPr sz="3200" spc="-45" dirty="0">
                <a:latin typeface="Trebuchet MS"/>
                <a:cs typeface="Trebuchet MS"/>
              </a:rPr>
              <a:t>de</a:t>
            </a:r>
            <a:r>
              <a:rPr sz="3200" spc="-260" dirty="0">
                <a:latin typeface="Trebuchet MS"/>
                <a:cs typeface="Trebuchet MS"/>
              </a:rPr>
              <a:t> </a:t>
            </a:r>
            <a:r>
              <a:rPr sz="3200" dirty="0">
                <a:latin typeface="Trebuchet MS"/>
                <a:cs typeface="Trebuchet MS"/>
              </a:rPr>
              <a:t>estos</a:t>
            </a:r>
            <a:r>
              <a:rPr sz="3200" spc="-275" dirty="0">
                <a:latin typeface="Trebuchet MS"/>
                <a:cs typeface="Trebuchet MS"/>
              </a:rPr>
              <a:t> </a:t>
            </a:r>
            <a:r>
              <a:rPr sz="3200" spc="-10" dirty="0">
                <a:latin typeface="Trebuchet MS"/>
                <a:cs typeface="Trebuchet MS"/>
              </a:rPr>
              <a:t>también </a:t>
            </a:r>
            <a:r>
              <a:rPr sz="3200" spc="90" dirty="0">
                <a:latin typeface="Trebuchet MS"/>
                <a:cs typeface="Trebuchet MS"/>
              </a:rPr>
              <a:t>se</a:t>
            </a:r>
            <a:r>
              <a:rPr sz="3200" spc="-290" dirty="0">
                <a:latin typeface="Trebuchet MS"/>
                <a:cs typeface="Trebuchet MS"/>
              </a:rPr>
              <a:t> </a:t>
            </a:r>
            <a:r>
              <a:rPr sz="3200" spc="-65" dirty="0">
                <a:latin typeface="Trebuchet MS"/>
                <a:cs typeface="Trebuchet MS"/>
              </a:rPr>
              <a:t>incluyeron</a:t>
            </a:r>
            <a:r>
              <a:rPr sz="3200" spc="-295" dirty="0">
                <a:latin typeface="Trebuchet MS"/>
                <a:cs typeface="Trebuchet MS"/>
              </a:rPr>
              <a:t> </a:t>
            </a:r>
            <a:r>
              <a:rPr sz="3200" spc="-45" dirty="0">
                <a:latin typeface="Trebuchet MS"/>
                <a:cs typeface="Trebuchet MS"/>
              </a:rPr>
              <a:t>en</a:t>
            </a:r>
            <a:r>
              <a:rPr sz="3200" spc="-280" dirty="0">
                <a:latin typeface="Trebuchet MS"/>
                <a:cs typeface="Trebuchet MS"/>
              </a:rPr>
              <a:t> </a:t>
            </a:r>
            <a:r>
              <a:rPr sz="3200" spc="50" dirty="0">
                <a:latin typeface="Trebuchet MS"/>
                <a:cs typeface="Trebuchet MS"/>
              </a:rPr>
              <a:t>las</a:t>
            </a:r>
            <a:r>
              <a:rPr sz="3200" spc="-275" dirty="0">
                <a:latin typeface="Trebuchet MS"/>
                <a:cs typeface="Trebuchet MS"/>
              </a:rPr>
              <a:t> </a:t>
            </a:r>
            <a:r>
              <a:rPr sz="3200" spc="-55" dirty="0">
                <a:latin typeface="Trebuchet MS"/>
                <a:cs typeface="Trebuchet MS"/>
              </a:rPr>
              <a:t>primeras</a:t>
            </a:r>
            <a:r>
              <a:rPr sz="3200" spc="-305" dirty="0">
                <a:latin typeface="Trebuchet MS"/>
                <a:cs typeface="Trebuchet MS"/>
              </a:rPr>
              <a:t> </a:t>
            </a:r>
            <a:r>
              <a:rPr sz="3200" spc="-10" dirty="0">
                <a:latin typeface="Trebuchet MS"/>
                <a:cs typeface="Trebuchet MS"/>
              </a:rPr>
              <a:t>Biblias </a:t>
            </a:r>
            <a:r>
              <a:rPr sz="3200" spc="-20" dirty="0">
                <a:latin typeface="Trebuchet MS"/>
                <a:cs typeface="Trebuchet MS"/>
              </a:rPr>
              <a:t>cristianas</a:t>
            </a:r>
            <a:r>
              <a:rPr sz="3200" spc="-310" dirty="0">
                <a:latin typeface="Trebuchet MS"/>
                <a:cs typeface="Trebuchet MS"/>
              </a:rPr>
              <a:t> </a:t>
            </a:r>
            <a:r>
              <a:rPr sz="3200" dirty="0">
                <a:latin typeface="Trebuchet MS"/>
                <a:cs typeface="Trebuchet MS"/>
              </a:rPr>
              <a:t>(como</a:t>
            </a:r>
            <a:r>
              <a:rPr sz="3200" spc="-315" dirty="0">
                <a:latin typeface="Trebuchet MS"/>
                <a:cs typeface="Trebuchet MS"/>
              </a:rPr>
              <a:t> </a:t>
            </a:r>
            <a:r>
              <a:rPr sz="3200" spc="-105" dirty="0">
                <a:latin typeface="Trebuchet MS"/>
                <a:cs typeface="Trebuchet MS"/>
              </a:rPr>
              <a:t>el</a:t>
            </a:r>
            <a:r>
              <a:rPr sz="3200" spc="-290" dirty="0">
                <a:latin typeface="Trebuchet MS"/>
                <a:cs typeface="Trebuchet MS"/>
              </a:rPr>
              <a:t> </a:t>
            </a:r>
            <a:r>
              <a:rPr sz="3200" dirty="0">
                <a:latin typeface="Trebuchet MS"/>
                <a:cs typeface="Trebuchet MS"/>
              </a:rPr>
              <a:t>códice</a:t>
            </a:r>
            <a:r>
              <a:rPr sz="3200" spc="-285" dirty="0">
                <a:latin typeface="Trebuchet MS"/>
                <a:cs typeface="Trebuchet MS"/>
              </a:rPr>
              <a:t> </a:t>
            </a:r>
            <a:r>
              <a:rPr sz="3200" spc="-10" dirty="0">
                <a:latin typeface="Trebuchet MS"/>
                <a:cs typeface="Trebuchet MS"/>
              </a:rPr>
              <a:t>alejandrino) </a:t>
            </a:r>
            <a:r>
              <a:rPr sz="3200" spc="-70" dirty="0">
                <a:solidFill>
                  <a:srgbClr val="FFFF00"/>
                </a:solidFill>
                <a:effectLst>
                  <a:outerShdw blurRad="38100" dist="38100" dir="2700000" algn="tl">
                    <a:srgbClr val="000000">
                      <a:alpha val="43137"/>
                    </a:srgbClr>
                  </a:outerShdw>
                </a:effectLst>
                <a:latin typeface="Trebuchet MS"/>
                <a:cs typeface="Trebuchet MS"/>
              </a:rPr>
              <a:t>pero</a:t>
            </a:r>
            <a:r>
              <a:rPr sz="3200" spc="-265" dirty="0">
                <a:solidFill>
                  <a:srgbClr val="FFFF00"/>
                </a:solidFill>
                <a:effectLst>
                  <a:outerShdw blurRad="38100" dist="38100" dir="2700000" algn="tl">
                    <a:srgbClr val="000000">
                      <a:alpha val="43137"/>
                    </a:srgbClr>
                  </a:outerShdw>
                </a:effectLst>
                <a:latin typeface="Trebuchet MS"/>
                <a:cs typeface="Trebuchet MS"/>
              </a:rPr>
              <a:t> </a:t>
            </a:r>
            <a:r>
              <a:rPr sz="3200" spc="-25" dirty="0">
                <a:solidFill>
                  <a:srgbClr val="FFFF00"/>
                </a:solidFill>
                <a:effectLst>
                  <a:outerShdw blurRad="38100" dist="38100" dir="2700000" algn="tl">
                    <a:srgbClr val="000000">
                      <a:alpha val="43137"/>
                    </a:srgbClr>
                  </a:outerShdw>
                </a:effectLst>
                <a:latin typeface="Trebuchet MS"/>
                <a:cs typeface="Trebuchet MS"/>
              </a:rPr>
              <a:t>que</a:t>
            </a:r>
            <a:r>
              <a:rPr sz="3200" spc="-265" dirty="0">
                <a:solidFill>
                  <a:srgbClr val="FFFF00"/>
                </a:solidFill>
                <a:effectLst>
                  <a:outerShdw blurRad="38100" dist="38100" dir="2700000" algn="tl">
                    <a:srgbClr val="000000">
                      <a:alpha val="43137"/>
                    </a:srgbClr>
                  </a:outerShdw>
                </a:effectLst>
                <a:latin typeface="Trebuchet MS"/>
                <a:cs typeface="Trebuchet MS"/>
              </a:rPr>
              <a:t> </a:t>
            </a:r>
            <a:r>
              <a:rPr sz="3200" spc="-95" dirty="0">
                <a:solidFill>
                  <a:srgbClr val="FFFF00"/>
                </a:solidFill>
                <a:effectLst>
                  <a:outerShdw blurRad="38100" dist="38100" dir="2700000" algn="tl">
                    <a:srgbClr val="000000">
                      <a:alpha val="43137"/>
                    </a:srgbClr>
                  </a:outerShdw>
                </a:effectLst>
                <a:latin typeface="Trebuchet MS"/>
                <a:cs typeface="Trebuchet MS"/>
              </a:rPr>
              <a:t>finalmente</a:t>
            </a:r>
            <a:r>
              <a:rPr sz="3200" spc="-275" dirty="0">
                <a:solidFill>
                  <a:srgbClr val="FFFF00"/>
                </a:solidFill>
                <a:effectLst>
                  <a:outerShdw blurRad="38100" dist="38100" dir="2700000" algn="tl">
                    <a:srgbClr val="000000">
                      <a:alpha val="43137"/>
                    </a:srgbClr>
                  </a:outerShdw>
                </a:effectLst>
                <a:latin typeface="Trebuchet MS"/>
                <a:cs typeface="Trebuchet MS"/>
              </a:rPr>
              <a:t> </a:t>
            </a:r>
            <a:r>
              <a:rPr sz="3200" dirty="0">
                <a:solidFill>
                  <a:srgbClr val="FFFF00"/>
                </a:solidFill>
                <a:effectLst>
                  <a:outerShdw blurRad="38100" dist="38100" dir="2700000" algn="tl">
                    <a:srgbClr val="000000">
                      <a:alpha val="43137"/>
                    </a:srgbClr>
                  </a:outerShdw>
                </a:effectLst>
                <a:latin typeface="Trebuchet MS"/>
                <a:cs typeface="Trebuchet MS"/>
              </a:rPr>
              <a:t>no</a:t>
            </a:r>
            <a:r>
              <a:rPr sz="3200" spc="-265" dirty="0">
                <a:solidFill>
                  <a:srgbClr val="FFFF00"/>
                </a:solidFill>
                <a:effectLst>
                  <a:outerShdw blurRad="38100" dist="38100" dir="2700000" algn="tl">
                    <a:srgbClr val="000000">
                      <a:alpha val="43137"/>
                    </a:srgbClr>
                  </a:outerShdw>
                </a:effectLst>
                <a:latin typeface="Trebuchet MS"/>
                <a:cs typeface="Trebuchet MS"/>
              </a:rPr>
              <a:t> </a:t>
            </a:r>
            <a:r>
              <a:rPr sz="3200" spc="-10" dirty="0">
                <a:solidFill>
                  <a:srgbClr val="FFFF00"/>
                </a:solidFill>
                <a:effectLst>
                  <a:outerShdw blurRad="38100" dist="38100" dir="2700000" algn="tl">
                    <a:srgbClr val="000000">
                      <a:alpha val="43137"/>
                    </a:srgbClr>
                  </a:outerShdw>
                </a:effectLst>
                <a:latin typeface="Trebuchet MS"/>
                <a:cs typeface="Trebuchet MS"/>
              </a:rPr>
              <a:t>fueron </a:t>
            </a:r>
            <a:r>
              <a:rPr sz="3200" dirty="0">
                <a:solidFill>
                  <a:srgbClr val="FFFF00"/>
                </a:solidFill>
                <a:effectLst>
                  <a:outerShdw blurRad="38100" dist="38100" dir="2700000" algn="tl">
                    <a:srgbClr val="000000">
                      <a:alpha val="43137"/>
                    </a:srgbClr>
                  </a:outerShdw>
                </a:effectLst>
                <a:latin typeface="Trebuchet MS"/>
                <a:cs typeface="Trebuchet MS"/>
              </a:rPr>
              <a:t>aceptados</a:t>
            </a:r>
            <a:r>
              <a:rPr sz="3200" spc="-305" dirty="0">
                <a:solidFill>
                  <a:srgbClr val="FFFF00"/>
                </a:solidFill>
                <a:effectLst>
                  <a:outerShdw blurRad="38100" dist="38100" dir="2700000" algn="tl">
                    <a:srgbClr val="000000">
                      <a:alpha val="43137"/>
                    </a:srgbClr>
                  </a:outerShdw>
                </a:effectLst>
                <a:latin typeface="Trebuchet MS"/>
                <a:cs typeface="Trebuchet MS"/>
              </a:rPr>
              <a:t> </a:t>
            </a:r>
            <a:r>
              <a:rPr sz="3200" spc="-45" dirty="0">
                <a:solidFill>
                  <a:srgbClr val="FFFF00"/>
                </a:solidFill>
                <a:effectLst>
                  <a:outerShdw blurRad="38100" dist="38100" dir="2700000" algn="tl">
                    <a:srgbClr val="000000">
                      <a:alpha val="43137"/>
                    </a:srgbClr>
                  </a:outerShdw>
                </a:effectLst>
                <a:latin typeface="Trebuchet MS"/>
                <a:cs typeface="Trebuchet MS"/>
              </a:rPr>
              <a:t>en</a:t>
            </a:r>
            <a:r>
              <a:rPr sz="3200" spc="-275" dirty="0">
                <a:solidFill>
                  <a:srgbClr val="FFFF00"/>
                </a:solidFill>
                <a:effectLst>
                  <a:outerShdw blurRad="38100" dist="38100" dir="2700000" algn="tl">
                    <a:srgbClr val="000000">
                      <a:alpha val="43137"/>
                    </a:srgbClr>
                  </a:outerShdw>
                </a:effectLst>
                <a:latin typeface="Trebuchet MS"/>
                <a:cs typeface="Trebuchet MS"/>
              </a:rPr>
              <a:t> </a:t>
            </a:r>
            <a:r>
              <a:rPr sz="3200" spc="-105" dirty="0">
                <a:solidFill>
                  <a:srgbClr val="FFFF00"/>
                </a:solidFill>
                <a:effectLst>
                  <a:outerShdw blurRad="38100" dist="38100" dir="2700000" algn="tl">
                    <a:srgbClr val="000000">
                      <a:alpha val="43137"/>
                    </a:srgbClr>
                  </a:outerShdw>
                </a:effectLst>
                <a:latin typeface="Trebuchet MS"/>
                <a:cs typeface="Trebuchet MS"/>
              </a:rPr>
              <a:t>el</a:t>
            </a:r>
            <a:r>
              <a:rPr sz="3200" spc="-280" dirty="0">
                <a:solidFill>
                  <a:srgbClr val="FFFF00"/>
                </a:solidFill>
                <a:effectLst>
                  <a:outerShdw blurRad="38100" dist="38100" dir="2700000" algn="tl">
                    <a:srgbClr val="000000">
                      <a:alpha val="43137"/>
                    </a:srgbClr>
                  </a:outerShdw>
                </a:effectLst>
                <a:latin typeface="Trebuchet MS"/>
                <a:cs typeface="Trebuchet MS"/>
              </a:rPr>
              <a:t> </a:t>
            </a:r>
            <a:r>
              <a:rPr sz="3200" dirty="0">
                <a:solidFill>
                  <a:srgbClr val="FFFF00"/>
                </a:solidFill>
                <a:effectLst>
                  <a:outerShdw blurRad="38100" dist="38100" dir="2700000" algn="tl">
                    <a:srgbClr val="000000">
                      <a:alpha val="43137"/>
                    </a:srgbClr>
                  </a:outerShdw>
                </a:effectLst>
                <a:latin typeface="Trebuchet MS"/>
                <a:cs typeface="Trebuchet MS"/>
              </a:rPr>
              <a:t>canon</a:t>
            </a:r>
            <a:r>
              <a:rPr sz="3200" spc="-285" dirty="0">
                <a:solidFill>
                  <a:srgbClr val="FFFF00"/>
                </a:solidFill>
                <a:effectLst>
                  <a:outerShdw blurRad="38100" dist="38100" dir="2700000" algn="tl">
                    <a:srgbClr val="000000">
                      <a:alpha val="43137"/>
                    </a:srgbClr>
                  </a:outerShdw>
                </a:effectLst>
                <a:latin typeface="Trebuchet MS"/>
                <a:cs typeface="Trebuchet MS"/>
              </a:rPr>
              <a:t> </a:t>
            </a:r>
            <a:r>
              <a:rPr sz="3200" spc="-110" dirty="0">
                <a:solidFill>
                  <a:srgbClr val="FFFF00"/>
                </a:solidFill>
                <a:effectLst>
                  <a:outerShdw blurRad="38100" dist="38100" dir="2700000" algn="tl">
                    <a:srgbClr val="000000">
                      <a:alpha val="43137"/>
                    </a:srgbClr>
                  </a:outerShdw>
                </a:effectLst>
                <a:latin typeface="Trebuchet MS"/>
                <a:cs typeface="Trebuchet MS"/>
              </a:rPr>
              <a:t>judío</a:t>
            </a:r>
            <a:r>
              <a:rPr sz="3200" spc="-295" dirty="0">
                <a:solidFill>
                  <a:srgbClr val="FFFF00"/>
                </a:solidFill>
                <a:effectLst>
                  <a:outerShdw blurRad="38100" dist="38100" dir="2700000" algn="tl">
                    <a:srgbClr val="000000">
                      <a:alpha val="43137"/>
                    </a:srgbClr>
                  </a:outerShdw>
                </a:effectLst>
                <a:latin typeface="Trebuchet MS"/>
                <a:cs typeface="Trebuchet MS"/>
              </a:rPr>
              <a:t> </a:t>
            </a:r>
            <a:r>
              <a:rPr sz="3200" spc="-45" dirty="0">
                <a:solidFill>
                  <a:srgbClr val="FFFF00"/>
                </a:solidFill>
                <a:effectLst>
                  <a:outerShdw blurRad="38100" dist="38100" dir="2700000" algn="tl">
                    <a:srgbClr val="000000">
                      <a:alpha val="43137"/>
                    </a:srgbClr>
                  </a:outerShdw>
                </a:effectLst>
                <a:latin typeface="Trebuchet MS"/>
                <a:cs typeface="Trebuchet MS"/>
              </a:rPr>
              <a:t>de</a:t>
            </a:r>
            <a:r>
              <a:rPr sz="3200" spc="-270" dirty="0">
                <a:solidFill>
                  <a:srgbClr val="FFFF00"/>
                </a:solidFill>
                <a:effectLst>
                  <a:outerShdw blurRad="38100" dist="38100" dir="2700000" algn="tl">
                    <a:srgbClr val="000000">
                      <a:alpha val="43137"/>
                    </a:srgbClr>
                  </a:outerShdw>
                </a:effectLst>
                <a:latin typeface="Trebuchet MS"/>
                <a:cs typeface="Trebuchet MS"/>
              </a:rPr>
              <a:t> </a:t>
            </a:r>
            <a:r>
              <a:rPr sz="3200" spc="25" dirty="0">
                <a:solidFill>
                  <a:srgbClr val="FFFF00"/>
                </a:solidFill>
                <a:effectLst>
                  <a:outerShdw blurRad="38100" dist="38100" dir="2700000" algn="tl">
                    <a:srgbClr val="000000">
                      <a:alpha val="43137"/>
                    </a:srgbClr>
                  </a:outerShdw>
                </a:effectLst>
                <a:latin typeface="Trebuchet MS"/>
                <a:cs typeface="Trebuchet MS"/>
              </a:rPr>
              <a:t>las </a:t>
            </a:r>
            <a:r>
              <a:rPr sz="3200" spc="-50" dirty="0">
                <a:solidFill>
                  <a:srgbClr val="FFFF00"/>
                </a:solidFill>
                <a:effectLst>
                  <a:outerShdw blurRad="38100" dist="38100" dir="2700000" algn="tl">
                    <a:srgbClr val="000000">
                      <a:alpha val="43137"/>
                    </a:srgbClr>
                  </a:outerShdw>
                </a:effectLst>
                <a:latin typeface="Trebuchet MS"/>
                <a:cs typeface="Trebuchet MS"/>
              </a:rPr>
              <a:t>Escrituras</a:t>
            </a:r>
            <a:r>
              <a:rPr sz="3200" spc="-50" dirty="0">
                <a:solidFill>
                  <a:srgbClr val="FFFFFF"/>
                </a:solidFill>
                <a:effectLst>
                  <a:outerShdw blurRad="38100" dist="38100" dir="2700000" algn="tl">
                    <a:srgbClr val="000000">
                      <a:alpha val="43137"/>
                    </a:srgbClr>
                  </a:outerShdw>
                </a:effectLst>
                <a:latin typeface="Trebuchet MS"/>
                <a:cs typeface="Trebuchet MS"/>
              </a:rPr>
              <a:t>.”</a:t>
            </a:r>
            <a:endParaRPr sz="3200" dirty="0">
              <a:effectLst>
                <a:outerShdw blurRad="38100" dist="38100" dir="2700000" algn="tl">
                  <a:srgbClr val="000000">
                    <a:alpha val="43137"/>
                  </a:srgbClr>
                </a:outerShdw>
              </a:effectLst>
              <a:latin typeface="Trebuchet MS"/>
              <a:cs typeface="Trebuchet MS"/>
            </a:endParaRPr>
          </a:p>
          <a:p>
            <a:pPr marL="306070">
              <a:lnSpc>
                <a:spcPct val="100000"/>
              </a:lnSpc>
              <a:spcBef>
                <a:spcPts val="2210"/>
              </a:spcBef>
            </a:pPr>
            <a:r>
              <a:rPr sz="1600" u="sng" spc="-140" dirty="0">
                <a:solidFill>
                  <a:srgbClr val="FFFFFF"/>
                </a:solidFill>
                <a:uFill>
                  <a:solidFill>
                    <a:srgbClr val="FFFFFF"/>
                  </a:solidFill>
                </a:uFill>
                <a:latin typeface="Trebuchet MS"/>
                <a:cs typeface="Trebuchet MS"/>
                <a:hlinkClick r:id="rId2"/>
              </a:rPr>
              <a:t> </a:t>
            </a:r>
            <a:r>
              <a:rPr sz="1600" u="sng" spc="-30" dirty="0">
                <a:solidFill>
                  <a:srgbClr val="FFFFFF"/>
                </a:solidFill>
                <a:uFill>
                  <a:solidFill>
                    <a:srgbClr val="FFFFFF"/>
                  </a:solidFill>
                </a:uFill>
                <a:latin typeface="Trebuchet MS"/>
                <a:cs typeface="Trebuchet MS"/>
                <a:hlinkClick r:id="rId2"/>
              </a:rPr>
              <a:t>«Canon,</a:t>
            </a:r>
            <a:r>
              <a:rPr sz="1600" u="sng" spc="-80" dirty="0">
                <a:solidFill>
                  <a:srgbClr val="FFFFFF"/>
                </a:solidFill>
                <a:uFill>
                  <a:solidFill>
                    <a:srgbClr val="FFFFFF"/>
                  </a:solidFill>
                </a:uFill>
                <a:latin typeface="Trebuchet MS"/>
                <a:cs typeface="Trebuchet MS"/>
                <a:hlinkClick r:id="rId2"/>
              </a:rPr>
              <a:t> </a:t>
            </a:r>
            <a:r>
              <a:rPr sz="1600" u="sng" spc="-55" dirty="0">
                <a:solidFill>
                  <a:srgbClr val="FFFFFF"/>
                </a:solidFill>
                <a:uFill>
                  <a:solidFill>
                    <a:srgbClr val="FFFFFF"/>
                  </a:solidFill>
                </a:uFill>
                <a:latin typeface="Trebuchet MS"/>
                <a:cs typeface="Trebuchet MS"/>
                <a:hlinkClick r:id="rId2"/>
              </a:rPr>
              <a:t>Overview</a:t>
            </a:r>
            <a:r>
              <a:rPr sz="1600" u="sng" spc="-105" dirty="0">
                <a:solidFill>
                  <a:srgbClr val="FFFFFF"/>
                </a:solidFill>
                <a:uFill>
                  <a:solidFill>
                    <a:srgbClr val="FFFFFF"/>
                  </a:solidFill>
                </a:uFill>
                <a:latin typeface="Trebuchet MS"/>
                <a:cs typeface="Trebuchet MS"/>
                <a:hlinkClick r:id="rId2"/>
              </a:rPr>
              <a:t> </a:t>
            </a:r>
            <a:r>
              <a:rPr sz="1600" u="sng" spc="-60" dirty="0">
                <a:solidFill>
                  <a:srgbClr val="FFFFFF"/>
                </a:solidFill>
                <a:uFill>
                  <a:solidFill>
                    <a:srgbClr val="FFFFFF"/>
                  </a:solidFill>
                </a:uFill>
                <a:latin typeface="Trebuchet MS"/>
                <a:cs typeface="Trebuchet MS"/>
                <a:hlinkClick r:id="rId2"/>
              </a:rPr>
              <a:t>of</a:t>
            </a:r>
            <a:r>
              <a:rPr sz="1600" u="sng" spc="-95" dirty="0">
                <a:solidFill>
                  <a:srgbClr val="FFFFFF"/>
                </a:solidFill>
                <a:uFill>
                  <a:solidFill>
                    <a:srgbClr val="FFFFFF"/>
                  </a:solidFill>
                </a:uFill>
                <a:latin typeface="Trebuchet MS"/>
                <a:cs typeface="Trebuchet MS"/>
                <a:hlinkClick r:id="rId2"/>
              </a:rPr>
              <a:t> </a:t>
            </a:r>
            <a:r>
              <a:rPr sz="1600" u="sng" spc="-120" dirty="0">
                <a:solidFill>
                  <a:srgbClr val="FFFFFF"/>
                </a:solidFill>
                <a:uFill>
                  <a:solidFill>
                    <a:srgbClr val="FFFFFF"/>
                  </a:solidFill>
                </a:uFill>
                <a:latin typeface="Trebuchet MS"/>
                <a:cs typeface="Trebuchet MS"/>
                <a:hlinkClick r:id="rId2"/>
              </a:rPr>
              <a:t>the»,</a:t>
            </a:r>
            <a:r>
              <a:rPr sz="1600" u="sng" spc="-114" dirty="0">
                <a:solidFill>
                  <a:srgbClr val="FFFFFF"/>
                </a:solidFill>
                <a:uFill>
                  <a:solidFill>
                    <a:srgbClr val="FFFFFF"/>
                  </a:solidFill>
                </a:uFill>
                <a:latin typeface="Trebuchet MS"/>
                <a:cs typeface="Trebuchet MS"/>
                <a:hlinkClick r:id="rId2"/>
              </a:rPr>
              <a:t> </a:t>
            </a:r>
            <a:r>
              <a:rPr sz="1600" u="sng" spc="-65" dirty="0">
                <a:solidFill>
                  <a:srgbClr val="FFFFFF"/>
                </a:solidFill>
                <a:uFill>
                  <a:solidFill>
                    <a:srgbClr val="FFFFFF"/>
                  </a:solidFill>
                </a:uFill>
                <a:latin typeface="Trebuchet MS"/>
                <a:cs typeface="Trebuchet MS"/>
                <a:hlinkClick r:id="rId2"/>
              </a:rPr>
              <a:t>ed.</a:t>
            </a:r>
            <a:r>
              <a:rPr sz="1600" u="sng" spc="-125" dirty="0">
                <a:solidFill>
                  <a:srgbClr val="FFFFFF"/>
                </a:solidFill>
                <a:uFill>
                  <a:solidFill>
                    <a:srgbClr val="FFFFFF"/>
                  </a:solidFill>
                </a:uFill>
                <a:latin typeface="Trebuchet MS"/>
                <a:cs typeface="Trebuchet MS"/>
                <a:hlinkClick r:id="rId2"/>
              </a:rPr>
              <a:t> </a:t>
            </a:r>
            <a:r>
              <a:rPr sz="1600" u="sng" spc="-70" dirty="0">
                <a:solidFill>
                  <a:srgbClr val="FFFFFF"/>
                </a:solidFill>
                <a:uFill>
                  <a:solidFill>
                    <a:srgbClr val="FFFFFF"/>
                  </a:solidFill>
                </a:uFill>
                <a:latin typeface="Trebuchet MS"/>
                <a:cs typeface="Trebuchet MS"/>
                <a:hlinkClick r:id="rId2"/>
              </a:rPr>
              <a:t>John</a:t>
            </a:r>
            <a:r>
              <a:rPr sz="1600" u="sng" spc="-100" dirty="0">
                <a:solidFill>
                  <a:srgbClr val="FFFFFF"/>
                </a:solidFill>
                <a:uFill>
                  <a:solidFill>
                    <a:srgbClr val="FFFFFF"/>
                  </a:solidFill>
                </a:uFill>
                <a:latin typeface="Trebuchet MS"/>
                <a:cs typeface="Trebuchet MS"/>
                <a:hlinkClick r:id="rId2"/>
              </a:rPr>
              <a:t> </a:t>
            </a:r>
            <a:r>
              <a:rPr sz="1600" u="sng" spc="-55" dirty="0">
                <a:solidFill>
                  <a:srgbClr val="FFFFFF"/>
                </a:solidFill>
                <a:uFill>
                  <a:solidFill>
                    <a:srgbClr val="FFFFFF"/>
                  </a:solidFill>
                </a:uFill>
                <a:latin typeface="Trebuchet MS"/>
                <a:cs typeface="Trebuchet MS"/>
                <a:hlinkClick r:id="rId2"/>
              </a:rPr>
              <a:t>D.</a:t>
            </a:r>
            <a:r>
              <a:rPr sz="1600" u="sng" spc="-114" dirty="0">
                <a:solidFill>
                  <a:srgbClr val="FFFFFF"/>
                </a:solidFill>
                <a:uFill>
                  <a:solidFill>
                    <a:srgbClr val="FFFFFF"/>
                  </a:solidFill>
                </a:uFill>
                <a:latin typeface="Trebuchet MS"/>
                <a:cs typeface="Trebuchet MS"/>
                <a:hlinkClick r:id="rId2"/>
              </a:rPr>
              <a:t> </a:t>
            </a:r>
            <a:r>
              <a:rPr sz="1600" u="sng" spc="-50" dirty="0">
                <a:solidFill>
                  <a:srgbClr val="FFFFFF"/>
                </a:solidFill>
                <a:uFill>
                  <a:solidFill>
                    <a:srgbClr val="FFFFFF"/>
                  </a:solidFill>
                </a:uFill>
                <a:latin typeface="Trebuchet MS"/>
                <a:cs typeface="Trebuchet MS"/>
                <a:hlinkClick r:id="rId2"/>
              </a:rPr>
              <a:t>Barry</a:t>
            </a:r>
            <a:r>
              <a:rPr sz="1600" u="sng" spc="-105" dirty="0">
                <a:solidFill>
                  <a:srgbClr val="FFFFFF"/>
                </a:solidFill>
                <a:uFill>
                  <a:solidFill>
                    <a:srgbClr val="FFFFFF"/>
                  </a:solidFill>
                </a:uFill>
                <a:latin typeface="Trebuchet MS"/>
                <a:cs typeface="Trebuchet MS"/>
                <a:hlinkClick r:id="rId2"/>
              </a:rPr>
              <a:t> </a:t>
            </a:r>
            <a:r>
              <a:rPr sz="1600" u="sng" spc="-80" dirty="0">
                <a:solidFill>
                  <a:srgbClr val="FFFFFF"/>
                </a:solidFill>
                <a:uFill>
                  <a:solidFill>
                    <a:srgbClr val="FFFFFF"/>
                  </a:solidFill>
                </a:uFill>
                <a:latin typeface="Trebuchet MS"/>
                <a:cs typeface="Trebuchet MS"/>
                <a:hlinkClick r:id="rId2"/>
              </a:rPr>
              <a:t>y</a:t>
            </a:r>
            <a:r>
              <a:rPr sz="1600" u="sng" spc="-114" dirty="0">
                <a:solidFill>
                  <a:srgbClr val="FFFFFF"/>
                </a:solidFill>
                <a:uFill>
                  <a:solidFill>
                    <a:srgbClr val="FFFFFF"/>
                  </a:solidFill>
                </a:uFill>
                <a:latin typeface="Trebuchet MS"/>
                <a:cs typeface="Trebuchet MS"/>
                <a:hlinkClick r:id="rId2"/>
              </a:rPr>
              <a:t> </a:t>
            </a:r>
            <a:r>
              <a:rPr sz="1600" u="sng" spc="-10" dirty="0">
                <a:solidFill>
                  <a:srgbClr val="FFFFFF"/>
                </a:solidFill>
                <a:uFill>
                  <a:solidFill>
                    <a:srgbClr val="FFFFFF"/>
                  </a:solidFill>
                </a:uFill>
                <a:latin typeface="Trebuchet MS"/>
                <a:cs typeface="Trebuchet MS"/>
                <a:hlinkClick r:id="rId2"/>
              </a:rPr>
              <a:t>Lazarus</a:t>
            </a:r>
            <a:r>
              <a:rPr sz="1600" u="sng" spc="-95" dirty="0">
                <a:solidFill>
                  <a:srgbClr val="FFFFFF"/>
                </a:solidFill>
                <a:uFill>
                  <a:solidFill>
                    <a:srgbClr val="FFFFFF"/>
                  </a:solidFill>
                </a:uFill>
                <a:latin typeface="Trebuchet MS"/>
                <a:cs typeface="Trebuchet MS"/>
                <a:hlinkClick r:id="rId2"/>
              </a:rPr>
              <a:t> </a:t>
            </a:r>
            <a:r>
              <a:rPr sz="1600" u="sng" spc="-70" dirty="0">
                <a:solidFill>
                  <a:srgbClr val="FFFFFF"/>
                </a:solidFill>
                <a:uFill>
                  <a:solidFill>
                    <a:srgbClr val="FFFFFF"/>
                  </a:solidFill>
                </a:uFill>
                <a:latin typeface="Trebuchet MS"/>
                <a:cs typeface="Trebuchet MS"/>
                <a:hlinkClick r:id="rId2"/>
              </a:rPr>
              <a:t>Wentz,</a:t>
            </a:r>
            <a:r>
              <a:rPr sz="1600" u="sng" spc="-110" dirty="0">
                <a:solidFill>
                  <a:srgbClr val="FFFFFF"/>
                </a:solidFill>
                <a:uFill>
                  <a:solidFill>
                    <a:srgbClr val="FFFFFF"/>
                  </a:solidFill>
                </a:uFill>
                <a:latin typeface="Trebuchet MS"/>
                <a:cs typeface="Trebuchet MS"/>
                <a:hlinkClick r:id="rId2"/>
              </a:rPr>
              <a:t> </a:t>
            </a:r>
            <a:r>
              <a:rPr sz="1600" i="1" u="sng" spc="-10" dirty="0">
                <a:solidFill>
                  <a:srgbClr val="FFFFFF"/>
                </a:solidFill>
                <a:uFill>
                  <a:solidFill>
                    <a:srgbClr val="FFFFFF"/>
                  </a:solidFill>
                </a:uFill>
                <a:latin typeface="Trebuchet MS"/>
                <a:cs typeface="Trebuchet MS"/>
                <a:hlinkClick r:id="rId2"/>
              </a:rPr>
              <a:t>Diccionario</a:t>
            </a:r>
            <a:endParaRPr sz="1600" dirty="0">
              <a:latin typeface="Trebuchet MS"/>
              <a:cs typeface="Trebuchet MS"/>
            </a:endParaRPr>
          </a:p>
          <a:p>
            <a:pPr marL="306705">
              <a:lnSpc>
                <a:spcPct val="100000"/>
              </a:lnSpc>
              <a:spcBef>
                <a:spcPts val="5"/>
              </a:spcBef>
            </a:pPr>
            <a:r>
              <a:rPr sz="1600" i="1" u="sng" spc="-25" dirty="0">
                <a:solidFill>
                  <a:srgbClr val="FFFFFF"/>
                </a:solidFill>
                <a:uFill>
                  <a:solidFill>
                    <a:srgbClr val="FFFFFF"/>
                  </a:solidFill>
                </a:uFill>
                <a:latin typeface="Trebuchet MS"/>
                <a:cs typeface="Trebuchet MS"/>
                <a:hlinkClick r:id="rId2"/>
              </a:rPr>
              <a:t>Bíblico</a:t>
            </a:r>
            <a:r>
              <a:rPr sz="1600" i="1" u="sng" spc="-105" dirty="0">
                <a:solidFill>
                  <a:srgbClr val="FFFFFF"/>
                </a:solidFill>
                <a:uFill>
                  <a:solidFill>
                    <a:srgbClr val="FFFFFF"/>
                  </a:solidFill>
                </a:uFill>
                <a:latin typeface="Trebuchet MS"/>
                <a:cs typeface="Trebuchet MS"/>
                <a:hlinkClick r:id="rId2"/>
              </a:rPr>
              <a:t> </a:t>
            </a:r>
            <a:r>
              <a:rPr sz="1600" i="1" u="sng" spc="-35" dirty="0">
                <a:solidFill>
                  <a:srgbClr val="FFFFFF"/>
                </a:solidFill>
                <a:uFill>
                  <a:solidFill>
                    <a:srgbClr val="FFFFFF"/>
                  </a:solidFill>
                </a:uFill>
                <a:latin typeface="Trebuchet MS"/>
                <a:cs typeface="Trebuchet MS"/>
                <a:hlinkClick r:id="rId2"/>
              </a:rPr>
              <a:t>Lexham</a:t>
            </a:r>
            <a:r>
              <a:rPr sz="1600" i="1" u="sng" spc="-80" dirty="0">
                <a:solidFill>
                  <a:srgbClr val="FFFFFF"/>
                </a:solidFill>
                <a:uFill>
                  <a:solidFill>
                    <a:srgbClr val="FFFFFF"/>
                  </a:solidFill>
                </a:uFill>
                <a:latin typeface="Trebuchet MS"/>
                <a:cs typeface="Trebuchet MS"/>
                <a:hlinkClick r:id="rId2"/>
              </a:rPr>
              <a:t> </a:t>
            </a:r>
            <a:r>
              <a:rPr sz="1600" u="sng" spc="-50" dirty="0">
                <a:solidFill>
                  <a:srgbClr val="FFFFFF"/>
                </a:solidFill>
                <a:uFill>
                  <a:solidFill>
                    <a:srgbClr val="FFFFFF"/>
                  </a:solidFill>
                </a:uFill>
                <a:latin typeface="Trebuchet MS"/>
                <a:cs typeface="Trebuchet MS"/>
                <a:hlinkClick r:id="rId2"/>
              </a:rPr>
              <a:t>(Bellingham,</a:t>
            </a:r>
            <a:r>
              <a:rPr sz="1600" u="sng" spc="-70" dirty="0">
                <a:solidFill>
                  <a:srgbClr val="FFFFFF"/>
                </a:solidFill>
                <a:uFill>
                  <a:solidFill>
                    <a:srgbClr val="FFFFFF"/>
                  </a:solidFill>
                </a:uFill>
                <a:latin typeface="Trebuchet MS"/>
                <a:cs typeface="Trebuchet MS"/>
                <a:hlinkClick r:id="rId2"/>
              </a:rPr>
              <a:t> </a:t>
            </a:r>
            <a:r>
              <a:rPr sz="1600" u="sng" spc="-45" dirty="0">
                <a:solidFill>
                  <a:srgbClr val="FFFFFF"/>
                </a:solidFill>
                <a:uFill>
                  <a:solidFill>
                    <a:srgbClr val="FFFFFF"/>
                  </a:solidFill>
                </a:uFill>
                <a:latin typeface="Trebuchet MS"/>
                <a:cs typeface="Trebuchet MS"/>
                <a:hlinkClick r:id="rId2"/>
              </a:rPr>
              <a:t>WA:</a:t>
            </a:r>
            <a:r>
              <a:rPr sz="1600" u="sng" spc="-95" dirty="0">
                <a:solidFill>
                  <a:srgbClr val="FFFFFF"/>
                </a:solidFill>
                <a:uFill>
                  <a:solidFill>
                    <a:srgbClr val="FFFFFF"/>
                  </a:solidFill>
                </a:uFill>
                <a:latin typeface="Trebuchet MS"/>
                <a:cs typeface="Trebuchet MS"/>
                <a:hlinkClick r:id="rId2"/>
              </a:rPr>
              <a:t> </a:t>
            </a:r>
            <a:r>
              <a:rPr sz="1600" u="sng" spc="-35" dirty="0">
                <a:solidFill>
                  <a:srgbClr val="FFFFFF"/>
                </a:solidFill>
                <a:uFill>
                  <a:solidFill>
                    <a:srgbClr val="FFFFFF"/>
                  </a:solidFill>
                </a:uFill>
                <a:latin typeface="Trebuchet MS"/>
                <a:cs typeface="Trebuchet MS"/>
                <a:hlinkClick r:id="rId2"/>
              </a:rPr>
              <a:t>Lexham</a:t>
            </a:r>
            <a:r>
              <a:rPr sz="1600" u="sng" spc="-65" dirty="0">
                <a:solidFill>
                  <a:srgbClr val="FFFFFF"/>
                </a:solidFill>
                <a:uFill>
                  <a:solidFill>
                    <a:srgbClr val="FFFFFF"/>
                  </a:solidFill>
                </a:uFill>
                <a:latin typeface="Trebuchet MS"/>
                <a:cs typeface="Trebuchet MS"/>
                <a:hlinkClick r:id="rId2"/>
              </a:rPr>
              <a:t> </a:t>
            </a:r>
            <a:r>
              <a:rPr sz="1600" u="sng" spc="-20" dirty="0">
                <a:solidFill>
                  <a:srgbClr val="FFFFFF"/>
                </a:solidFill>
                <a:uFill>
                  <a:solidFill>
                    <a:srgbClr val="FFFFFF"/>
                  </a:solidFill>
                </a:uFill>
                <a:latin typeface="Trebuchet MS"/>
                <a:cs typeface="Trebuchet MS"/>
                <a:hlinkClick r:id="rId2"/>
              </a:rPr>
              <a:t>Press,</a:t>
            </a:r>
            <a:r>
              <a:rPr sz="1600" u="sng" spc="-110" dirty="0">
                <a:solidFill>
                  <a:srgbClr val="FFFFFF"/>
                </a:solidFill>
                <a:uFill>
                  <a:solidFill>
                    <a:srgbClr val="FFFFFF"/>
                  </a:solidFill>
                </a:uFill>
                <a:latin typeface="Trebuchet MS"/>
                <a:cs typeface="Trebuchet MS"/>
                <a:hlinkClick r:id="rId2"/>
              </a:rPr>
              <a:t> </a:t>
            </a:r>
            <a:r>
              <a:rPr sz="1600" u="sng" spc="-10" dirty="0">
                <a:solidFill>
                  <a:srgbClr val="FFFFFF"/>
                </a:solidFill>
                <a:uFill>
                  <a:solidFill>
                    <a:srgbClr val="FFFFFF"/>
                  </a:solidFill>
                </a:uFill>
                <a:latin typeface="Trebuchet MS"/>
                <a:cs typeface="Trebuchet MS"/>
                <a:hlinkClick r:id="rId2"/>
              </a:rPr>
              <a:t>2014).</a:t>
            </a:r>
            <a:endParaRPr sz="1600" dirty="0">
              <a:latin typeface="Trebuchet MS"/>
              <a:cs typeface="Trebuchet MS"/>
            </a:endParaRPr>
          </a:p>
        </p:txBody>
      </p:sp>
      <p:pic>
        <p:nvPicPr>
          <p:cNvPr id="3" name="object 3"/>
          <p:cNvPicPr/>
          <p:nvPr/>
        </p:nvPicPr>
        <p:blipFill>
          <a:blip r:embed="rId3" cstate="print"/>
          <a:stretch>
            <a:fillRect/>
          </a:stretch>
        </p:blipFill>
        <p:spPr>
          <a:xfrm>
            <a:off x="7632192" y="-1"/>
            <a:ext cx="4556759" cy="684428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4408" y="5283"/>
            <a:ext cx="7018655" cy="6886575"/>
          </a:xfrm>
          <a:prstGeom prst="rect">
            <a:avLst/>
          </a:prstGeom>
        </p:spPr>
        <p:txBody>
          <a:bodyPr vert="horz" wrap="square" lIns="0" tIns="12065" rIns="0" bIns="0" rtlCol="0">
            <a:spAutoFit/>
          </a:bodyPr>
          <a:lstStyle/>
          <a:p>
            <a:pPr marL="12700" marR="59055">
              <a:lnSpc>
                <a:spcPct val="100000"/>
              </a:lnSpc>
              <a:spcBef>
                <a:spcPts val="95"/>
              </a:spcBef>
            </a:pPr>
            <a:r>
              <a:rPr sz="2800" dirty="0">
                <a:latin typeface="Trebuchet MS"/>
                <a:cs typeface="Trebuchet MS"/>
              </a:rPr>
              <a:t>“Los</a:t>
            </a:r>
            <a:r>
              <a:rPr sz="2800" spc="-220" dirty="0">
                <a:latin typeface="Trebuchet MS"/>
                <a:cs typeface="Trebuchet MS"/>
              </a:rPr>
              <a:t> </a:t>
            </a:r>
            <a:r>
              <a:rPr sz="2800" spc="-25" dirty="0">
                <a:latin typeface="Trebuchet MS"/>
                <a:cs typeface="Trebuchet MS"/>
              </a:rPr>
              <a:t>Padres</a:t>
            </a:r>
            <a:r>
              <a:rPr sz="2800" spc="-225" dirty="0">
                <a:latin typeface="Trebuchet MS"/>
                <a:cs typeface="Trebuchet MS"/>
              </a:rPr>
              <a:t> </a:t>
            </a:r>
            <a:r>
              <a:rPr sz="2800" spc="-40" dirty="0">
                <a:latin typeface="Trebuchet MS"/>
                <a:cs typeface="Trebuchet MS"/>
              </a:rPr>
              <a:t>de</a:t>
            </a:r>
            <a:r>
              <a:rPr sz="2800" spc="-229" dirty="0">
                <a:latin typeface="Trebuchet MS"/>
                <a:cs typeface="Trebuchet MS"/>
              </a:rPr>
              <a:t> </a:t>
            </a:r>
            <a:r>
              <a:rPr sz="2800" spc="-55" dirty="0">
                <a:latin typeface="Trebuchet MS"/>
                <a:cs typeface="Trebuchet MS"/>
              </a:rPr>
              <a:t>la</a:t>
            </a:r>
            <a:r>
              <a:rPr sz="2800" spc="-240" dirty="0">
                <a:latin typeface="Trebuchet MS"/>
                <a:cs typeface="Trebuchet MS"/>
              </a:rPr>
              <a:t> </a:t>
            </a:r>
            <a:r>
              <a:rPr sz="2800" spc="-45" dirty="0">
                <a:latin typeface="Trebuchet MS"/>
                <a:cs typeface="Trebuchet MS"/>
              </a:rPr>
              <a:t>iglesia</a:t>
            </a:r>
            <a:r>
              <a:rPr sz="2800" spc="-245" dirty="0">
                <a:latin typeface="Trebuchet MS"/>
                <a:cs typeface="Trebuchet MS"/>
              </a:rPr>
              <a:t> </a:t>
            </a:r>
            <a:r>
              <a:rPr sz="2800" spc="-25" dirty="0">
                <a:latin typeface="Trebuchet MS"/>
                <a:cs typeface="Trebuchet MS"/>
              </a:rPr>
              <a:t>occidentales</a:t>
            </a:r>
            <a:r>
              <a:rPr sz="2800" spc="-204" dirty="0">
                <a:latin typeface="Trebuchet MS"/>
                <a:cs typeface="Trebuchet MS"/>
              </a:rPr>
              <a:t> </a:t>
            </a:r>
            <a:r>
              <a:rPr sz="2800" spc="-50" dirty="0">
                <a:latin typeface="Trebuchet MS"/>
                <a:cs typeface="Trebuchet MS"/>
              </a:rPr>
              <a:t>o </a:t>
            </a:r>
            <a:r>
              <a:rPr sz="2800" spc="-70" dirty="0">
                <a:latin typeface="Trebuchet MS"/>
                <a:cs typeface="Trebuchet MS"/>
              </a:rPr>
              <a:t>latinos,</a:t>
            </a:r>
            <a:r>
              <a:rPr sz="2800" spc="-235" dirty="0">
                <a:latin typeface="Trebuchet MS"/>
                <a:cs typeface="Trebuchet MS"/>
              </a:rPr>
              <a:t> </a:t>
            </a:r>
            <a:r>
              <a:rPr sz="2800" spc="-20" dirty="0">
                <a:latin typeface="Trebuchet MS"/>
                <a:cs typeface="Trebuchet MS"/>
              </a:rPr>
              <a:t>siguiendo</a:t>
            </a:r>
            <a:r>
              <a:rPr sz="2800" spc="-220" dirty="0">
                <a:latin typeface="Trebuchet MS"/>
                <a:cs typeface="Trebuchet MS"/>
              </a:rPr>
              <a:t> </a:t>
            </a:r>
            <a:r>
              <a:rPr sz="2800" spc="-90" dirty="0">
                <a:latin typeface="Trebuchet MS"/>
                <a:cs typeface="Trebuchet MS"/>
              </a:rPr>
              <a:t>el</a:t>
            </a:r>
            <a:r>
              <a:rPr sz="2800" spc="-240" dirty="0">
                <a:latin typeface="Trebuchet MS"/>
                <a:cs typeface="Trebuchet MS"/>
              </a:rPr>
              <a:t> </a:t>
            </a:r>
            <a:r>
              <a:rPr sz="2800" spc="-85" dirty="0">
                <a:latin typeface="Trebuchet MS"/>
                <a:cs typeface="Trebuchet MS"/>
              </a:rPr>
              <a:t>liderazgo</a:t>
            </a:r>
            <a:r>
              <a:rPr sz="2800" spc="-220" dirty="0">
                <a:latin typeface="Trebuchet MS"/>
                <a:cs typeface="Trebuchet MS"/>
              </a:rPr>
              <a:t> </a:t>
            </a:r>
            <a:r>
              <a:rPr sz="2800" spc="-40" dirty="0">
                <a:latin typeface="Trebuchet MS"/>
                <a:cs typeface="Trebuchet MS"/>
              </a:rPr>
              <a:t>de</a:t>
            </a:r>
            <a:r>
              <a:rPr sz="2800" spc="-210" dirty="0">
                <a:latin typeface="Trebuchet MS"/>
                <a:cs typeface="Trebuchet MS"/>
              </a:rPr>
              <a:t> </a:t>
            </a:r>
            <a:r>
              <a:rPr sz="2800" spc="-30" dirty="0">
                <a:latin typeface="Trebuchet MS"/>
                <a:cs typeface="Trebuchet MS"/>
              </a:rPr>
              <a:t>Agustín</a:t>
            </a:r>
            <a:r>
              <a:rPr sz="2800" spc="-220" dirty="0">
                <a:latin typeface="Trebuchet MS"/>
                <a:cs typeface="Trebuchet MS"/>
              </a:rPr>
              <a:t> </a:t>
            </a:r>
            <a:r>
              <a:rPr sz="2800" spc="-25" dirty="0">
                <a:latin typeface="Trebuchet MS"/>
                <a:cs typeface="Trebuchet MS"/>
              </a:rPr>
              <a:t>de </a:t>
            </a:r>
            <a:r>
              <a:rPr sz="2800" spc="-30" dirty="0">
                <a:latin typeface="Trebuchet MS"/>
                <a:cs typeface="Trebuchet MS"/>
              </a:rPr>
              <a:t>Hipona,</a:t>
            </a:r>
            <a:r>
              <a:rPr sz="2800" spc="-215" dirty="0">
                <a:latin typeface="Trebuchet MS"/>
                <a:cs typeface="Trebuchet MS"/>
              </a:rPr>
              <a:t> </a:t>
            </a:r>
            <a:r>
              <a:rPr sz="2800" spc="-60" dirty="0">
                <a:latin typeface="Trebuchet MS"/>
                <a:cs typeface="Trebuchet MS"/>
              </a:rPr>
              <a:t>optaron</a:t>
            </a:r>
            <a:r>
              <a:rPr sz="2800" spc="-215" dirty="0">
                <a:latin typeface="Trebuchet MS"/>
                <a:cs typeface="Trebuchet MS"/>
              </a:rPr>
              <a:t> </a:t>
            </a:r>
            <a:r>
              <a:rPr sz="2800" spc="-50" dirty="0">
                <a:latin typeface="Trebuchet MS"/>
                <a:cs typeface="Trebuchet MS"/>
              </a:rPr>
              <a:t>por</a:t>
            </a:r>
            <a:r>
              <a:rPr sz="2800" spc="-190" dirty="0">
                <a:latin typeface="Trebuchet MS"/>
                <a:cs typeface="Trebuchet MS"/>
              </a:rPr>
              <a:t> </a:t>
            </a:r>
            <a:r>
              <a:rPr sz="2800" spc="-90" dirty="0">
                <a:latin typeface="Trebuchet MS"/>
                <a:cs typeface="Trebuchet MS"/>
              </a:rPr>
              <a:t>el</a:t>
            </a:r>
            <a:r>
              <a:rPr sz="2800" spc="-220" dirty="0">
                <a:latin typeface="Trebuchet MS"/>
                <a:cs typeface="Trebuchet MS"/>
              </a:rPr>
              <a:t> </a:t>
            </a:r>
            <a:r>
              <a:rPr sz="2800" dirty="0">
                <a:latin typeface="Trebuchet MS"/>
                <a:cs typeface="Trebuchet MS"/>
              </a:rPr>
              <a:t>canon</a:t>
            </a:r>
            <a:r>
              <a:rPr sz="2800" spc="-330" dirty="0">
                <a:latin typeface="Trebuchet MS"/>
                <a:cs typeface="Trebuchet MS"/>
              </a:rPr>
              <a:t> </a:t>
            </a:r>
            <a:r>
              <a:rPr sz="2800" spc="-75" dirty="0">
                <a:latin typeface="Trebuchet MS"/>
                <a:cs typeface="Trebuchet MS"/>
              </a:rPr>
              <a:t>“helenístico”</a:t>
            </a:r>
            <a:r>
              <a:rPr sz="2800" spc="-360" dirty="0">
                <a:latin typeface="Trebuchet MS"/>
                <a:cs typeface="Trebuchet MS"/>
              </a:rPr>
              <a:t> </a:t>
            </a:r>
            <a:r>
              <a:rPr sz="2800" spc="-50" dirty="0">
                <a:latin typeface="Trebuchet MS"/>
                <a:cs typeface="Trebuchet MS"/>
              </a:rPr>
              <a:t>o </a:t>
            </a:r>
            <a:r>
              <a:rPr sz="2800" spc="80" dirty="0">
                <a:latin typeface="Trebuchet MS"/>
                <a:cs typeface="Trebuchet MS"/>
              </a:rPr>
              <a:t>más</a:t>
            </a:r>
            <a:r>
              <a:rPr sz="2800" spc="-235" dirty="0">
                <a:latin typeface="Trebuchet MS"/>
                <a:cs typeface="Trebuchet MS"/>
              </a:rPr>
              <a:t> </a:t>
            </a:r>
            <a:r>
              <a:rPr sz="2800" spc="-45" dirty="0">
                <a:latin typeface="Trebuchet MS"/>
                <a:cs typeface="Trebuchet MS"/>
              </a:rPr>
              <a:t>extenso</a:t>
            </a:r>
            <a:r>
              <a:rPr sz="2800" spc="-220" dirty="0">
                <a:latin typeface="Trebuchet MS"/>
                <a:cs typeface="Trebuchet MS"/>
              </a:rPr>
              <a:t> </a:t>
            </a:r>
            <a:r>
              <a:rPr sz="2800" spc="-65" dirty="0">
                <a:latin typeface="Trebuchet MS"/>
                <a:cs typeface="Trebuchet MS"/>
              </a:rPr>
              <a:t>del</a:t>
            </a:r>
            <a:r>
              <a:rPr sz="2800" spc="-229" dirty="0">
                <a:latin typeface="Trebuchet MS"/>
                <a:cs typeface="Trebuchet MS"/>
              </a:rPr>
              <a:t> </a:t>
            </a:r>
            <a:r>
              <a:rPr sz="2800" spc="-55" dirty="0">
                <a:latin typeface="Trebuchet MS"/>
                <a:cs typeface="Trebuchet MS"/>
              </a:rPr>
              <a:t>Antiguo</a:t>
            </a:r>
            <a:r>
              <a:rPr sz="2800" spc="-215" dirty="0">
                <a:latin typeface="Trebuchet MS"/>
                <a:cs typeface="Trebuchet MS"/>
              </a:rPr>
              <a:t> </a:t>
            </a:r>
            <a:r>
              <a:rPr sz="2800" spc="-110" dirty="0">
                <a:latin typeface="Trebuchet MS"/>
                <a:cs typeface="Trebuchet MS"/>
              </a:rPr>
              <a:t>Testamento.</a:t>
            </a:r>
            <a:r>
              <a:rPr sz="2800" spc="-225" dirty="0">
                <a:latin typeface="Trebuchet MS"/>
                <a:cs typeface="Trebuchet MS"/>
              </a:rPr>
              <a:t> </a:t>
            </a:r>
            <a:r>
              <a:rPr sz="2800" spc="-20" dirty="0">
                <a:latin typeface="Trebuchet MS"/>
                <a:cs typeface="Trebuchet MS"/>
              </a:rPr>
              <a:t>Esta </a:t>
            </a:r>
            <a:r>
              <a:rPr sz="2800" spc="-50" dirty="0">
                <a:latin typeface="Trebuchet MS"/>
                <a:cs typeface="Trebuchet MS"/>
              </a:rPr>
              <a:t>tendencia</a:t>
            </a:r>
            <a:r>
              <a:rPr sz="2800" spc="-229" dirty="0">
                <a:latin typeface="Trebuchet MS"/>
                <a:cs typeface="Trebuchet MS"/>
              </a:rPr>
              <a:t> </a:t>
            </a:r>
            <a:r>
              <a:rPr sz="2800" spc="-85" dirty="0">
                <a:latin typeface="Trebuchet MS"/>
                <a:cs typeface="Trebuchet MS"/>
              </a:rPr>
              <a:t>latina</a:t>
            </a:r>
            <a:r>
              <a:rPr sz="2800" spc="-245" dirty="0">
                <a:latin typeface="Trebuchet MS"/>
                <a:cs typeface="Trebuchet MS"/>
              </a:rPr>
              <a:t> </a:t>
            </a:r>
            <a:r>
              <a:rPr sz="2800" spc="-30" dirty="0">
                <a:latin typeface="Trebuchet MS"/>
                <a:cs typeface="Trebuchet MS"/>
              </a:rPr>
              <a:t>continuó</a:t>
            </a:r>
            <a:r>
              <a:rPr sz="2800" spc="-225" dirty="0">
                <a:latin typeface="Trebuchet MS"/>
                <a:cs typeface="Trebuchet MS"/>
              </a:rPr>
              <a:t> </a:t>
            </a:r>
            <a:r>
              <a:rPr sz="2800" spc="-40" dirty="0">
                <a:latin typeface="Trebuchet MS"/>
                <a:cs typeface="Trebuchet MS"/>
              </a:rPr>
              <a:t>en</a:t>
            </a:r>
            <a:r>
              <a:rPr sz="2800" spc="-240" dirty="0">
                <a:latin typeface="Trebuchet MS"/>
                <a:cs typeface="Trebuchet MS"/>
              </a:rPr>
              <a:t> </a:t>
            </a:r>
            <a:r>
              <a:rPr sz="2800" spc="-10" dirty="0">
                <a:latin typeface="Trebuchet MS"/>
                <a:cs typeface="Trebuchet MS"/>
              </a:rPr>
              <a:t>Occidente </a:t>
            </a:r>
            <a:r>
              <a:rPr sz="2800" spc="-80" dirty="0">
                <a:latin typeface="Trebuchet MS"/>
                <a:cs typeface="Trebuchet MS"/>
              </a:rPr>
              <a:t>durante</a:t>
            </a:r>
            <a:r>
              <a:rPr sz="2800" spc="-240" dirty="0">
                <a:latin typeface="Trebuchet MS"/>
                <a:cs typeface="Trebuchet MS"/>
              </a:rPr>
              <a:t> </a:t>
            </a:r>
            <a:r>
              <a:rPr sz="2800" spc="-90" dirty="0">
                <a:latin typeface="Trebuchet MS"/>
                <a:cs typeface="Trebuchet MS"/>
              </a:rPr>
              <a:t>el</a:t>
            </a:r>
            <a:r>
              <a:rPr sz="2800" spc="-225" dirty="0">
                <a:latin typeface="Trebuchet MS"/>
                <a:cs typeface="Trebuchet MS"/>
              </a:rPr>
              <a:t> </a:t>
            </a:r>
            <a:r>
              <a:rPr sz="2800" spc="-50" dirty="0">
                <a:latin typeface="Trebuchet MS"/>
                <a:cs typeface="Trebuchet MS"/>
              </a:rPr>
              <a:t>período</a:t>
            </a:r>
            <a:r>
              <a:rPr sz="2800" spc="-225" dirty="0">
                <a:latin typeface="Trebuchet MS"/>
                <a:cs typeface="Trebuchet MS"/>
              </a:rPr>
              <a:t> </a:t>
            </a:r>
            <a:r>
              <a:rPr sz="2800" spc="-60" dirty="0">
                <a:latin typeface="Trebuchet MS"/>
                <a:cs typeface="Trebuchet MS"/>
              </a:rPr>
              <a:t>medieval</a:t>
            </a:r>
            <a:r>
              <a:rPr sz="2800" spc="-245" dirty="0">
                <a:latin typeface="Trebuchet MS"/>
                <a:cs typeface="Trebuchet MS"/>
              </a:rPr>
              <a:t> </a:t>
            </a:r>
            <a:r>
              <a:rPr sz="2800" spc="-130" dirty="0">
                <a:latin typeface="Trebuchet MS"/>
                <a:cs typeface="Trebuchet MS"/>
              </a:rPr>
              <a:t>y</a:t>
            </a:r>
            <a:r>
              <a:rPr sz="2800" spc="-245" dirty="0">
                <a:latin typeface="Trebuchet MS"/>
                <a:cs typeface="Trebuchet MS"/>
              </a:rPr>
              <a:t> </a:t>
            </a:r>
            <a:r>
              <a:rPr sz="2800" spc="-90" dirty="0">
                <a:latin typeface="Trebuchet MS"/>
                <a:cs typeface="Trebuchet MS"/>
              </a:rPr>
              <a:t>fue</a:t>
            </a:r>
            <a:r>
              <a:rPr sz="2800" spc="-245" dirty="0">
                <a:latin typeface="Trebuchet MS"/>
                <a:cs typeface="Trebuchet MS"/>
              </a:rPr>
              <a:t> </a:t>
            </a:r>
            <a:r>
              <a:rPr sz="2800" spc="-10" dirty="0">
                <a:latin typeface="Trebuchet MS"/>
                <a:cs typeface="Trebuchet MS"/>
              </a:rPr>
              <a:t>sancionada </a:t>
            </a:r>
            <a:r>
              <a:rPr sz="2800" spc="-40" dirty="0">
                <a:latin typeface="Trebuchet MS"/>
                <a:cs typeface="Trebuchet MS"/>
              </a:rPr>
              <a:t>en</a:t>
            </a:r>
            <a:r>
              <a:rPr sz="2800" spc="-260" dirty="0">
                <a:latin typeface="Trebuchet MS"/>
                <a:cs typeface="Trebuchet MS"/>
              </a:rPr>
              <a:t> </a:t>
            </a:r>
            <a:r>
              <a:rPr sz="2800" spc="-85" dirty="0">
                <a:latin typeface="Trebuchet MS"/>
                <a:cs typeface="Trebuchet MS"/>
              </a:rPr>
              <a:t>el</a:t>
            </a:r>
            <a:r>
              <a:rPr sz="2800" spc="-260" dirty="0">
                <a:latin typeface="Trebuchet MS"/>
                <a:cs typeface="Trebuchet MS"/>
              </a:rPr>
              <a:t> </a:t>
            </a:r>
            <a:r>
              <a:rPr sz="2800" dirty="0">
                <a:latin typeface="Trebuchet MS"/>
                <a:cs typeface="Trebuchet MS"/>
              </a:rPr>
              <a:t>Concilio</a:t>
            </a:r>
            <a:r>
              <a:rPr sz="2800" spc="-245" dirty="0">
                <a:latin typeface="Trebuchet MS"/>
                <a:cs typeface="Trebuchet MS"/>
              </a:rPr>
              <a:t> </a:t>
            </a:r>
            <a:r>
              <a:rPr sz="2800" spc="-40" dirty="0">
                <a:latin typeface="Trebuchet MS"/>
                <a:cs typeface="Trebuchet MS"/>
              </a:rPr>
              <a:t>de</a:t>
            </a:r>
            <a:r>
              <a:rPr sz="2800" spc="-245" dirty="0">
                <a:latin typeface="Trebuchet MS"/>
                <a:cs typeface="Trebuchet MS"/>
              </a:rPr>
              <a:t> </a:t>
            </a:r>
            <a:r>
              <a:rPr sz="2800" spc="-175" dirty="0">
                <a:latin typeface="Trebuchet MS"/>
                <a:cs typeface="Trebuchet MS"/>
              </a:rPr>
              <a:t>Trento</a:t>
            </a:r>
            <a:r>
              <a:rPr sz="2800" spc="-175" dirty="0">
                <a:solidFill>
                  <a:srgbClr val="FFFF00"/>
                </a:solidFill>
                <a:latin typeface="Trebuchet MS"/>
                <a:cs typeface="Trebuchet MS"/>
              </a:rPr>
              <a:t>.</a:t>
            </a:r>
            <a:r>
              <a:rPr sz="2800" spc="-254" dirty="0">
                <a:solidFill>
                  <a:srgbClr val="FFFF00"/>
                </a:solidFill>
                <a:latin typeface="Trebuchet MS"/>
                <a:cs typeface="Trebuchet MS"/>
              </a:rPr>
              <a:t> </a:t>
            </a:r>
            <a:r>
              <a:rPr sz="2800" spc="-75" dirty="0">
                <a:solidFill>
                  <a:srgbClr val="FFFF00"/>
                </a:solidFill>
                <a:effectLst>
                  <a:outerShdw blurRad="38100" dist="38100" dir="2700000" algn="tl">
                    <a:srgbClr val="000000">
                      <a:alpha val="43137"/>
                    </a:srgbClr>
                  </a:outerShdw>
                </a:effectLst>
                <a:latin typeface="Trebuchet MS"/>
                <a:cs typeface="Trebuchet MS"/>
              </a:rPr>
              <a:t>Por</a:t>
            </a:r>
            <a:r>
              <a:rPr sz="2800" spc="-235" dirty="0">
                <a:solidFill>
                  <a:srgbClr val="FFFF00"/>
                </a:solidFill>
                <a:effectLst>
                  <a:outerShdw blurRad="38100" dist="38100" dir="2700000" algn="tl">
                    <a:srgbClr val="000000">
                      <a:alpha val="43137"/>
                    </a:srgbClr>
                  </a:outerShdw>
                </a:effectLst>
                <a:latin typeface="Trebuchet MS"/>
                <a:cs typeface="Trebuchet MS"/>
              </a:rPr>
              <a:t> </a:t>
            </a:r>
            <a:r>
              <a:rPr sz="2800" spc="-90" dirty="0">
                <a:solidFill>
                  <a:srgbClr val="FFFF00"/>
                </a:solidFill>
                <a:effectLst>
                  <a:outerShdw blurRad="38100" dist="38100" dir="2700000" algn="tl">
                    <a:srgbClr val="000000">
                      <a:alpha val="43137"/>
                    </a:srgbClr>
                  </a:outerShdw>
                </a:effectLst>
                <a:latin typeface="Trebuchet MS"/>
                <a:cs typeface="Trebuchet MS"/>
              </a:rPr>
              <a:t>el</a:t>
            </a:r>
            <a:r>
              <a:rPr sz="2800" spc="-260" dirty="0">
                <a:solidFill>
                  <a:srgbClr val="FFFF00"/>
                </a:solidFill>
                <a:effectLst>
                  <a:outerShdw blurRad="38100" dist="38100" dir="2700000" algn="tl">
                    <a:srgbClr val="000000">
                      <a:alpha val="43137"/>
                    </a:srgbClr>
                  </a:outerShdw>
                </a:effectLst>
                <a:latin typeface="Trebuchet MS"/>
                <a:cs typeface="Trebuchet MS"/>
              </a:rPr>
              <a:t> </a:t>
            </a:r>
            <a:r>
              <a:rPr sz="2800" spc="-95" dirty="0">
                <a:solidFill>
                  <a:srgbClr val="FFFF00"/>
                </a:solidFill>
                <a:effectLst>
                  <a:outerShdw blurRad="38100" dist="38100" dir="2700000" algn="tl">
                    <a:srgbClr val="000000">
                      <a:alpha val="43137"/>
                    </a:srgbClr>
                  </a:outerShdw>
                </a:effectLst>
                <a:latin typeface="Trebuchet MS"/>
                <a:cs typeface="Trebuchet MS"/>
              </a:rPr>
              <a:t>otro</a:t>
            </a:r>
            <a:r>
              <a:rPr sz="2800" spc="-235" dirty="0">
                <a:solidFill>
                  <a:srgbClr val="FFFF00"/>
                </a:solidFill>
                <a:effectLst>
                  <a:outerShdw blurRad="38100" dist="38100" dir="2700000" algn="tl">
                    <a:srgbClr val="000000">
                      <a:alpha val="43137"/>
                    </a:srgbClr>
                  </a:outerShdw>
                </a:effectLst>
                <a:latin typeface="Trebuchet MS"/>
                <a:cs typeface="Trebuchet MS"/>
              </a:rPr>
              <a:t> </a:t>
            </a:r>
            <a:r>
              <a:rPr sz="2800" spc="-85" dirty="0">
                <a:solidFill>
                  <a:srgbClr val="FFFF00"/>
                </a:solidFill>
                <a:effectLst>
                  <a:outerShdw blurRad="38100" dist="38100" dir="2700000" algn="tl">
                    <a:srgbClr val="000000">
                      <a:alpha val="43137"/>
                    </a:srgbClr>
                  </a:outerShdw>
                </a:effectLst>
                <a:latin typeface="Trebuchet MS"/>
                <a:cs typeface="Trebuchet MS"/>
              </a:rPr>
              <a:t>lado,</a:t>
            </a:r>
            <a:r>
              <a:rPr sz="2800" spc="-254" dirty="0">
                <a:solidFill>
                  <a:srgbClr val="FFFF00"/>
                </a:solidFill>
                <a:effectLst>
                  <a:outerShdw blurRad="38100" dist="38100" dir="2700000" algn="tl">
                    <a:srgbClr val="000000">
                      <a:alpha val="43137"/>
                    </a:srgbClr>
                  </a:outerShdw>
                </a:effectLst>
                <a:latin typeface="Trebuchet MS"/>
                <a:cs typeface="Trebuchet MS"/>
              </a:rPr>
              <a:t> </a:t>
            </a:r>
            <a:r>
              <a:rPr sz="2800" spc="25" dirty="0">
                <a:solidFill>
                  <a:srgbClr val="FFFF00"/>
                </a:solidFill>
                <a:effectLst>
                  <a:outerShdw blurRad="38100" dist="38100" dir="2700000" algn="tl">
                    <a:srgbClr val="000000">
                      <a:alpha val="43137"/>
                    </a:srgbClr>
                  </a:outerShdw>
                </a:effectLst>
                <a:latin typeface="Trebuchet MS"/>
                <a:cs typeface="Trebuchet MS"/>
              </a:rPr>
              <a:t>los </a:t>
            </a:r>
            <a:r>
              <a:rPr sz="2800" spc="-55" dirty="0">
                <a:solidFill>
                  <a:srgbClr val="FFFF00"/>
                </a:solidFill>
                <a:effectLst>
                  <a:outerShdw blurRad="38100" dist="38100" dir="2700000" algn="tl">
                    <a:srgbClr val="000000">
                      <a:alpha val="43137"/>
                    </a:srgbClr>
                  </a:outerShdw>
                </a:effectLst>
                <a:latin typeface="Trebuchet MS"/>
                <a:cs typeface="Trebuchet MS"/>
              </a:rPr>
              <a:t>reformadores</a:t>
            </a:r>
            <a:r>
              <a:rPr sz="2800" spc="-185" dirty="0">
                <a:solidFill>
                  <a:srgbClr val="FFFF00"/>
                </a:solidFill>
                <a:effectLst>
                  <a:outerShdw blurRad="38100" dist="38100" dir="2700000" algn="tl">
                    <a:srgbClr val="000000">
                      <a:alpha val="43137"/>
                    </a:srgbClr>
                  </a:outerShdw>
                </a:effectLst>
                <a:latin typeface="Trebuchet MS"/>
                <a:cs typeface="Trebuchet MS"/>
              </a:rPr>
              <a:t> </a:t>
            </a:r>
            <a:r>
              <a:rPr sz="2800" spc="-55" dirty="0">
                <a:solidFill>
                  <a:srgbClr val="FFFF00"/>
                </a:solidFill>
                <a:effectLst>
                  <a:outerShdw blurRad="38100" dist="38100" dir="2700000" algn="tl">
                    <a:srgbClr val="000000">
                      <a:alpha val="43137"/>
                    </a:srgbClr>
                  </a:outerShdw>
                </a:effectLst>
                <a:latin typeface="Trebuchet MS"/>
                <a:cs typeface="Trebuchet MS"/>
              </a:rPr>
              <a:t>protestantes</a:t>
            </a:r>
            <a:r>
              <a:rPr sz="2800" spc="-204" dirty="0">
                <a:solidFill>
                  <a:srgbClr val="FFFF00"/>
                </a:solidFill>
                <a:effectLst>
                  <a:outerShdw blurRad="38100" dist="38100" dir="2700000" algn="tl">
                    <a:srgbClr val="000000">
                      <a:alpha val="43137"/>
                    </a:srgbClr>
                  </a:outerShdw>
                </a:effectLst>
                <a:latin typeface="Trebuchet MS"/>
                <a:cs typeface="Trebuchet MS"/>
              </a:rPr>
              <a:t> </a:t>
            </a:r>
            <a:r>
              <a:rPr sz="2800" spc="-45" dirty="0">
                <a:solidFill>
                  <a:srgbClr val="FFFF00"/>
                </a:solidFill>
                <a:effectLst>
                  <a:outerShdw blurRad="38100" dist="38100" dir="2700000" algn="tl">
                    <a:srgbClr val="000000">
                      <a:alpha val="43137"/>
                    </a:srgbClr>
                  </a:outerShdw>
                </a:effectLst>
                <a:latin typeface="Trebuchet MS"/>
                <a:cs typeface="Trebuchet MS"/>
              </a:rPr>
              <a:t>adoptaron</a:t>
            </a:r>
            <a:r>
              <a:rPr sz="2800" spc="-185" dirty="0">
                <a:solidFill>
                  <a:srgbClr val="FFFF00"/>
                </a:solidFill>
                <a:effectLst>
                  <a:outerShdw blurRad="38100" dist="38100" dir="2700000" algn="tl">
                    <a:srgbClr val="000000">
                      <a:alpha val="43137"/>
                    </a:srgbClr>
                  </a:outerShdw>
                </a:effectLst>
                <a:latin typeface="Trebuchet MS"/>
                <a:cs typeface="Trebuchet MS"/>
              </a:rPr>
              <a:t> </a:t>
            </a:r>
            <a:r>
              <a:rPr sz="2800" spc="-25" dirty="0">
                <a:solidFill>
                  <a:srgbClr val="FFFF00"/>
                </a:solidFill>
                <a:effectLst>
                  <a:outerShdw blurRad="38100" dist="38100" dir="2700000" algn="tl">
                    <a:srgbClr val="000000">
                      <a:alpha val="43137"/>
                    </a:srgbClr>
                  </a:outerShdw>
                </a:effectLst>
                <a:latin typeface="Trebuchet MS"/>
                <a:cs typeface="Trebuchet MS"/>
              </a:rPr>
              <a:t>el </a:t>
            </a:r>
            <a:r>
              <a:rPr sz="2800" dirty="0">
                <a:solidFill>
                  <a:srgbClr val="FFFF00"/>
                </a:solidFill>
                <a:effectLst>
                  <a:outerShdw blurRad="38100" dist="38100" dir="2700000" algn="tl">
                    <a:srgbClr val="000000">
                      <a:alpha val="43137"/>
                    </a:srgbClr>
                  </a:outerShdw>
                </a:effectLst>
                <a:latin typeface="Trebuchet MS"/>
                <a:cs typeface="Trebuchet MS"/>
              </a:rPr>
              <a:t>canon</a:t>
            </a:r>
            <a:r>
              <a:rPr sz="2800" spc="-210" dirty="0">
                <a:solidFill>
                  <a:srgbClr val="FFFF00"/>
                </a:solidFill>
                <a:effectLst>
                  <a:outerShdw blurRad="38100" dist="38100" dir="2700000" algn="tl">
                    <a:srgbClr val="000000">
                      <a:alpha val="43137"/>
                    </a:srgbClr>
                  </a:outerShdw>
                </a:effectLst>
                <a:latin typeface="Trebuchet MS"/>
                <a:cs typeface="Trebuchet MS"/>
              </a:rPr>
              <a:t> </a:t>
            </a:r>
            <a:r>
              <a:rPr sz="2800" spc="80" dirty="0">
                <a:solidFill>
                  <a:srgbClr val="FFFF00"/>
                </a:solidFill>
                <a:effectLst>
                  <a:outerShdw blurRad="38100" dist="38100" dir="2700000" algn="tl">
                    <a:srgbClr val="000000">
                      <a:alpha val="43137"/>
                    </a:srgbClr>
                  </a:outerShdw>
                </a:effectLst>
                <a:latin typeface="Trebuchet MS"/>
                <a:cs typeface="Trebuchet MS"/>
              </a:rPr>
              <a:t>más</a:t>
            </a:r>
            <a:r>
              <a:rPr sz="2800" spc="-215" dirty="0">
                <a:solidFill>
                  <a:srgbClr val="FFFF00"/>
                </a:solidFill>
                <a:effectLst>
                  <a:outerShdw blurRad="38100" dist="38100" dir="2700000" algn="tl">
                    <a:srgbClr val="000000">
                      <a:alpha val="43137"/>
                    </a:srgbClr>
                  </a:outerShdw>
                </a:effectLst>
                <a:latin typeface="Trebuchet MS"/>
                <a:cs typeface="Trebuchet MS"/>
              </a:rPr>
              <a:t> </a:t>
            </a:r>
            <a:r>
              <a:rPr sz="2800" spc="-75" dirty="0">
                <a:solidFill>
                  <a:srgbClr val="FFFF00"/>
                </a:solidFill>
                <a:effectLst>
                  <a:outerShdw blurRad="38100" dist="38100" dir="2700000" algn="tl">
                    <a:srgbClr val="000000">
                      <a:alpha val="43137"/>
                    </a:srgbClr>
                  </a:outerShdw>
                </a:effectLst>
                <a:latin typeface="Trebuchet MS"/>
                <a:cs typeface="Trebuchet MS"/>
              </a:rPr>
              <a:t>restringido</a:t>
            </a:r>
            <a:r>
              <a:rPr sz="2800" spc="-204" dirty="0">
                <a:solidFill>
                  <a:srgbClr val="FFFF00"/>
                </a:solidFill>
                <a:effectLst>
                  <a:outerShdw blurRad="38100" dist="38100" dir="2700000" algn="tl">
                    <a:srgbClr val="000000">
                      <a:alpha val="43137"/>
                    </a:srgbClr>
                  </a:outerShdw>
                </a:effectLst>
                <a:latin typeface="Trebuchet MS"/>
                <a:cs typeface="Trebuchet MS"/>
              </a:rPr>
              <a:t> </a:t>
            </a:r>
            <a:r>
              <a:rPr sz="2800" spc="-65" dirty="0">
                <a:solidFill>
                  <a:srgbClr val="FFFF00"/>
                </a:solidFill>
                <a:effectLst>
                  <a:outerShdw blurRad="38100" dist="38100" dir="2700000" algn="tl">
                    <a:srgbClr val="000000">
                      <a:alpha val="43137"/>
                    </a:srgbClr>
                  </a:outerShdw>
                </a:effectLst>
                <a:latin typeface="Trebuchet MS"/>
                <a:cs typeface="Trebuchet MS"/>
              </a:rPr>
              <a:t>del</a:t>
            </a:r>
            <a:r>
              <a:rPr sz="2800" spc="-225" dirty="0">
                <a:solidFill>
                  <a:srgbClr val="FFFF00"/>
                </a:solidFill>
                <a:effectLst>
                  <a:outerShdw blurRad="38100" dist="38100" dir="2700000" algn="tl">
                    <a:srgbClr val="000000">
                      <a:alpha val="43137"/>
                    </a:srgbClr>
                  </a:outerShdw>
                </a:effectLst>
                <a:latin typeface="Trebuchet MS"/>
                <a:cs typeface="Trebuchet MS"/>
              </a:rPr>
              <a:t> </a:t>
            </a:r>
            <a:r>
              <a:rPr sz="2800" spc="-10" dirty="0">
                <a:solidFill>
                  <a:srgbClr val="FFFF00"/>
                </a:solidFill>
                <a:effectLst>
                  <a:outerShdw blurRad="38100" dist="38100" dir="2700000" algn="tl">
                    <a:srgbClr val="000000">
                      <a:alpha val="43137"/>
                    </a:srgbClr>
                  </a:outerShdw>
                </a:effectLst>
                <a:latin typeface="Trebuchet MS"/>
                <a:cs typeface="Trebuchet MS"/>
              </a:rPr>
              <a:t>Antiguo </a:t>
            </a:r>
            <a:r>
              <a:rPr sz="2800" spc="-110" dirty="0">
                <a:solidFill>
                  <a:srgbClr val="FFFF00"/>
                </a:solidFill>
                <a:effectLst>
                  <a:outerShdw blurRad="38100" dist="38100" dir="2700000" algn="tl">
                    <a:srgbClr val="000000">
                      <a:alpha val="43137"/>
                    </a:srgbClr>
                  </a:outerShdw>
                </a:effectLst>
                <a:latin typeface="Trebuchet MS"/>
                <a:cs typeface="Trebuchet MS"/>
              </a:rPr>
              <a:t>Testamento.</a:t>
            </a:r>
            <a:r>
              <a:rPr sz="2800" spc="-220" dirty="0">
                <a:solidFill>
                  <a:srgbClr val="FFFF00"/>
                </a:solidFill>
                <a:effectLst>
                  <a:outerShdw blurRad="38100" dist="38100" dir="2700000" algn="tl">
                    <a:srgbClr val="000000">
                      <a:alpha val="43137"/>
                    </a:srgbClr>
                  </a:outerShdw>
                </a:effectLst>
                <a:latin typeface="Trebuchet MS"/>
                <a:cs typeface="Trebuchet MS"/>
              </a:rPr>
              <a:t> </a:t>
            </a:r>
            <a:r>
              <a:rPr sz="2800" spc="-80" dirty="0">
                <a:solidFill>
                  <a:srgbClr val="FFFF00"/>
                </a:solidFill>
                <a:effectLst>
                  <a:outerShdw blurRad="38100" dist="38100" dir="2700000" algn="tl">
                    <a:srgbClr val="000000">
                      <a:alpha val="43137"/>
                    </a:srgbClr>
                  </a:outerShdw>
                </a:effectLst>
                <a:latin typeface="Trebuchet MS"/>
                <a:cs typeface="Trebuchet MS"/>
              </a:rPr>
              <a:t>Por</a:t>
            </a:r>
            <a:r>
              <a:rPr sz="2800" spc="-204" dirty="0">
                <a:solidFill>
                  <a:srgbClr val="FFFF00"/>
                </a:solidFill>
                <a:effectLst>
                  <a:outerShdw blurRad="38100" dist="38100" dir="2700000" algn="tl">
                    <a:srgbClr val="000000">
                      <a:alpha val="43137"/>
                    </a:srgbClr>
                  </a:outerShdw>
                </a:effectLst>
                <a:latin typeface="Trebuchet MS"/>
                <a:cs typeface="Trebuchet MS"/>
              </a:rPr>
              <a:t> </a:t>
            </a:r>
            <a:r>
              <a:rPr sz="2800" spc="-65" dirty="0">
                <a:solidFill>
                  <a:srgbClr val="FFFF00"/>
                </a:solidFill>
                <a:effectLst>
                  <a:outerShdw blurRad="38100" dist="38100" dir="2700000" algn="tl">
                    <a:srgbClr val="000000">
                      <a:alpha val="43137"/>
                    </a:srgbClr>
                  </a:outerShdw>
                </a:effectLst>
                <a:latin typeface="Trebuchet MS"/>
                <a:cs typeface="Trebuchet MS"/>
              </a:rPr>
              <a:t>consiguiente,</a:t>
            </a:r>
            <a:r>
              <a:rPr sz="2800" spc="-210" dirty="0">
                <a:solidFill>
                  <a:srgbClr val="FFFF00"/>
                </a:solidFill>
                <a:effectLst>
                  <a:outerShdw blurRad="38100" dist="38100" dir="2700000" algn="tl">
                    <a:srgbClr val="000000">
                      <a:alpha val="43137"/>
                    </a:srgbClr>
                  </a:outerShdw>
                </a:effectLst>
                <a:latin typeface="Trebuchet MS"/>
                <a:cs typeface="Trebuchet MS"/>
              </a:rPr>
              <a:t> </a:t>
            </a:r>
            <a:r>
              <a:rPr sz="2800" spc="-40" dirty="0">
                <a:solidFill>
                  <a:srgbClr val="FFFF00"/>
                </a:solidFill>
                <a:effectLst>
                  <a:outerShdw blurRad="38100" dist="38100" dir="2700000" algn="tl">
                    <a:srgbClr val="000000">
                      <a:alpha val="43137"/>
                    </a:srgbClr>
                  </a:outerShdw>
                </a:effectLst>
                <a:latin typeface="Trebuchet MS"/>
                <a:cs typeface="Trebuchet MS"/>
              </a:rPr>
              <a:t>en</a:t>
            </a:r>
            <a:r>
              <a:rPr sz="2800" spc="-229" dirty="0">
                <a:solidFill>
                  <a:srgbClr val="FFFF00"/>
                </a:solidFill>
                <a:effectLst>
                  <a:outerShdw blurRad="38100" dist="38100" dir="2700000" algn="tl">
                    <a:srgbClr val="000000">
                      <a:alpha val="43137"/>
                    </a:srgbClr>
                  </a:outerShdw>
                </a:effectLst>
                <a:latin typeface="Trebuchet MS"/>
                <a:cs typeface="Trebuchet MS"/>
              </a:rPr>
              <a:t> </a:t>
            </a:r>
            <a:r>
              <a:rPr sz="2800" spc="-55" dirty="0">
                <a:solidFill>
                  <a:srgbClr val="FFFF00"/>
                </a:solidFill>
                <a:effectLst>
                  <a:outerShdw blurRad="38100" dist="38100" dir="2700000" algn="tl">
                    <a:srgbClr val="000000">
                      <a:alpha val="43137"/>
                    </a:srgbClr>
                  </a:outerShdw>
                </a:effectLst>
                <a:latin typeface="Trebuchet MS"/>
                <a:cs typeface="Trebuchet MS"/>
              </a:rPr>
              <a:t>la</a:t>
            </a:r>
            <a:r>
              <a:rPr sz="2800" spc="-225" dirty="0">
                <a:solidFill>
                  <a:srgbClr val="FFFF00"/>
                </a:solidFill>
                <a:effectLst>
                  <a:outerShdw blurRad="38100" dist="38100" dir="2700000" algn="tl">
                    <a:srgbClr val="000000">
                      <a:alpha val="43137"/>
                    </a:srgbClr>
                  </a:outerShdw>
                </a:effectLst>
                <a:latin typeface="Trebuchet MS"/>
                <a:cs typeface="Trebuchet MS"/>
              </a:rPr>
              <a:t> </a:t>
            </a:r>
            <a:r>
              <a:rPr sz="2800" spc="-25" dirty="0">
                <a:solidFill>
                  <a:srgbClr val="FFFF00"/>
                </a:solidFill>
                <a:effectLst>
                  <a:outerShdw blurRad="38100" dist="38100" dir="2700000" algn="tl">
                    <a:srgbClr val="000000">
                      <a:alpha val="43137"/>
                    </a:srgbClr>
                  </a:outerShdw>
                </a:effectLst>
                <a:latin typeface="Trebuchet MS"/>
                <a:cs typeface="Trebuchet MS"/>
              </a:rPr>
              <a:t>era </a:t>
            </a:r>
            <a:r>
              <a:rPr sz="2800" spc="-35" dirty="0">
                <a:solidFill>
                  <a:srgbClr val="FFFF00"/>
                </a:solidFill>
                <a:effectLst>
                  <a:outerShdw blurRad="38100" dist="38100" dir="2700000" algn="tl">
                    <a:srgbClr val="000000">
                      <a:alpha val="43137"/>
                    </a:srgbClr>
                  </a:outerShdw>
                </a:effectLst>
                <a:latin typeface="Trebuchet MS"/>
                <a:cs typeface="Trebuchet MS"/>
              </a:rPr>
              <a:t>moderna</a:t>
            </a:r>
            <a:r>
              <a:rPr sz="2800" spc="-210" dirty="0">
                <a:solidFill>
                  <a:srgbClr val="FFFF00"/>
                </a:solidFill>
                <a:effectLst>
                  <a:outerShdw blurRad="38100" dist="38100" dir="2700000" algn="tl">
                    <a:srgbClr val="000000">
                      <a:alpha val="43137"/>
                    </a:srgbClr>
                  </a:outerShdw>
                </a:effectLst>
                <a:latin typeface="Trebuchet MS"/>
                <a:cs typeface="Trebuchet MS"/>
              </a:rPr>
              <a:t> </a:t>
            </a:r>
            <a:r>
              <a:rPr sz="2800" spc="80" dirty="0">
                <a:solidFill>
                  <a:srgbClr val="FFFF00"/>
                </a:solidFill>
                <a:effectLst>
                  <a:outerShdw blurRad="38100" dist="38100" dir="2700000" algn="tl">
                    <a:srgbClr val="000000">
                      <a:alpha val="43137"/>
                    </a:srgbClr>
                  </a:outerShdw>
                </a:effectLst>
                <a:latin typeface="Trebuchet MS"/>
                <a:cs typeface="Trebuchet MS"/>
              </a:rPr>
              <a:t>nos</a:t>
            </a:r>
            <a:r>
              <a:rPr sz="2800" spc="-200" dirty="0">
                <a:solidFill>
                  <a:srgbClr val="FFFF00"/>
                </a:solidFill>
                <a:effectLst>
                  <a:outerShdw blurRad="38100" dist="38100" dir="2700000" algn="tl">
                    <a:srgbClr val="000000">
                      <a:alpha val="43137"/>
                    </a:srgbClr>
                  </a:outerShdw>
                </a:effectLst>
                <a:latin typeface="Trebuchet MS"/>
                <a:cs typeface="Trebuchet MS"/>
              </a:rPr>
              <a:t> </a:t>
            </a:r>
            <a:r>
              <a:rPr sz="2800" spc="-20" dirty="0">
                <a:solidFill>
                  <a:srgbClr val="FFFF00"/>
                </a:solidFill>
                <a:effectLst>
                  <a:outerShdw blurRad="38100" dist="38100" dir="2700000" algn="tl">
                    <a:srgbClr val="000000">
                      <a:alpha val="43137"/>
                    </a:srgbClr>
                  </a:outerShdw>
                </a:effectLst>
                <a:latin typeface="Trebuchet MS"/>
                <a:cs typeface="Trebuchet MS"/>
              </a:rPr>
              <a:t>encontramos</a:t>
            </a:r>
            <a:r>
              <a:rPr sz="2800" spc="-185" dirty="0">
                <a:solidFill>
                  <a:srgbClr val="FFFF00"/>
                </a:solidFill>
                <a:effectLst>
                  <a:outerShdw blurRad="38100" dist="38100" dir="2700000" algn="tl">
                    <a:srgbClr val="000000">
                      <a:alpha val="43137"/>
                    </a:srgbClr>
                  </a:outerShdw>
                </a:effectLst>
                <a:latin typeface="Trebuchet MS"/>
                <a:cs typeface="Trebuchet MS"/>
              </a:rPr>
              <a:t> </a:t>
            </a:r>
            <a:r>
              <a:rPr sz="2800" dirty="0">
                <a:solidFill>
                  <a:srgbClr val="FFFF00"/>
                </a:solidFill>
                <a:effectLst>
                  <a:outerShdw blurRad="38100" dist="38100" dir="2700000" algn="tl">
                    <a:srgbClr val="000000">
                      <a:alpha val="43137"/>
                    </a:srgbClr>
                  </a:outerShdw>
                </a:effectLst>
                <a:latin typeface="Trebuchet MS"/>
                <a:cs typeface="Trebuchet MS"/>
              </a:rPr>
              <a:t>con</a:t>
            </a:r>
            <a:r>
              <a:rPr sz="2800" spc="-204" dirty="0">
                <a:solidFill>
                  <a:srgbClr val="FFFF00"/>
                </a:solidFill>
                <a:effectLst>
                  <a:outerShdw blurRad="38100" dist="38100" dir="2700000" algn="tl">
                    <a:srgbClr val="000000">
                      <a:alpha val="43137"/>
                    </a:srgbClr>
                  </a:outerShdw>
                </a:effectLst>
                <a:latin typeface="Trebuchet MS"/>
                <a:cs typeface="Trebuchet MS"/>
              </a:rPr>
              <a:t> </a:t>
            </a:r>
            <a:r>
              <a:rPr sz="2800" spc="-25" dirty="0">
                <a:solidFill>
                  <a:srgbClr val="FFFF00"/>
                </a:solidFill>
                <a:effectLst>
                  <a:outerShdw blurRad="38100" dist="38100" dir="2700000" algn="tl">
                    <a:srgbClr val="000000">
                      <a:alpha val="43137"/>
                    </a:srgbClr>
                  </a:outerShdw>
                </a:effectLst>
                <a:latin typeface="Trebuchet MS"/>
                <a:cs typeface="Trebuchet MS"/>
              </a:rPr>
              <a:t>que</a:t>
            </a:r>
            <a:r>
              <a:rPr sz="2800" spc="-195" dirty="0">
                <a:solidFill>
                  <a:srgbClr val="FFFF00"/>
                </a:solidFill>
                <a:effectLst>
                  <a:outerShdw blurRad="38100" dist="38100" dir="2700000" algn="tl">
                    <a:srgbClr val="000000">
                      <a:alpha val="43137"/>
                    </a:srgbClr>
                  </a:outerShdw>
                </a:effectLst>
                <a:latin typeface="Trebuchet MS"/>
                <a:cs typeface="Trebuchet MS"/>
              </a:rPr>
              <a:t> </a:t>
            </a:r>
            <a:r>
              <a:rPr sz="2800" spc="25" dirty="0">
                <a:solidFill>
                  <a:srgbClr val="FFFF00"/>
                </a:solidFill>
                <a:effectLst>
                  <a:outerShdw blurRad="38100" dist="38100" dir="2700000" algn="tl">
                    <a:srgbClr val="000000">
                      <a:alpha val="43137"/>
                    </a:srgbClr>
                  </a:outerShdw>
                </a:effectLst>
                <a:latin typeface="Trebuchet MS"/>
                <a:cs typeface="Trebuchet MS"/>
              </a:rPr>
              <a:t>los </a:t>
            </a:r>
            <a:r>
              <a:rPr sz="2800" spc="-55" dirty="0">
                <a:solidFill>
                  <a:srgbClr val="FFFF00"/>
                </a:solidFill>
                <a:effectLst>
                  <a:outerShdw blurRad="38100" dist="38100" dir="2700000" algn="tl">
                    <a:srgbClr val="000000">
                      <a:alpha val="43137"/>
                    </a:srgbClr>
                  </a:outerShdw>
                </a:effectLst>
                <a:latin typeface="Trebuchet MS"/>
                <a:cs typeface="Trebuchet MS"/>
              </a:rPr>
              <a:t>protestantes</a:t>
            </a:r>
            <a:r>
              <a:rPr sz="2800" spc="-220" dirty="0">
                <a:solidFill>
                  <a:srgbClr val="FFFF00"/>
                </a:solidFill>
                <a:effectLst>
                  <a:outerShdw blurRad="38100" dist="38100" dir="2700000" algn="tl">
                    <a:srgbClr val="000000">
                      <a:alpha val="43137"/>
                    </a:srgbClr>
                  </a:outerShdw>
                </a:effectLst>
                <a:latin typeface="Trebuchet MS"/>
                <a:cs typeface="Trebuchet MS"/>
              </a:rPr>
              <a:t> </a:t>
            </a:r>
            <a:r>
              <a:rPr sz="2800" spc="-110" dirty="0">
                <a:solidFill>
                  <a:srgbClr val="FFFF00"/>
                </a:solidFill>
                <a:effectLst>
                  <a:outerShdw blurRad="38100" dist="38100" dir="2700000" algn="tl">
                    <a:srgbClr val="000000">
                      <a:alpha val="43137"/>
                    </a:srgbClr>
                  </a:outerShdw>
                </a:effectLst>
                <a:latin typeface="Trebuchet MS"/>
                <a:cs typeface="Trebuchet MS"/>
              </a:rPr>
              <a:t>y</a:t>
            </a:r>
            <a:r>
              <a:rPr sz="2800" spc="-235" dirty="0">
                <a:solidFill>
                  <a:srgbClr val="FFFF00"/>
                </a:solidFill>
                <a:effectLst>
                  <a:outerShdw blurRad="38100" dist="38100" dir="2700000" algn="tl">
                    <a:srgbClr val="000000">
                      <a:alpha val="43137"/>
                    </a:srgbClr>
                  </a:outerShdw>
                </a:effectLst>
                <a:latin typeface="Trebuchet MS"/>
                <a:cs typeface="Trebuchet MS"/>
              </a:rPr>
              <a:t> </a:t>
            </a:r>
            <a:r>
              <a:rPr sz="2800" spc="50" dirty="0">
                <a:solidFill>
                  <a:srgbClr val="FFFF00"/>
                </a:solidFill>
                <a:effectLst>
                  <a:outerShdw blurRad="38100" dist="38100" dir="2700000" algn="tl">
                    <a:srgbClr val="000000">
                      <a:alpha val="43137"/>
                    </a:srgbClr>
                  </a:outerShdw>
                </a:effectLst>
                <a:latin typeface="Trebuchet MS"/>
                <a:cs typeface="Trebuchet MS"/>
              </a:rPr>
              <a:t>los</a:t>
            </a:r>
            <a:r>
              <a:rPr sz="2800" spc="-215" dirty="0">
                <a:solidFill>
                  <a:srgbClr val="FFFF00"/>
                </a:solidFill>
                <a:effectLst>
                  <a:outerShdw blurRad="38100" dist="38100" dir="2700000" algn="tl">
                    <a:srgbClr val="000000">
                      <a:alpha val="43137"/>
                    </a:srgbClr>
                  </a:outerShdw>
                </a:effectLst>
                <a:latin typeface="Trebuchet MS"/>
                <a:cs typeface="Trebuchet MS"/>
              </a:rPr>
              <a:t> </a:t>
            </a:r>
            <a:r>
              <a:rPr sz="2800" spc="-35" dirty="0">
                <a:solidFill>
                  <a:srgbClr val="FFFF00"/>
                </a:solidFill>
                <a:effectLst>
                  <a:outerShdw blurRad="38100" dist="38100" dir="2700000" algn="tl">
                    <a:srgbClr val="000000">
                      <a:alpha val="43137"/>
                    </a:srgbClr>
                  </a:outerShdw>
                </a:effectLst>
                <a:latin typeface="Trebuchet MS"/>
                <a:cs typeface="Trebuchet MS"/>
              </a:rPr>
              <a:t>ortodoxos</a:t>
            </a:r>
            <a:r>
              <a:rPr sz="2800" spc="-195" dirty="0">
                <a:solidFill>
                  <a:srgbClr val="FFFF00"/>
                </a:solidFill>
                <a:effectLst>
                  <a:outerShdw blurRad="38100" dist="38100" dir="2700000" algn="tl">
                    <a:srgbClr val="000000">
                      <a:alpha val="43137"/>
                    </a:srgbClr>
                  </a:outerShdw>
                </a:effectLst>
                <a:latin typeface="Trebuchet MS"/>
                <a:cs typeface="Trebuchet MS"/>
              </a:rPr>
              <a:t> </a:t>
            </a:r>
            <a:r>
              <a:rPr sz="2800" spc="-45" dirty="0">
                <a:solidFill>
                  <a:srgbClr val="FFFF00"/>
                </a:solidFill>
                <a:effectLst>
                  <a:outerShdw blurRad="38100" dist="38100" dir="2700000" algn="tl">
                    <a:srgbClr val="000000">
                      <a:alpha val="43137"/>
                    </a:srgbClr>
                  </a:outerShdw>
                </a:effectLst>
                <a:latin typeface="Trebuchet MS"/>
                <a:cs typeface="Trebuchet MS"/>
              </a:rPr>
              <a:t>comparten</a:t>
            </a:r>
            <a:r>
              <a:rPr sz="2800" spc="-220" dirty="0">
                <a:solidFill>
                  <a:srgbClr val="FFFF00"/>
                </a:solidFill>
                <a:effectLst>
                  <a:outerShdw blurRad="38100" dist="38100" dir="2700000" algn="tl">
                    <a:srgbClr val="000000">
                      <a:alpha val="43137"/>
                    </a:srgbClr>
                  </a:outerShdw>
                </a:effectLst>
                <a:latin typeface="Trebuchet MS"/>
                <a:cs typeface="Trebuchet MS"/>
              </a:rPr>
              <a:t> </a:t>
            </a:r>
            <a:r>
              <a:rPr sz="2800" spc="-25" dirty="0">
                <a:solidFill>
                  <a:srgbClr val="FFFF00"/>
                </a:solidFill>
                <a:effectLst>
                  <a:outerShdw blurRad="38100" dist="38100" dir="2700000" algn="tl">
                    <a:srgbClr val="000000">
                      <a:alpha val="43137"/>
                    </a:srgbClr>
                  </a:outerShdw>
                </a:effectLst>
                <a:latin typeface="Trebuchet MS"/>
                <a:cs typeface="Trebuchet MS"/>
              </a:rPr>
              <a:t>un </a:t>
            </a:r>
            <a:r>
              <a:rPr sz="2800" dirty="0">
                <a:solidFill>
                  <a:srgbClr val="FFFF00"/>
                </a:solidFill>
                <a:effectLst>
                  <a:outerShdw blurRad="38100" dist="38100" dir="2700000" algn="tl">
                    <a:srgbClr val="000000">
                      <a:alpha val="43137"/>
                    </a:srgbClr>
                  </a:outerShdw>
                </a:effectLst>
                <a:latin typeface="Trebuchet MS"/>
                <a:cs typeface="Trebuchet MS"/>
              </a:rPr>
              <a:t>canon</a:t>
            </a:r>
            <a:r>
              <a:rPr sz="2800" spc="-210" dirty="0">
                <a:solidFill>
                  <a:srgbClr val="FFFF00"/>
                </a:solidFill>
                <a:effectLst>
                  <a:outerShdw blurRad="38100" dist="38100" dir="2700000" algn="tl">
                    <a:srgbClr val="000000">
                      <a:alpha val="43137"/>
                    </a:srgbClr>
                  </a:outerShdw>
                </a:effectLst>
                <a:latin typeface="Trebuchet MS"/>
                <a:cs typeface="Trebuchet MS"/>
              </a:rPr>
              <a:t> </a:t>
            </a:r>
            <a:r>
              <a:rPr sz="2800" dirty="0">
                <a:solidFill>
                  <a:srgbClr val="FFFF00"/>
                </a:solidFill>
                <a:effectLst>
                  <a:outerShdw blurRad="38100" dist="38100" dir="2700000" algn="tl">
                    <a:srgbClr val="000000">
                      <a:alpha val="43137"/>
                    </a:srgbClr>
                  </a:outerShdw>
                </a:effectLst>
                <a:latin typeface="Trebuchet MS"/>
                <a:cs typeface="Trebuchet MS"/>
              </a:rPr>
              <a:t>común,</a:t>
            </a:r>
            <a:r>
              <a:rPr sz="2800" spc="-204" dirty="0">
                <a:solidFill>
                  <a:srgbClr val="FFFF00"/>
                </a:solidFill>
                <a:effectLst>
                  <a:outerShdw blurRad="38100" dist="38100" dir="2700000" algn="tl">
                    <a:srgbClr val="000000">
                      <a:alpha val="43137"/>
                    </a:srgbClr>
                  </a:outerShdw>
                </a:effectLst>
                <a:latin typeface="Trebuchet MS"/>
                <a:cs typeface="Trebuchet MS"/>
              </a:rPr>
              <a:t> </a:t>
            </a:r>
            <a:r>
              <a:rPr sz="2800" spc="-90" dirty="0">
                <a:solidFill>
                  <a:srgbClr val="FFFF00"/>
                </a:solidFill>
                <a:effectLst>
                  <a:outerShdw blurRad="38100" dist="38100" dir="2700000" algn="tl">
                    <a:srgbClr val="000000">
                      <a:alpha val="43137"/>
                    </a:srgbClr>
                  </a:outerShdw>
                </a:effectLst>
                <a:latin typeface="Trebuchet MS"/>
                <a:cs typeface="Trebuchet MS"/>
              </a:rPr>
              <a:t>el</a:t>
            </a:r>
            <a:r>
              <a:rPr sz="2800" spc="-229" dirty="0">
                <a:solidFill>
                  <a:srgbClr val="FFFF00"/>
                </a:solidFill>
                <a:effectLst>
                  <a:outerShdw blurRad="38100" dist="38100" dir="2700000" algn="tl">
                    <a:srgbClr val="000000">
                      <a:alpha val="43137"/>
                    </a:srgbClr>
                  </a:outerShdw>
                </a:effectLst>
                <a:latin typeface="Trebuchet MS"/>
                <a:cs typeface="Trebuchet MS"/>
              </a:rPr>
              <a:t> </a:t>
            </a:r>
            <a:r>
              <a:rPr sz="2800" dirty="0">
                <a:solidFill>
                  <a:srgbClr val="FFFF00"/>
                </a:solidFill>
                <a:effectLst>
                  <a:outerShdw blurRad="38100" dist="38100" dir="2700000" algn="tl">
                    <a:srgbClr val="000000">
                      <a:alpha val="43137"/>
                    </a:srgbClr>
                  </a:outerShdw>
                </a:effectLst>
                <a:latin typeface="Trebuchet MS"/>
                <a:cs typeface="Trebuchet MS"/>
              </a:rPr>
              <a:t>canon</a:t>
            </a:r>
            <a:r>
              <a:rPr sz="2800" spc="-210" dirty="0">
                <a:solidFill>
                  <a:srgbClr val="FFFF00"/>
                </a:solidFill>
                <a:effectLst>
                  <a:outerShdw blurRad="38100" dist="38100" dir="2700000" algn="tl">
                    <a:srgbClr val="000000">
                      <a:alpha val="43137"/>
                    </a:srgbClr>
                  </a:outerShdw>
                </a:effectLst>
                <a:latin typeface="Trebuchet MS"/>
                <a:cs typeface="Trebuchet MS"/>
              </a:rPr>
              <a:t> </a:t>
            </a:r>
            <a:r>
              <a:rPr sz="2800" spc="-40" dirty="0">
                <a:solidFill>
                  <a:srgbClr val="FFFF00"/>
                </a:solidFill>
                <a:effectLst>
                  <a:outerShdw blurRad="38100" dist="38100" dir="2700000" algn="tl">
                    <a:srgbClr val="000000">
                      <a:alpha val="43137"/>
                    </a:srgbClr>
                  </a:outerShdw>
                </a:effectLst>
                <a:latin typeface="Trebuchet MS"/>
                <a:cs typeface="Trebuchet MS"/>
              </a:rPr>
              <a:t>palestino</a:t>
            </a:r>
            <a:r>
              <a:rPr sz="2800" spc="-229" dirty="0">
                <a:solidFill>
                  <a:srgbClr val="FFFF00"/>
                </a:solidFill>
                <a:effectLst>
                  <a:outerShdw blurRad="38100" dist="38100" dir="2700000" algn="tl">
                    <a:srgbClr val="000000">
                      <a:alpha val="43137"/>
                    </a:srgbClr>
                  </a:outerShdw>
                </a:effectLst>
                <a:latin typeface="Trebuchet MS"/>
                <a:cs typeface="Trebuchet MS"/>
              </a:rPr>
              <a:t> </a:t>
            </a:r>
            <a:r>
              <a:rPr sz="2800" spc="-40" dirty="0">
                <a:solidFill>
                  <a:srgbClr val="FFFF00"/>
                </a:solidFill>
                <a:effectLst>
                  <a:outerShdw blurRad="38100" dist="38100" dir="2700000" algn="tl">
                    <a:srgbClr val="000000">
                      <a:alpha val="43137"/>
                    </a:srgbClr>
                  </a:outerShdw>
                </a:effectLst>
                <a:latin typeface="Trebuchet MS"/>
                <a:cs typeface="Trebuchet MS"/>
              </a:rPr>
              <a:t>de</a:t>
            </a:r>
            <a:r>
              <a:rPr sz="2800" spc="-215" dirty="0">
                <a:solidFill>
                  <a:srgbClr val="FFFF00"/>
                </a:solidFill>
                <a:effectLst>
                  <a:outerShdw blurRad="38100" dist="38100" dir="2700000" algn="tl">
                    <a:srgbClr val="000000">
                      <a:alpha val="43137"/>
                    </a:srgbClr>
                  </a:outerShdw>
                </a:effectLst>
                <a:latin typeface="Trebuchet MS"/>
                <a:cs typeface="Trebuchet MS"/>
              </a:rPr>
              <a:t> </a:t>
            </a:r>
            <a:r>
              <a:rPr sz="2800" spc="25" dirty="0">
                <a:solidFill>
                  <a:srgbClr val="FFFF00"/>
                </a:solidFill>
                <a:effectLst>
                  <a:outerShdw blurRad="38100" dist="38100" dir="2700000" algn="tl">
                    <a:srgbClr val="000000">
                      <a:alpha val="43137"/>
                    </a:srgbClr>
                  </a:outerShdw>
                </a:effectLst>
                <a:latin typeface="Trebuchet MS"/>
                <a:cs typeface="Trebuchet MS"/>
              </a:rPr>
              <a:t>los </a:t>
            </a:r>
            <a:r>
              <a:rPr sz="2800" spc="-10" dirty="0">
                <a:solidFill>
                  <a:srgbClr val="FFFF00"/>
                </a:solidFill>
                <a:effectLst>
                  <a:outerShdw blurRad="38100" dist="38100" dir="2700000" algn="tl">
                    <a:srgbClr val="000000">
                      <a:alpha val="43137"/>
                    </a:srgbClr>
                  </a:outerShdw>
                </a:effectLst>
                <a:latin typeface="Trebuchet MS"/>
                <a:cs typeface="Trebuchet MS"/>
              </a:rPr>
              <a:t>judíos</a:t>
            </a:r>
            <a:r>
              <a:rPr sz="2800" spc="-10" dirty="0">
                <a:solidFill>
                  <a:srgbClr val="FFFFFF"/>
                </a:solidFill>
                <a:effectLst>
                  <a:outerShdw blurRad="38100" dist="38100" dir="2700000" algn="tl">
                    <a:srgbClr val="000000">
                      <a:alpha val="43137"/>
                    </a:srgbClr>
                  </a:outerShdw>
                </a:effectLst>
                <a:latin typeface="Trebuchet MS"/>
                <a:cs typeface="Trebuchet MS"/>
              </a:rPr>
              <a:t>”</a:t>
            </a:r>
            <a:endParaRPr sz="2800" dirty="0">
              <a:effectLst>
                <a:outerShdw blurRad="38100" dist="38100" dir="2700000" algn="tl">
                  <a:srgbClr val="000000">
                    <a:alpha val="43137"/>
                  </a:srgbClr>
                </a:outerShdw>
              </a:effectLst>
              <a:latin typeface="Trebuchet MS"/>
              <a:cs typeface="Trebuchet MS"/>
            </a:endParaRPr>
          </a:p>
          <a:p>
            <a:pPr marL="306705" marR="5080" indent="-635">
              <a:lnSpc>
                <a:spcPct val="100000"/>
              </a:lnSpc>
              <a:spcBef>
                <a:spcPts val="1225"/>
              </a:spcBef>
            </a:pPr>
            <a:r>
              <a:rPr sz="1600" i="1" u="sng" spc="-130" dirty="0">
                <a:solidFill>
                  <a:srgbClr val="FFFFFF"/>
                </a:solidFill>
                <a:effectLst>
                  <a:outerShdw blurRad="38100" dist="38100" dir="2700000" algn="tl">
                    <a:srgbClr val="000000">
                      <a:alpha val="43137"/>
                    </a:srgbClr>
                  </a:outerShdw>
                </a:effectLst>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 </a:t>
            </a:r>
            <a:r>
              <a:rPr sz="1600" i="1" u="sng" spc="-75" dirty="0">
                <a:solidFill>
                  <a:srgbClr val="5F5F5F"/>
                </a:solidFill>
                <a:effectLst>
                  <a:outerShdw blurRad="38100" dist="38100" dir="2700000" algn="tl">
                    <a:srgbClr val="000000">
                      <a:alpha val="43137"/>
                    </a:srgbClr>
                  </a:outerShdw>
                </a:effectLst>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Teologia</a:t>
            </a:r>
            <a:r>
              <a:rPr sz="1600" i="1" u="sng" spc="-85" dirty="0">
                <a:solidFill>
                  <a:srgbClr val="5F5F5F"/>
                </a:solidFill>
                <a:effectLst>
                  <a:outerShdw blurRad="38100" dist="38100" dir="2700000" algn="tl">
                    <a:srgbClr val="000000">
                      <a:alpha val="43137"/>
                    </a:srgbClr>
                  </a:outerShdw>
                </a:effectLst>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 </a:t>
            </a:r>
            <a:r>
              <a:rPr sz="1600" i="1" u="sng" spc="-40" dirty="0">
                <a:solidFill>
                  <a:srgbClr val="5F5F5F"/>
                </a:solidFill>
                <a:effectLst>
                  <a:outerShdw blurRad="38100" dist="38100" dir="2700000" algn="tl">
                    <a:srgbClr val="000000">
                      <a:alpha val="43137"/>
                    </a:srgbClr>
                  </a:outerShdw>
                </a:effectLst>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siste</a:t>
            </a:r>
            <a:r>
              <a:rPr sz="1600" i="1" u="sng" spc="-40"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matica:</a:t>
            </a:r>
            <a:r>
              <a:rPr sz="1600" i="1" u="sng" spc="-120"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 </a:t>
            </a:r>
            <a:r>
              <a:rPr sz="1600" i="1" u="sng" spc="-50"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Biblica,</a:t>
            </a:r>
            <a:r>
              <a:rPr sz="1600" i="1" u="sng" spc="-105"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 </a:t>
            </a:r>
            <a:r>
              <a:rPr sz="1600" i="1" u="sng" spc="-45"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historica</a:t>
            </a:r>
            <a:r>
              <a:rPr sz="1600" i="1" u="sng" spc="-65"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 </a:t>
            </a:r>
            <a:r>
              <a:rPr sz="1600" i="1" u="sng" spc="-80"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y</a:t>
            </a:r>
            <a:r>
              <a:rPr sz="1600" i="1" u="sng" spc="-105"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 </a:t>
            </a:r>
            <a:r>
              <a:rPr sz="1600" i="1" u="sng" spc="-45"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evangelica</a:t>
            </a:r>
            <a:r>
              <a:rPr sz="1600" u="sng" spc="-45"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a:t>
            </a:r>
            <a:r>
              <a:rPr sz="1600" u="sng" spc="-95"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 </a:t>
            </a:r>
            <a:r>
              <a:rPr sz="1600" u="sng" spc="-55"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trans.</a:t>
            </a:r>
            <a:r>
              <a:rPr sz="1600" u="sng" spc="-100"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 </a:t>
            </a:r>
            <a:r>
              <a:rPr sz="1600" u="sng"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Nancy</a:t>
            </a:r>
            <a:r>
              <a:rPr sz="1600" u="sng" spc="-114"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 </a:t>
            </a:r>
            <a:r>
              <a:rPr sz="1600" u="sng" spc="-40"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Bedford</a:t>
            </a:r>
            <a:r>
              <a:rPr sz="1600" u="sng" spc="-80"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 </a:t>
            </a:r>
            <a:r>
              <a:rPr sz="1600" u="sng" spc="-25"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de</a:t>
            </a:r>
            <a:r>
              <a:rPr sz="1600" spc="-25" dirty="0">
                <a:solidFill>
                  <a:srgbClr val="5F5F5F"/>
                </a:solidFill>
                <a:latin typeface="Trebuchet MS"/>
                <a:cs typeface="Trebuchet MS"/>
                <a:hlinkClick r:id="rId2">
                  <a:extLst>
                    <a:ext uri="{A12FA001-AC4F-418D-AE19-62706E023703}">
                      <ahyp:hlinkClr xmlns:ahyp="http://schemas.microsoft.com/office/drawing/2018/hyperlinkcolor" val="tx"/>
                    </a:ext>
                  </a:extLst>
                </a:hlinkClick>
              </a:rPr>
              <a:t> </a:t>
            </a:r>
            <a:r>
              <a:rPr sz="1600" u="sng" spc="-60"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Stutz,</a:t>
            </a:r>
            <a:r>
              <a:rPr sz="1600" u="sng" spc="-125"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 </a:t>
            </a:r>
            <a:r>
              <a:rPr sz="1600" u="sng"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Segunda</a:t>
            </a:r>
            <a:r>
              <a:rPr sz="1600" u="sng" spc="-90"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 </a:t>
            </a:r>
            <a:r>
              <a:rPr sz="1600" u="sng" spc="-50"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edición.,</a:t>
            </a:r>
            <a:r>
              <a:rPr sz="1600" u="sng" spc="-100"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 </a:t>
            </a:r>
            <a:r>
              <a:rPr sz="1600" u="sng" spc="-75"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vol.</a:t>
            </a:r>
            <a:r>
              <a:rPr sz="1600" u="sng" spc="-120"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 </a:t>
            </a:r>
            <a:r>
              <a:rPr sz="1600" u="sng" spc="-45"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I</a:t>
            </a:r>
            <a:r>
              <a:rPr sz="1600" u="sng" spc="-145"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 </a:t>
            </a:r>
            <a:r>
              <a:rPr sz="1600" u="sng" spc="-65"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(El</a:t>
            </a:r>
            <a:r>
              <a:rPr sz="1600" u="sng" spc="-125"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 </a:t>
            </a:r>
            <a:r>
              <a:rPr sz="1600" u="sng" spc="-20"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Paso,</a:t>
            </a:r>
            <a:r>
              <a:rPr sz="1600" u="sng" spc="-120"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 </a:t>
            </a:r>
            <a:r>
              <a:rPr sz="1600" u="sng" spc="-110"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TX:</a:t>
            </a:r>
            <a:r>
              <a:rPr sz="1600" u="sng" spc="-135"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 </a:t>
            </a:r>
            <a:r>
              <a:rPr sz="1600" u="sng" spc="70"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Casa</a:t>
            </a:r>
            <a:r>
              <a:rPr sz="1600" u="sng" spc="-130"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 </a:t>
            </a:r>
            <a:r>
              <a:rPr sz="1600" u="sng" spc="-25"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Bautista</a:t>
            </a:r>
            <a:r>
              <a:rPr sz="1600" u="sng" spc="-114"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 </a:t>
            </a:r>
            <a:r>
              <a:rPr sz="1600" u="sng" spc="-25"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de</a:t>
            </a:r>
            <a:r>
              <a:rPr sz="1600" u="sng" spc="-135"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 </a:t>
            </a:r>
            <a:r>
              <a:rPr sz="1600" u="sng" spc="-10" dirty="0">
                <a:solidFill>
                  <a:srgbClr val="5F5F5F"/>
                </a:solidFill>
                <a:uFill>
                  <a:solidFill>
                    <a:srgbClr val="FFFFFF"/>
                  </a:solidFill>
                </a:uFill>
                <a:latin typeface="Trebuchet MS"/>
                <a:cs typeface="Trebuchet MS"/>
                <a:hlinkClick r:id="rId2">
                  <a:extLst>
                    <a:ext uri="{A12FA001-AC4F-418D-AE19-62706E023703}">
                      <ahyp:hlinkClr xmlns:ahyp="http://schemas.microsoft.com/office/drawing/2018/hyperlinkcolor" val="tx"/>
                    </a:ext>
                  </a:extLst>
                </a:hlinkClick>
              </a:rPr>
              <a:t>Publicaciones,</a:t>
            </a:r>
            <a:r>
              <a:rPr sz="1600" spc="-10" dirty="0">
                <a:solidFill>
                  <a:srgbClr val="FFFFFF"/>
                </a:solidFill>
                <a:latin typeface="Trebuchet MS"/>
                <a:cs typeface="Trebuchet MS"/>
              </a:rPr>
              <a:t> </a:t>
            </a:r>
            <a:r>
              <a:rPr sz="1600" u="sng" spc="-45" dirty="0">
                <a:solidFill>
                  <a:srgbClr val="FFFFFF"/>
                </a:solidFill>
                <a:uFill>
                  <a:solidFill>
                    <a:srgbClr val="FFFFFF"/>
                  </a:solidFill>
                </a:uFill>
                <a:latin typeface="Trebuchet MS"/>
                <a:cs typeface="Trebuchet MS"/>
                <a:hlinkClick r:id="rId2"/>
              </a:rPr>
              <a:t>2003),</a:t>
            </a:r>
            <a:r>
              <a:rPr sz="1600" u="sng" spc="-95" dirty="0">
                <a:solidFill>
                  <a:srgbClr val="FFFFFF"/>
                </a:solidFill>
                <a:uFill>
                  <a:solidFill>
                    <a:srgbClr val="FFFFFF"/>
                  </a:solidFill>
                </a:uFill>
                <a:latin typeface="Trebuchet MS"/>
                <a:cs typeface="Trebuchet MS"/>
                <a:hlinkClick r:id="rId2"/>
              </a:rPr>
              <a:t> </a:t>
            </a:r>
            <a:r>
              <a:rPr sz="1600" u="sng" spc="-20" dirty="0">
                <a:solidFill>
                  <a:srgbClr val="FFFFFF"/>
                </a:solidFill>
                <a:uFill>
                  <a:solidFill>
                    <a:srgbClr val="FFFFFF"/>
                  </a:solidFill>
                </a:uFill>
                <a:latin typeface="Trebuchet MS"/>
                <a:cs typeface="Trebuchet MS"/>
                <a:hlinkClick r:id="rId2"/>
              </a:rPr>
              <a:t>139.</a:t>
            </a:r>
            <a:endParaRPr sz="1600" dirty="0">
              <a:latin typeface="Trebuchet MS"/>
              <a:cs typeface="Trebuchet MS"/>
            </a:endParaRPr>
          </a:p>
        </p:txBody>
      </p:sp>
      <p:pic>
        <p:nvPicPr>
          <p:cNvPr id="3" name="object 3"/>
          <p:cNvPicPr/>
          <p:nvPr/>
        </p:nvPicPr>
        <p:blipFill>
          <a:blip r:embed="rId3" cstate="print"/>
          <a:stretch>
            <a:fillRect/>
          </a:stretch>
        </p:blipFill>
        <p:spPr>
          <a:xfrm>
            <a:off x="7738871" y="438910"/>
            <a:ext cx="4453128" cy="641908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1822" y="219457"/>
            <a:ext cx="6981190" cy="5513070"/>
          </a:xfrm>
          <a:prstGeom prst="rect">
            <a:avLst/>
          </a:prstGeom>
        </p:spPr>
        <p:txBody>
          <a:bodyPr vert="horz" wrap="square" lIns="0" tIns="12065" rIns="0" bIns="0" rtlCol="0">
            <a:spAutoFit/>
          </a:bodyPr>
          <a:lstStyle/>
          <a:p>
            <a:pPr marL="12700" marR="5080">
              <a:lnSpc>
                <a:spcPct val="100000"/>
              </a:lnSpc>
              <a:spcBef>
                <a:spcPts val="95"/>
              </a:spcBef>
            </a:pPr>
            <a:r>
              <a:rPr sz="4000" spc="-80" dirty="0">
                <a:latin typeface="Trebuchet MS"/>
                <a:cs typeface="Trebuchet MS"/>
              </a:rPr>
              <a:t>“Mientras</a:t>
            </a:r>
            <a:r>
              <a:rPr sz="4000" spc="-360" dirty="0">
                <a:latin typeface="Trebuchet MS"/>
                <a:cs typeface="Trebuchet MS"/>
              </a:rPr>
              <a:t> </a:t>
            </a:r>
            <a:r>
              <a:rPr sz="4000" spc="-30" dirty="0">
                <a:latin typeface="Trebuchet MS"/>
                <a:cs typeface="Trebuchet MS"/>
              </a:rPr>
              <a:t>que</a:t>
            </a:r>
            <a:r>
              <a:rPr sz="4000" spc="-360" dirty="0">
                <a:latin typeface="Trebuchet MS"/>
                <a:cs typeface="Trebuchet MS"/>
              </a:rPr>
              <a:t> </a:t>
            </a:r>
            <a:r>
              <a:rPr sz="4000" spc="-75" dirty="0">
                <a:latin typeface="Trebuchet MS"/>
                <a:cs typeface="Trebuchet MS"/>
              </a:rPr>
              <a:t>la</a:t>
            </a:r>
            <a:r>
              <a:rPr sz="4000" spc="-355" dirty="0">
                <a:latin typeface="Trebuchet MS"/>
                <a:cs typeface="Trebuchet MS"/>
              </a:rPr>
              <a:t> </a:t>
            </a:r>
            <a:r>
              <a:rPr sz="4000" spc="-10" dirty="0">
                <a:latin typeface="Trebuchet MS"/>
                <a:cs typeface="Trebuchet MS"/>
              </a:rPr>
              <a:t>Iglesia </a:t>
            </a:r>
            <a:r>
              <a:rPr sz="4000" spc="-80" dirty="0">
                <a:latin typeface="Trebuchet MS"/>
                <a:cs typeface="Trebuchet MS"/>
              </a:rPr>
              <a:t>Ortodoxa</a:t>
            </a:r>
            <a:r>
              <a:rPr sz="4000" spc="-370" dirty="0">
                <a:latin typeface="Trebuchet MS"/>
                <a:cs typeface="Trebuchet MS"/>
              </a:rPr>
              <a:t> </a:t>
            </a:r>
            <a:r>
              <a:rPr sz="4000" spc="95" dirty="0">
                <a:latin typeface="Trebuchet MS"/>
                <a:cs typeface="Trebuchet MS"/>
              </a:rPr>
              <a:t>Rusa</a:t>
            </a:r>
            <a:r>
              <a:rPr sz="4000" spc="-345" dirty="0">
                <a:latin typeface="Trebuchet MS"/>
                <a:cs typeface="Trebuchet MS"/>
              </a:rPr>
              <a:t> </a:t>
            </a:r>
            <a:r>
              <a:rPr sz="4000" spc="-55" dirty="0">
                <a:latin typeface="Trebuchet MS"/>
                <a:cs typeface="Trebuchet MS"/>
              </a:rPr>
              <a:t>en</a:t>
            </a:r>
            <a:r>
              <a:rPr sz="4000" spc="-370" dirty="0">
                <a:latin typeface="Trebuchet MS"/>
                <a:cs typeface="Trebuchet MS"/>
              </a:rPr>
              <a:t> </a:t>
            </a:r>
            <a:r>
              <a:rPr sz="4000" spc="170" dirty="0">
                <a:latin typeface="Trebuchet MS"/>
                <a:cs typeface="Trebuchet MS"/>
              </a:rPr>
              <a:t>su</a:t>
            </a:r>
            <a:r>
              <a:rPr sz="4000" spc="-365" dirty="0">
                <a:latin typeface="Trebuchet MS"/>
                <a:cs typeface="Trebuchet MS"/>
              </a:rPr>
              <a:t> </a:t>
            </a:r>
            <a:r>
              <a:rPr sz="4000" spc="-10" dirty="0">
                <a:latin typeface="Trebuchet MS"/>
                <a:cs typeface="Trebuchet MS"/>
              </a:rPr>
              <a:t>confesión </a:t>
            </a:r>
            <a:r>
              <a:rPr sz="4000" spc="-50" dirty="0">
                <a:latin typeface="Trebuchet MS"/>
                <a:cs typeface="Trebuchet MS"/>
              </a:rPr>
              <a:t>de</a:t>
            </a:r>
            <a:r>
              <a:rPr sz="4000" spc="-345" dirty="0">
                <a:latin typeface="Trebuchet MS"/>
                <a:cs typeface="Trebuchet MS"/>
              </a:rPr>
              <a:t> </a:t>
            </a:r>
            <a:r>
              <a:rPr sz="4000" dirty="0">
                <a:latin typeface="Trebuchet MS"/>
                <a:cs typeface="Trebuchet MS"/>
              </a:rPr>
              <a:t>1839</a:t>
            </a:r>
            <a:r>
              <a:rPr sz="4000" spc="-330" dirty="0">
                <a:latin typeface="Trebuchet MS"/>
                <a:cs typeface="Trebuchet MS"/>
              </a:rPr>
              <a:t> </a:t>
            </a:r>
            <a:r>
              <a:rPr sz="4000" spc="-65" dirty="0">
                <a:solidFill>
                  <a:srgbClr val="FFFF00"/>
                </a:solidFill>
                <a:effectLst>
                  <a:outerShdw blurRad="38100" dist="38100" dir="2700000" algn="tl">
                    <a:srgbClr val="000000">
                      <a:alpha val="43137"/>
                    </a:srgbClr>
                  </a:outerShdw>
                </a:effectLst>
                <a:latin typeface="Trebuchet MS"/>
                <a:cs typeface="Trebuchet MS"/>
              </a:rPr>
              <a:t>rechazó</a:t>
            </a:r>
            <a:r>
              <a:rPr sz="4000" spc="-310" dirty="0">
                <a:solidFill>
                  <a:srgbClr val="FFFF00"/>
                </a:solidFill>
                <a:effectLst>
                  <a:outerShdw blurRad="38100" dist="38100" dir="2700000" algn="tl">
                    <a:srgbClr val="000000">
                      <a:alpha val="43137"/>
                    </a:srgbClr>
                  </a:outerShdw>
                </a:effectLst>
                <a:latin typeface="Trebuchet MS"/>
                <a:cs typeface="Trebuchet MS"/>
              </a:rPr>
              <a:t> </a:t>
            </a:r>
            <a:r>
              <a:rPr sz="4000" spc="-90" dirty="0">
                <a:solidFill>
                  <a:srgbClr val="FFFF00"/>
                </a:solidFill>
                <a:effectLst>
                  <a:outerShdw blurRad="38100" dist="38100" dir="2700000" algn="tl">
                    <a:srgbClr val="000000">
                      <a:alpha val="43137"/>
                    </a:srgbClr>
                  </a:outerShdw>
                </a:effectLst>
                <a:latin typeface="Trebuchet MS"/>
                <a:cs typeface="Trebuchet MS"/>
              </a:rPr>
              <a:t>claramente</a:t>
            </a:r>
            <a:r>
              <a:rPr sz="4000" spc="-345" dirty="0">
                <a:solidFill>
                  <a:srgbClr val="FFFF00"/>
                </a:solidFill>
                <a:effectLst>
                  <a:outerShdw blurRad="38100" dist="38100" dir="2700000" algn="tl">
                    <a:srgbClr val="000000">
                      <a:alpha val="43137"/>
                    </a:srgbClr>
                  </a:outerShdw>
                </a:effectLst>
                <a:latin typeface="Trebuchet MS"/>
                <a:cs typeface="Trebuchet MS"/>
              </a:rPr>
              <a:t> </a:t>
            </a:r>
            <a:r>
              <a:rPr sz="4000" spc="40" dirty="0">
                <a:solidFill>
                  <a:srgbClr val="FFFF00"/>
                </a:solidFill>
                <a:effectLst>
                  <a:outerShdw blurRad="38100" dist="38100" dir="2700000" algn="tl">
                    <a:srgbClr val="000000">
                      <a:alpha val="43137"/>
                    </a:srgbClr>
                  </a:outerShdw>
                </a:effectLst>
                <a:latin typeface="Trebuchet MS"/>
                <a:cs typeface="Trebuchet MS"/>
              </a:rPr>
              <a:t>los </a:t>
            </a:r>
            <a:r>
              <a:rPr sz="4000" spc="-45" dirty="0">
                <a:solidFill>
                  <a:srgbClr val="FFFF00"/>
                </a:solidFill>
                <a:effectLst>
                  <a:outerShdw blurRad="38100" dist="38100" dir="2700000" algn="tl">
                    <a:srgbClr val="000000">
                      <a:alpha val="43137"/>
                    </a:srgbClr>
                  </a:outerShdw>
                </a:effectLst>
                <a:latin typeface="Trebuchet MS"/>
                <a:cs typeface="Trebuchet MS"/>
              </a:rPr>
              <a:t>libros</a:t>
            </a:r>
            <a:r>
              <a:rPr sz="4000" spc="-375" dirty="0">
                <a:solidFill>
                  <a:srgbClr val="FFFF00"/>
                </a:solidFill>
                <a:effectLst>
                  <a:outerShdw blurRad="38100" dist="38100" dir="2700000" algn="tl">
                    <a:srgbClr val="000000">
                      <a:alpha val="43137"/>
                    </a:srgbClr>
                  </a:outerShdw>
                </a:effectLst>
                <a:latin typeface="Trebuchet MS"/>
                <a:cs typeface="Trebuchet MS"/>
              </a:rPr>
              <a:t> </a:t>
            </a:r>
            <a:r>
              <a:rPr sz="4000" spc="-30" dirty="0">
                <a:solidFill>
                  <a:srgbClr val="FFFF00"/>
                </a:solidFill>
                <a:effectLst>
                  <a:outerShdw blurRad="38100" dist="38100" dir="2700000" algn="tl">
                    <a:srgbClr val="000000">
                      <a:alpha val="43137"/>
                    </a:srgbClr>
                  </a:outerShdw>
                </a:effectLst>
                <a:latin typeface="Trebuchet MS"/>
                <a:cs typeface="Trebuchet MS"/>
              </a:rPr>
              <a:t>apócrifos</a:t>
            </a:r>
            <a:r>
              <a:rPr sz="4000" spc="-370" dirty="0">
                <a:solidFill>
                  <a:srgbClr val="FFFF00"/>
                </a:solidFill>
                <a:effectLst>
                  <a:outerShdw blurRad="38100" dist="38100" dir="2700000" algn="tl">
                    <a:srgbClr val="000000">
                      <a:alpha val="43137"/>
                    </a:srgbClr>
                  </a:outerShdw>
                </a:effectLst>
                <a:latin typeface="Trebuchet MS"/>
                <a:cs typeface="Trebuchet MS"/>
              </a:rPr>
              <a:t> </a:t>
            </a:r>
            <a:r>
              <a:rPr sz="4000" spc="-85" dirty="0">
                <a:solidFill>
                  <a:srgbClr val="FFFF00"/>
                </a:solidFill>
                <a:effectLst>
                  <a:outerShdw blurRad="38100" dist="38100" dir="2700000" algn="tl">
                    <a:srgbClr val="000000">
                      <a:alpha val="43137"/>
                    </a:srgbClr>
                  </a:outerShdw>
                </a:effectLst>
                <a:latin typeface="Trebuchet MS"/>
                <a:cs typeface="Trebuchet MS"/>
              </a:rPr>
              <a:t>del</a:t>
            </a:r>
            <a:r>
              <a:rPr sz="4000" spc="-375" dirty="0">
                <a:solidFill>
                  <a:srgbClr val="FFFF00"/>
                </a:solidFill>
                <a:effectLst>
                  <a:outerShdw blurRad="38100" dist="38100" dir="2700000" algn="tl">
                    <a:srgbClr val="000000">
                      <a:alpha val="43137"/>
                    </a:srgbClr>
                  </a:outerShdw>
                </a:effectLst>
                <a:latin typeface="Trebuchet MS"/>
                <a:cs typeface="Trebuchet MS"/>
              </a:rPr>
              <a:t> </a:t>
            </a:r>
            <a:r>
              <a:rPr sz="4000" spc="-10" dirty="0">
                <a:solidFill>
                  <a:srgbClr val="FFFF00"/>
                </a:solidFill>
                <a:effectLst>
                  <a:outerShdw blurRad="38100" dist="38100" dir="2700000" algn="tl">
                    <a:srgbClr val="000000">
                      <a:alpha val="43137"/>
                    </a:srgbClr>
                  </a:outerShdw>
                </a:effectLst>
                <a:latin typeface="Trebuchet MS"/>
                <a:cs typeface="Trebuchet MS"/>
              </a:rPr>
              <a:t>Antiguo </a:t>
            </a:r>
            <a:r>
              <a:rPr sz="4000" spc="-130" dirty="0">
                <a:solidFill>
                  <a:srgbClr val="FFFF00"/>
                </a:solidFill>
                <a:effectLst>
                  <a:outerShdw blurRad="38100" dist="38100" dir="2700000" algn="tl">
                    <a:srgbClr val="000000">
                      <a:alpha val="43137"/>
                    </a:srgbClr>
                  </a:outerShdw>
                </a:effectLst>
                <a:latin typeface="Trebuchet MS"/>
                <a:cs typeface="Trebuchet MS"/>
              </a:rPr>
              <a:t>Testamento</a:t>
            </a:r>
            <a:r>
              <a:rPr sz="4000" spc="-330" dirty="0">
                <a:solidFill>
                  <a:srgbClr val="FFFF00"/>
                </a:solidFill>
                <a:effectLst>
                  <a:outerShdw blurRad="38100" dist="38100" dir="2700000" algn="tl">
                    <a:srgbClr val="000000">
                      <a:alpha val="43137"/>
                    </a:srgbClr>
                  </a:outerShdw>
                </a:effectLst>
                <a:latin typeface="Trebuchet MS"/>
                <a:cs typeface="Trebuchet MS"/>
              </a:rPr>
              <a:t> </a:t>
            </a:r>
            <a:r>
              <a:rPr sz="4000" spc="-70" dirty="0">
                <a:solidFill>
                  <a:srgbClr val="FFFF00"/>
                </a:solidFill>
                <a:effectLst>
                  <a:outerShdw blurRad="38100" dist="38100" dir="2700000" algn="tl">
                    <a:srgbClr val="000000">
                      <a:alpha val="43137"/>
                    </a:srgbClr>
                  </a:outerShdw>
                </a:effectLst>
                <a:latin typeface="Trebuchet MS"/>
                <a:cs typeface="Trebuchet MS"/>
              </a:rPr>
              <a:t>por</a:t>
            </a:r>
            <a:r>
              <a:rPr sz="4000" spc="-330" dirty="0">
                <a:solidFill>
                  <a:srgbClr val="FFFF00"/>
                </a:solidFill>
                <a:effectLst>
                  <a:outerShdw blurRad="38100" dist="38100" dir="2700000" algn="tl">
                    <a:srgbClr val="000000">
                      <a:alpha val="43137"/>
                    </a:srgbClr>
                  </a:outerShdw>
                </a:effectLst>
                <a:latin typeface="Trebuchet MS"/>
                <a:cs typeface="Trebuchet MS"/>
              </a:rPr>
              <a:t> </a:t>
            </a:r>
            <a:r>
              <a:rPr sz="4000" dirty="0">
                <a:solidFill>
                  <a:srgbClr val="FFFF00"/>
                </a:solidFill>
                <a:effectLst>
                  <a:outerShdw blurRad="38100" dist="38100" dir="2700000" algn="tl">
                    <a:srgbClr val="000000">
                      <a:alpha val="43137"/>
                    </a:srgbClr>
                  </a:outerShdw>
                </a:effectLst>
                <a:latin typeface="Trebuchet MS"/>
                <a:cs typeface="Trebuchet MS"/>
              </a:rPr>
              <a:t>no</a:t>
            </a:r>
            <a:r>
              <a:rPr sz="4000" spc="-345" dirty="0">
                <a:solidFill>
                  <a:srgbClr val="FFFF00"/>
                </a:solidFill>
                <a:effectLst>
                  <a:outerShdw blurRad="38100" dist="38100" dir="2700000" algn="tl">
                    <a:srgbClr val="000000">
                      <a:alpha val="43137"/>
                    </a:srgbClr>
                  </a:outerShdw>
                </a:effectLst>
                <a:latin typeface="Trebuchet MS"/>
                <a:cs typeface="Trebuchet MS"/>
              </a:rPr>
              <a:t> </a:t>
            </a:r>
            <a:r>
              <a:rPr sz="4000" spc="-25" dirty="0">
                <a:solidFill>
                  <a:srgbClr val="FFFF00"/>
                </a:solidFill>
                <a:effectLst>
                  <a:outerShdw blurRad="38100" dist="38100" dir="2700000" algn="tl">
                    <a:srgbClr val="000000">
                      <a:alpha val="43137"/>
                    </a:srgbClr>
                  </a:outerShdw>
                </a:effectLst>
                <a:latin typeface="Trebuchet MS"/>
                <a:cs typeface="Trebuchet MS"/>
              </a:rPr>
              <a:t>ser </a:t>
            </a:r>
            <a:r>
              <a:rPr sz="4000" dirty="0">
                <a:solidFill>
                  <a:srgbClr val="FFFF00"/>
                </a:solidFill>
                <a:effectLst>
                  <a:outerShdw blurRad="38100" dist="38100" dir="2700000" algn="tl">
                    <a:srgbClr val="000000">
                      <a:alpha val="43137"/>
                    </a:srgbClr>
                  </a:outerShdw>
                </a:effectLst>
                <a:latin typeface="Trebuchet MS"/>
                <a:cs typeface="Trebuchet MS"/>
              </a:rPr>
              <a:t>canónicos</a:t>
            </a:r>
            <a:r>
              <a:rPr sz="4000" dirty="0">
                <a:solidFill>
                  <a:srgbClr val="FFFFFF"/>
                </a:solidFill>
                <a:latin typeface="Trebuchet MS"/>
                <a:cs typeface="Trebuchet MS"/>
              </a:rPr>
              <a:t>,</a:t>
            </a:r>
            <a:r>
              <a:rPr sz="4000" spc="-375" dirty="0">
                <a:latin typeface="Trebuchet MS"/>
                <a:cs typeface="Trebuchet MS"/>
              </a:rPr>
              <a:t> </a:t>
            </a:r>
            <a:r>
              <a:rPr sz="4000" spc="-75" dirty="0">
                <a:latin typeface="Trebuchet MS"/>
                <a:cs typeface="Trebuchet MS"/>
              </a:rPr>
              <a:t>la</a:t>
            </a:r>
            <a:r>
              <a:rPr sz="4000" spc="-350" dirty="0">
                <a:latin typeface="Trebuchet MS"/>
                <a:cs typeface="Trebuchet MS"/>
              </a:rPr>
              <a:t> </a:t>
            </a:r>
            <a:r>
              <a:rPr sz="4000" spc="-110" dirty="0">
                <a:latin typeface="Trebuchet MS"/>
                <a:cs typeface="Trebuchet MS"/>
              </a:rPr>
              <a:t>ortodoxia</a:t>
            </a:r>
            <a:r>
              <a:rPr sz="4000" spc="-330" dirty="0">
                <a:latin typeface="Trebuchet MS"/>
                <a:cs typeface="Trebuchet MS"/>
              </a:rPr>
              <a:t> </a:t>
            </a:r>
            <a:r>
              <a:rPr sz="4000" spc="-10" dirty="0">
                <a:latin typeface="Trebuchet MS"/>
                <a:cs typeface="Trebuchet MS"/>
              </a:rPr>
              <a:t>griega ha</a:t>
            </a:r>
            <a:r>
              <a:rPr sz="4000" spc="-340" dirty="0">
                <a:latin typeface="Trebuchet MS"/>
                <a:cs typeface="Trebuchet MS"/>
              </a:rPr>
              <a:t> </a:t>
            </a:r>
            <a:r>
              <a:rPr sz="4000" dirty="0">
                <a:latin typeface="Trebuchet MS"/>
                <a:cs typeface="Trebuchet MS"/>
              </a:rPr>
              <a:t>sido</a:t>
            </a:r>
            <a:r>
              <a:rPr sz="4000" spc="-345" dirty="0">
                <a:latin typeface="Trebuchet MS"/>
                <a:cs typeface="Trebuchet MS"/>
              </a:rPr>
              <a:t> </a:t>
            </a:r>
            <a:r>
              <a:rPr sz="4000" spc="140" dirty="0">
                <a:latin typeface="Trebuchet MS"/>
                <a:cs typeface="Trebuchet MS"/>
              </a:rPr>
              <a:t>más</a:t>
            </a:r>
            <a:r>
              <a:rPr sz="4000" spc="-340" dirty="0">
                <a:latin typeface="Trebuchet MS"/>
                <a:cs typeface="Trebuchet MS"/>
              </a:rPr>
              <a:t> </a:t>
            </a:r>
            <a:r>
              <a:rPr sz="4000" spc="-35" dirty="0">
                <a:latin typeface="Trebuchet MS"/>
                <a:cs typeface="Trebuchet MS"/>
              </a:rPr>
              <a:t>imprecisa</a:t>
            </a:r>
            <a:r>
              <a:rPr sz="4000" spc="-335" dirty="0">
                <a:latin typeface="Trebuchet MS"/>
                <a:cs typeface="Trebuchet MS"/>
              </a:rPr>
              <a:t> </a:t>
            </a:r>
            <a:r>
              <a:rPr sz="4000" spc="-10" dirty="0">
                <a:latin typeface="Trebuchet MS"/>
                <a:cs typeface="Trebuchet MS"/>
              </a:rPr>
              <a:t>sobre </a:t>
            </a:r>
            <a:r>
              <a:rPr sz="4000" spc="-60" dirty="0">
                <a:latin typeface="Trebuchet MS"/>
                <a:cs typeface="Trebuchet MS"/>
              </a:rPr>
              <a:t>este</a:t>
            </a:r>
            <a:r>
              <a:rPr sz="4000" spc="-370" dirty="0">
                <a:latin typeface="Trebuchet MS"/>
                <a:cs typeface="Trebuchet MS"/>
              </a:rPr>
              <a:t> </a:t>
            </a:r>
            <a:r>
              <a:rPr sz="4000" spc="-105" dirty="0">
                <a:latin typeface="Trebuchet MS"/>
                <a:cs typeface="Trebuchet MS"/>
              </a:rPr>
              <a:t>tema</a:t>
            </a:r>
            <a:r>
              <a:rPr sz="4000" spc="-355" dirty="0">
                <a:latin typeface="Trebuchet MS"/>
                <a:cs typeface="Trebuchet MS"/>
              </a:rPr>
              <a:t> </a:t>
            </a:r>
            <a:r>
              <a:rPr sz="4000" spc="-55" dirty="0">
                <a:latin typeface="Trebuchet MS"/>
                <a:cs typeface="Trebuchet MS"/>
              </a:rPr>
              <a:t>en</a:t>
            </a:r>
            <a:r>
              <a:rPr sz="4000" spc="-370" dirty="0">
                <a:latin typeface="Trebuchet MS"/>
                <a:cs typeface="Trebuchet MS"/>
              </a:rPr>
              <a:t> </a:t>
            </a:r>
            <a:r>
              <a:rPr sz="4000" spc="-130" dirty="0">
                <a:latin typeface="Trebuchet MS"/>
                <a:cs typeface="Trebuchet MS"/>
              </a:rPr>
              <a:t>el</a:t>
            </a:r>
            <a:r>
              <a:rPr sz="4000" spc="-370" dirty="0">
                <a:latin typeface="Trebuchet MS"/>
                <a:cs typeface="Trebuchet MS"/>
              </a:rPr>
              <a:t> </a:t>
            </a:r>
            <a:r>
              <a:rPr sz="4000" spc="-10" dirty="0">
                <a:latin typeface="Trebuchet MS"/>
                <a:cs typeface="Trebuchet MS"/>
              </a:rPr>
              <a:t>período</a:t>
            </a:r>
            <a:endParaRPr sz="4000" dirty="0">
              <a:latin typeface="Trebuchet MS"/>
              <a:cs typeface="Trebuchet MS"/>
            </a:endParaRPr>
          </a:p>
          <a:p>
            <a:pPr marL="12700">
              <a:lnSpc>
                <a:spcPct val="100000"/>
              </a:lnSpc>
              <a:spcBef>
                <a:spcPts val="10"/>
              </a:spcBef>
            </a:pPr>
            <a:r>
              <a:rPr sz="4000" spc="-10" dirty="0">
                <a:latin typeface="Trebuchet MS"/>
                <a:cs typeface="Trebuchet MS"/>
              </a:rPr>
              <a:t>moderno”</a:t>
            </a:r>
            <a:endParaRPr sz="4000" dirty="0">
              <a:latin typeface="Trebuchet MS"/>
              <a:cs typeface="Trebuchet MS"/>
            </a:endParaRPr>
          </a:p>
        </p:txBody>
      </p:sp>
      <p:sp>
        <p:nvSpPr>
          <p:cNvPr id="3" name="object 3"/>
          <p:cNvSpPr txBox="1"/>
          <p:nvPr/>
        </p:nvSpPr>
        <p:spPr>
          <a:xfrm>
            <a:off x="618362" y="6052515"/>
            <a:ext cx="6724650" cy="756920"/>
          </a:xfrm>
          <a:prstGeom prst="rect">
            <a:avLst/>
          </a:prstGeom>
        </p:spPr>
        <p:txBody>
          <a:bodyPr vert="horz" wrap="square" lIns="0" tIns="12065" rIns="0" bIns="0" rtlCol="0">
            <a:spAutoFit/>
          </a:bodyPr>
          <a:lstStyle/>
          <a:p>
            <a:pPr marL="12700" marR="5080" indent="-635">
              <a:lnSpc>
                <a:spcPct val="100000"/>
              </a:lnSpc>
              <a:spcBef>
                <a:spcPts val="95"/>
              </a:spcBef>
            </a:pPr>
            <a:r>
              <a:rPr sz="1600" i="1" u="sng" spc="-130" dirty="0">
                <a:solidFill>
                  <a:srgbClr val="FFFFFF"/>
                </a:solidFill>
                <a:uFill>
                  <a:solidFill>
                    <a:srgbClr val="FFFFFF"/>
                  </a:solidFill>
                </a:uFill>
                <a:latin typeface="Trebuchet MS"/>
                <a:cs typeface="Trebuchet MS"/>
                <a:hlinkClick r:id="rId2"/>
              </a:rPr>
              <a:t> </a:t>
            </a:r>
            <a:r>
              <a:rPr sz="1600" i="1" u="sng" spc="-75" dirty="0">
                <a:solidFill>
                  <a:srgbClr val="FFFFFF"/>
                </a:solidFill>
                <a:uFill>
                  <a:solidFill>
                    <a:srgbClr val="FFFFFF"/>
                  </a:solidFill>
                </a:uFill>
                <a:latin typeface="Trebuchet MS"/>
                <a:cs typeface="Trebuchet MS"/>
                <a:hlinkClick r:id="rId2"/>
              </a:rPr>
              <a:t>Teologia</a:t>
            </a:r>
            <a:r>
              <a:rPr sz="1600" i="1" u="sng" spc="-85" dirty="0">
                <a:solidFill>
                  <a:srgbClr val="FFFFFF"/>
                </a:solidFill>
                <a:uFill>
                  <a:solidFill>
                    <a:srgbClr val="FFFFFF"/>
                  </a:solidFill>
                </a:uFill>
                <a:latin typeface="Trebuchet MS"/>
                <a:cs typeface="Trebuchet MS"/>
                <a:hlinkClick r:id="rId2"/>
              </a:rPr>
              <a:t> </a:t>
            </a:r>
            <a:r>
              <a:rPr sz="1600" i="1" u="sng" spc="-40" dirty="0">
                <a:solidFill>
                  <a:srgbClr val="FFFFFF"/>
                </a:solidFill>
                <a:uFill>
                  <a:solidFill>
                    <a:srgbClr val="FFFFFF"/>
                  </a:solidFill>
                </a:uFill>
                <a:latin typeface="Trebuchet MS"/>
                <a:cs typeface="Trebuchet MS"/>
                <a:hlinkClick r:id="rId2"/>
              </a:rPr>
              <a:t>sistematica:</a:t>
            </a:r>
            <a:r>
              <a:rPr sz="1600" i="1" u="sng" spc="-120" dirty="0">
                <a:solidFill>
                  <a:srgbClr val="FFFFFF"/>
                </a:solidFill>
                <a:uFill>
                  <a:solidFill>
                    <a:srgbClr val="FFFFFF"/>
                  </a:solidFill>
                </a:uFill>
                <a:latin typeface="Trebuchet MS"/>
                <a:cs typeface="Trebuchet MS"/>
                <a:hlinkClick r:id="rId2"/>
              </a:rPr>
              <a:t> </a:t>
            </a:r>
            <a:r>
              <a:rPr sz="1600" i="1" u="sng" spc="-50" dirty="0">
                <a:solidFill>
                  <a:srgbClr val="FFFFFF"/>
                </a:solidFill>
                <a:uFill>
                  <a:solidFill>
                    <a:srgbClr val="FFFFFF"/>
                  </a:solidFill>
                </a:uFill>
                <a:latin typeface="Trebuchet MS"/>
                <a:cs typeface="Trebuchet MS"/>
                <a:hlinkClick r:id="rId2"/>
              </a:rPr>
              <a:t>Biblica,</a:t>
            </a:r>
            <a:r>
              <a:rPr sz="1600" i="1" u="sng" spc="-105" dirty="0">
                <a:solidFill>
                  <a:srgbClr val="FFFFFF"/>
                </a:solidFill>
                <a:uFill>
                  <a:solidFill>
                    <a:srgbClr val="FFFFFF"/>
                  </a:solidFill>
                </a:uFill>
                <a:latin typeface="Trebuchet MS"/>
                <a:cs typeface="Trebuchet MS"/>
                <a:hlinkClick r:id="rId2"/>
              </a:rPr>
              <a:t> </a:t>
            </a:r>
            <a:r>
              <a:rPr sz="1600" i="1" u="sng" spc="-45" dirty="0">
                <a:solidFill>
                  <a:srgbClr val="FFFFFF"/>
                </a:solidFill>
                <a:uFill>
                  <a:solidFill>
                    <a:srgbClr val="FFFFFF"/>
                  </a:solidFill>
                </a:uFill>
                <a:latin typeface="Trebuchet MS"/>
                <a:cs typeface="Trebuchet MS"/>
                <a:hlinkClick r:id="rId2"/>
              </a:rPr>
              <a:t>historica</a:t>
            </a:r>
            <a:r>
              <a:rPr sz="1600" i="1" u="sng" spc="-65" dirty="0">
                <a:solidFill>
                  <a:srgbClr val="FFFFFF"/>
                </a:solidFill>
                <a:uFill>
                  <a:solidFill>
                    <a:srgbClr val="FFFFFF"/>
                  </a:solidFill>
                </a:uFill>
                <a:latin typeface="Trebuchet MS"/>
                <a:cs typeface="Trebuchet MS"/>
                <a:hlinkClick r:id="rId2"/>
              </a:rPr>
              <a:t> </a:t>
            </a:r>
            <a:r>
              <a:rPr sz="1600" i="1" u="sng" spc="-80" dirty="0">
                <a:solidFill>
                  <a:srgbClr val="FFFFFF"/>
                </a:solidFill>
                <a:uFill>
                  <a:solidFill>
                    <a:srgbClr val="FFFFFF"/>
                  </a:solidFill>
                </a:uFill>
                <a:latin typeface="Trebuchet MS"/>
                <a:cs typeface="Trebuchet MS"/>
                <a:hlinkClick r:id="rId2"/>
              </a:rPr>
              <a:t>y</a:t>
            </a:r>
            <a:r>
              <a:rPr sz="1600" i="1" u="sng" spc="-105" dirty="0">
                <a:solidFill>
                  <a:srgbClr val="FFFFFF"/>
                </a:solidFill>
                <a:uFill>
                  <a:solidFill>
                    <a:srgbClr val="FFFFFF"/>
                  </a:solidFill>
                </a:uFill>
                <a:latin typeface="Trebuchet MS"/>
                <a:cs typeface="Trebuchet MS"/>
                <a:hlinkClick r:id="rId2"/>
              </a:rPr>
              <a:t> </a:t>
            </a:r>
            <a:r>
              <a:rPr sz="1600" i="1" u="sng" spc="-45" dirty="0">
                <a:solidFill>
                  <a:srgbClr val="FFFFFF"/>
                </a:solidFill>
                <a:uFill>
                  <a:solidFill>
                    <a:srgbClr val="FFFFFF"/>
                  </a:solidFill>
                </a:uFill>
                <a:latin typeface="Trebuchet MS"/>
                <a:cs typeface="Trebuchet MS"/>
                <a:hlinkClick r:id="rId2"/>
              </a:rPr>
              <a:t>evangelica</a:t>
            </a:r>
            <a:r>
              <a:rPr sz="1600" u="sng" spc="-45" dirty="0">
                <a:solidFill>
                  <a:srgbClr val="FFFFFF"/>
                </a:solidFill>
                <a:uFill>
                  <a:solidFill>
                    <a:srgbClr val="FFFFFF"/>
                  </a:solidFill>
                </a:uFill>
                <a:latin typeface="Trebuchet MS"/>
                <a:cs typeface="Trebuchet MS"/>
                <a:hlinkClick r:id="rId2"/>
              </a:rPr>
              <a:t>,</a:t>
            </a:r>
            <a:r>
              <a:rPr sz="1600" u="sng" spc="-95" dirty="0">
                <a:solidFill>
                  <a:srgbClr val="FFFFFF"/>
                </a:solidFill>
                <a:uFill>
                  <a:solidFill>
                    <a:srgbClr val="FFFFFF"/>
                  </a:solidFill>
                </a:uFill>
                <a:latin typeface="Trebuchet MS"/>
                <a:cs typeface="Trebuchet MS"/>
                <a:hlinkClick r:id="rId2"/>
              </a:rPr>
              <a:t> </a:t>
            </a:r>
            <a:r>
              <a:rPr sz="1600" u="sng" spc="-55" dirty="0">
                <a:solidFill>
                  <a:srgbClr val="FFFFFF"/>
                </a:solidFill>
                <a:uFill>
                  <a:solidFill>
                    <a:srgbClr val="FFFFFF"/>
                  </a:solidFill>
                </a:uFill>
                <a:latin typeface="Trebuchet MS"/>
                <a:cs typeface="Trebuchet MS"/>
                <a:hlinkClick r:id="rId2"/>
              </a:rPr>
              <a:t>trans.</a:t>
            </a:r>
            <a:r>
              <a:rPr sz="1600" u="sng" spc="-100" dirty="0">
                <a:solidFill>
                  <a:srgbClr val="FFFFFF"/>
                </a:solidFill>
                <a:uFill>
                  <a:solidFill>
                    <a:srgbClr val="FFFFFF"/>
                  </a:solidFill>
                </a:uFill>
                <a:latin typeface="Trebuchet MS"/>
                <a:cs typeface="Trebuchet MS"/>
                <a:hlinkClick r:id="rId2"/>
              </a:rPr>
              <a:t> </a:t>
            </a:r>
            <a:r>
              <a:rPr sz="1600" u="sng" dirty="0">
                <a:solidFill>
                  <a:srgbClr val="FFFFFF"/>
                </a:solidFill>
                <a:uFill>
                  <a:solidFill>
                    <a:srgbClr val="FFFFFF"/>
                  </a:solidFill>
                </a:uFill>
                <a:latin typeface="Trebuchet MS"/>
                <a:cs typeface="Trebuchet MS"/>
                <a:hlinkClick r:id="rId2"/>
              </a:rPr>
              <a:t>Nancy</a:t>
            </a:r>
            <a:r>
              <a:rPr sz="1600" u="sng" spc="-114" dirty="0">
                <a:solidFill>
                  <a:srgbClr val="FFFFFF"/>
                </a:solidFill>
                <a:uFill>
                  <a:solidFill>
                    <a:srgbClr val="FFFFFF"/>
                  </a:solidFill>
                </a:uFill>
                <a:latin typeface="Trebuchet MS"/>
                <a:cs typeface="Trebuchet MS"/>
                <a:hlinkClick r:id="rId2"/>
              </a:rPr>
              <a:t> </a:t>
            </a:r>
            <a:r>
              <a:rPr sz="1600" u="sng" spc="-40" dirty="0">
                <a:solidFill>
                  <a:srgbClr val="FFFFFF"/>
                </a:solidFill>
                <a:uFill>
                  <a:solidFill>
                    <a:srgbClr val="FFFFFF"/>
                  </a:solidFill>
                </a:uFill>
                <a:latin typeface="Trebuchet MS"/>
                <a:cs typeface="Trebuchet MS"/>
                <a:hlinkClick r:id="rId2"/>
              </a:rPr>
              <a:t>Bedford</a:t>
            </a:r>
            <a:r>
              <a:rPr sz="1600" u="sng" spc="-80" dirty="0">
                <a:solidFill>
                  <a:srgbClr val="FFFFFF"/>
                </a:solidFill>
                <a:uFill>
                  <a:solidFill>
                    <a:srgbClr val="FFFFFF"/>
                  </a:solidFill>
                </a:uFill>
                <a:latin typeface="Trebuchet MS"/>
                <a:cs typeface="Trebuchet MS"/>
                <a:hlinkClick r:id="rId2"/>
              </a:rPr>
              <a:t> </a:t>
            </a:r>
            <a:r>
              <a:rPr sz="1600" u="sng" spc="-25" dirty="0">
                <a:solidFill>
                  <a:srgbClr val="FFFFFF"/>
                </a:solidFill>
                <a:uFill>
                  <a:solidFill>
                    <a:srgbClr val="FFFFFF"/>
                  </a:solidFill>
                </a:uFill>
                <a:latin typeface="Trebuchet MS"/>
                <a:cs typeface="Trebuchet MS"/>
                <a:hlinkClick r:id="rId2"/>
              </a:rPr>
              <a:t>de</a:t>
            </a:r>
            <a:r>
              <a:rPr sz="1600" spc="-25" dirty="0">
                <a:solidFill>
                  <a:srgbClr val="FFFFFF"/>
                </a:solidFill>
                <a:latin typeface="Trebuchet MS"/>
                <a:cs typeface="Trebuchet MS"/>
                <a:hlinkClick r:id="rId2"/>
              </a:rPr>
              <a:t> </a:t>
            </a:r>
            <a:r>
              <a:rPr sz="1600" u="sng" spc="-60" dirty="0">
                <a:solidFill>
                  <a:srgbClr val="FFFFFF"/>
                </a:solidFill>
                <a:uFill>
                  <a:solidFill>
                    <a:srgbClr val="FFFFFF"/>
                  </a:solidFill>
                </a:uFill>
                <a:latin typeface="Trebuchet MS"/>
                <a:cs typeface="Trebuchet MS"/>
                <a:hlinkClick r:id="rId2"/>
              </a:rPr>
              <a:t>Stutz,</a:t>
            </a:r>
            <a:r>
              <a:rPr sz="1600" u="sng" spc="-125" dirty="0">
                <a:solidFill>
                  <a:srgbClr val="FFFFFF"/>
                </a:solidFill>
                <a:uFill>
                  <a:solidFill>
                    <a:srgbClr val="FFFFFF"/>
                  </a:solidFill>
                </a:uFill>
                <a:latin typeface="Trebuchet MS"/>
                <a:cs typeface="Trebuchet MS"/>
                <a:hlinkClick r:id="rId2"/>
              </a:rPr>
              <a:t> </a:t>
            </a:r>
            <a:r>
              <a:rPr sz="1600" u="sng" dirty="0">
                <a:solidFill>
                  <a:srgbClr val="FFFFFF"/>
                </a:solidFill>
                <a:uFill>
                  <a:solidFill>
                    <a:srgbClr val="FFFFFF"/>
                  </a:solidFill>
                </a:uFill>
                <a:latin typeface="Trebuchet MS"/>
                <a:cs typeface="Trebuchet MS"/>
                <a:hlinkClick r:id="rId2"/>
              </a:rPr>
              <a:t>Segunda</a:t>
            </a:r>
            <a:r>
              <a:rPr sz="1600" u="sng" spc="-90" dirty="0">
                <a:solidFill>
                  <a:srgbClr val="FFFFFF"/>
                </a:solidFill>
                <a:uFill>
                  <a:solidFill>
                    <a:srgbClr val="FFFFFF"/>
                  </a:solidFill>
                </a:uFill>
                <a:latin typeface="Trebuchet MS"/>
                <a:cs typeface="Trebuchet MS"/>
                <a:hlinkClick r:id="rId2"/>
              </a:rPr>
              <a:t> </a:t>
            </a:r>
            <a:r>
              <a:rPr sz="1600" u="sng" spc="-50" dirty="0">
                <a:solidFill>
                  <a:srgbClr val="FFFFFF"/>
                </a:solidFill>
                <a:uFill>
                  <a:solidFill>
                    <a:srgbClr val="FFFFFF"/>
                  </a:solidFill>
                </a:uFill>
                <a:latin typeface="Trebuchet MS"/>
                <a:cs typeface="Trebuchet MS"/>
                <a:hlinkClick r:id="rId2"/>
              </a:rPr>
              <a:t>edición.,</a:t>
            </a:r>
            <a:r>
              <a:rPr sz="1600" u="sng" spc="-100" dirty="0">
                <a:solidFill>
                  <a:srgbClr val="FFFFFF"/>
                </a:solidFill>
                <a:uFill>
                  <a:solidFill>
                    <a:srgbClr val="FFFFFF"/>
                  </a:solidFill>
                </a:uFill>
                <a:latin typeface="Trebuchet MS"/>
                <a:cs typeface="Trebuchet MS"/>
                <a:hlinkClick r:id="rId2"/>
              </a:rPr>
              <a:t> </a:t>
            </a:r>
            <a:r>
              <a:rPr sz="1600" u="sng" spc="-75" dirty="0">
                <a:solidFill>
                  <a:srgbClr val="FFFFFF"/>
                </a:solidFill>
                <a:uFill>
                  <a:solidFill>
                    <a:srgbClr val="FFFFFF"/>
                  </a:solidFill>
                </a:uFill>
                <a:latin typeface="Trebuchet MS"/>
                <a:cs typeface="Trebuchet MS"/>
                <a:hlinkClick r:id="rId2"/>
              </a:rPr>
              <a:t>vol.</a:t>
            </a:r>
            <a:r>
              <a:rPr sz="1600" u="sng" spc="-120" dirty="0">
                <a:solidFill>
                  <a:srgbClr val="FFFFFF"/>
                </a:solidFill>
                <a:uFill>
                  <a:solidFill>
                    <a:srgbClr val="FFFFFF"/>
                  </a:solidFill>
                </a:uFill>
                <a:latin typeface="Trebuchet MS"/>
                <a:cs typeface="Trebuchet MS"/>
                <a:hlinkClick r:id="rId2"/>
              </a:rPr>
              <a:t> </a:t>
            </a:r>
            <a:r>
              <a:rPr sz="1600" u="sng" spc="-45" dirty="0">
                <a:solidFill>
                  <a:srgbClr val="FFFFFF"/>
                </a:solidFill>
                <a:uFill>
                  <a:solidFill>
                    <a:srgbClr val="FFFFFF"/>
                  </a:solidFill>
                </a:uFill>
                <a:latin typeface="Trebuchet MS"/>
                <a:cs typeface="Trebuchet MS"/>
                <a:hlinkClick r:id="rId2"/>
              </a:rPr>
              <a:t>I</a:t>
            </a:r>
            <a:r>
              <a:rPr sz="1600" u="sng" spc="-145" dirty="0">
                <a:solidFill>
                  <a:srgbClr val="FFFFFF"/>
                </a:solidFill>
                <a:uFill>
                  <a:solidFill>
                    <a:srgbClr val="FFFFFF"/>
                  </a:solidFill>
                </a:uFill>
                <a:latin typeface="Trebuchet MS"/>
                <a:cs typeface="Trebuchet MS"/>
                <a:hlinkClick r:id="rId2"/>
              </a:rPr>
              <a:t> </a:t>
            </a:r>
            <a:r>
              <a:rPr sz="1600" u="sng" spc="-65" dirty="0">
                <a:solidFill>
                  <a:srgbClr val="FFFFFF"/>
                </a:solidFill>
                <a:uFill>
                  <a:solidFill>
                    <a:srgbClr val="FFFFFF"/>
                  </a:solidFill>
                </a:uFill>
                <a:latin typeface="Trebuchet MS"/>
                <a:cs typeface="Trebuchet MS"/>
                <a:hlinkClick r:id="rId2"/>
              </a:rPr>
              <a:t>(El</a:t>
            </a:r>
            <a:r>
              <a:rPr sz="1600" u="sng" spc="-125" dirty="0">
                <a:solidFill>
                  <a:srgbClr val="FFFFFF"/>
                </a:solidFill>
                <a:uFill>
                  <a:solidFill>
                    <a:srgbClr val="FFFFFF"/>
                  </a:solidFill>
                </a:uFill>
                <a:latin typeface="Trebuchet MS"/>
                <a:cs typeface="Trebuchet MS"/>
                <a:hlinkClick r:id="rId2"/>
              </a:rPr>
              <a:t> </a:t>
            </a:r>
            <a:r>
              <a:rPr sz="1600" u="sng" spc="-20" dirty="0">
                <a:solidFill>
                  <a:srgbClr val="FFFFFF"/>
                </a:solidFill>
                <a:uFill>
                  <a:solidFill>
                    <a:srgbClr val="FFFFFF"/>
                  </a:solidFill>
                </a:uFill>
                <a:latin typeface="Trebuchet MS"/>
                <a:cs typeface="Trebuchet MS"/>
                <a:hlinkClick r:id="rId2"/>
              </a:rPr>
              <a:t>Paso,</a:t>
            </a:r>
            <a:r>
              <a:rPr sz="1600" u="sng" spc="-120" dirty="0">
                <a:solidFill>
                  <a:srgbClr val="FFFFFF"/>
                </a:solidFill>
                <a:uFill>
                  <a:solidFill>
                    <a:srgbClr val="FFFFFF"/>
                  </a:solidFill>
                </a:uFill>
                <a:latin typeface="Trebuchet MS"/>
                <a:cs typeface="Trebuchet MS"/>
                <a:hlinkClick r:id="rId2"/>
              </a:rPr>
              <a:t> </a:t>
            </a:r>
            <a:r>
              <a:rPr sz="1600" u="sng" spc="-110" dirty="0">
                <a:solidFill>
                  <a:srgbClr val="FFFFFF"/>
                </a:solidFill>
                <a:uFill>
                  <a:solidFill>
                    <a:srgbClr val="FFFFFF"/>
                  </a:solidFill>
                </a:uFill>
                <a:latin typeface="Trebuchet MS"/>
                <a:cs typeface="Trebuchet MS"/>
                <a:hlinkClick r:id="rId2"/>
              </a:rPr>
              <a:t>TX:</a:t>
            </a:r>
            <a:r>
              <a:rPr sz="1600" u="sng" spc="-135" dirty="0">
                <a:solidFill>
                  <a:srgbClr val="FFFFFF"/>
                </a:solidFill>
                <a:uFill>
                  <a:solidFill>
                    <a:srgbClr val="FFFFFF"/>
                  </a:solidFill>
                </a:uFill>
                <a:latin typeface="Trebuchet MS"/>
                <a:cs typeface="Trebuchet MS"/>
                <a:hlinkClick r:id="rId2"/>
              </a:rPr>
              <a:t> </a:t>
            </a:r>
            <a:r>
              <a:rPr sz="1600" u="sng" spc="70" dirty="0">
                <a:solidFill>
                  <a:srgbClr val="FFFFFF"/>
                </a:solidFill>
                <a:uFill>
                  <a:solidFill>
                    <a:srgbClr val="FFFFFF"/>
                  </a:solidFill>
                </a:uFill>
                <a:latin typeface="Trebuchet MS"/>
                <a:cs typeface="Trebuchet MS"/>
                <a:hlinkClick r:id="rId2"/>
              </a:rPr>
              <a:t>Casa</a:t>
            </a:r>
            <a:r>
              <a:rPr sz="1600" u="sng" spc="-130" dirty="0">
                <a:solidFill>
                  <a:srgbClr val="FFFFFF"/>
                </a:solidFill>
                <a:uFill>
                  <a:solidFill>
                    <a:srgbClr val="FFFFFF"/>
                  </a:solidFill>
                </a:uFill>
                <a:latin typeface="Trebuchet MS"/>
                <a:cs typeface="Trebuchet MS"/>
                <a:hlinkClick r:id="rId2"/>
              </a:rPr>
              <a:t> </a:t>
            </a:r>
            <a:r>
              <a:rPr sz="1600" u="sng" spc="-25" dirty="0">
                <a:solidFill>
                  <a:srgbClr val="FFFFFF"/>
                </a:solidFill>
                <a:uFill>
                  <a:solidFill>
                    <a:srgbClr val="FFFFFF"/>
                  </a:solidFill>
                </a:uFill>
                <a:latin typeface="Trebuchet MS"/>
                <a:cs typeface="Trebuchet MS"/>
                <a:hlinkClick r:id="rId2"/>
              </a:rPr>
              <a:t>Bautista</a:t>
            </a:r>
            <a:r>
              <a:rPr sz="1600" u="sng" spc="-114" dirty="0">
                <a:solidFill>
                  <a:srgbClr val="FFFFFF"/>
                </a:solidFill>
                <a:uFill>
                  <a:solidFill>
                    <a:srgbClr val="FFFFFF"/>
                  </a:solidFill>
                </a:uFill>
                <a:latin typeface="Trebuchet MS"/>
                <a:cs typeface="Trebuchet MS"/>
                <a:hlinkClick r:id="rId2"/>
              </a:rPr>
              <a:t> </a:t>
            </a:r>
            <a:r>
              <a:rPr sz="1600" u="sng" spc="-25" dirty="0">
                <a:solidFill>
                  <a:srgbClr val="FFFFFF"/>
                </a:solidFill>
                <a:uFill>
                  <a:solidFill>
                    <a:srgbClr val="FFFFFF"/>
                  </a:solidFill>
                </a:uFill>
                <a:latin typeface="Trebuchet MS"/>
                <a:cs typeface="Trebuchet MS"/>
                <a:hlinkClick r:id="rId2"/>
              </a:rPr>
              <a:t>de</a:t>
            </a:r>
            <a:r>
              <a:rPr sz="1600" u="sng" spc="-135" dirty="0">
                <a:solidFill>
                  <a:srgbClr val="FFFFFF"/>
                </a:solidFill>
                <a:uFill>
                  <a:solidFill>
                    <a:srgbClr val="FFFFFF"/>
                  </a:solidFill>
                </a:uFill>
                <a:latin typeface="Trebuchet MS"/>
                <a:cs typeface="Trebuchet MS"/>
                <a:hlinkClick r:id="rId2"/>
              </a:rPr>
              <a:t> </a:t>
            </a:r>
            <a:r>
              <a:rPr sz="1600" u="sng" spc="-10" dirty="0">
                <a:solidFill>
                  <a:srgbClr val="FFFFFF"/>
                </a:solidFill>
                <a:uFill>
                  <a:solidFill>
                    <a:srgbClr val="FFFFFF"/>
                  </a:solidFill>
                </a:uFill>
                <a:latin typeface="Trebuchet MS"/>
                <a:cs typeface="Trebuchet MS"/>
                <a:hlinkClick r:id="rId2"/>
              </a:rPr>
              <a:t>Publicaciones,</a:t>
            </a:r>
            <a:r>
              <a:rPr sz="1600" spc="-10" dirty="0">
                <a:solidFill>
                  <a:srgbClr val="FFFFFF"/>
                </a:solidFill>
                <a:latin typeface="Trebuchet MS"/>
                <a:cs typeface="Trebuchet MS"/>
              </a:rPr>
              <a:t> </a:t>
            </a:r>
            <a:r>
              <a:rPr sz="1600" u="sng" spc="-45" dirty="0">
                <a:solidFill>
                  <a:srgbClr val="FFFFFF"/>
                </a:solidFill>
                <a:uFill>
                  <a:solidFill>
                    <a:srgbClr val="FFFFFF"/>
                  </a:solidFill>
                </a:uFill>
                <a:latin typeface="Trebuchet MS"/>
                <a:cs typeface="Trebuchet MS"/>
                <a:hlinkClick r:id="rId2"/>
              </a:rPr>
              <a:t>2003),</a:t>
            </a:r>
            <a:r>
              <a:rPr sz="1600" u="sng" spc="-114" dirty="0">
                <a:solidFill>
                  <a:srgbClr val="FFFFFF"/>
                </a:solidFill>
                <a:uFill>
                  <a:solidFill>
                    <a:srgbClr val="FFFFFF"/>
                  </a:solidFill>
                </a:uFill>
                <a:latin typeface="Trebuchet MS"/>
                <a:cs typeface="Trebuchet MS"/>
              </a:rPr>
              <a:t> </a:t>
            </a:r>
            <a:r>
              <a:rPr sz="1600" i="1" spc="-55" dirty="0">
                <a:solidFill>
                  <a:srgbClr val="FFFFFF"/>
                </a:solidFill>
                <a:latin typeface="Trebuchet MS"/>
                <a:cs typeface="Trebuchet MS"/>
              </a:rPr>
              <a:t>pp</a:t>
            </a:r>
            <a:r>
              <a:rPr sz="1600" spc="-55" dirty="0">
                <a:solidFill>
                  <a:srgbClr val="FFFFFF"/>
                </a:solidFill>
                <a:latin typeface="Trebuchet MS"/>
                <a:cs typeface="Trebuchet MS"/>
              </a:rPr>
              <a:t>.</a:t>
            </a:r>
            <a:r>
              <a:rPr sz="1600" spc="-114" dirty="0">
                <a:solidFill>
                  <a:srgbClr val="FFFFFF"/>
                </a:solidFill>
                <a:latin typeface="Trebuchet MS"/>
                <a:cs typeface="Trebuchet MS"/>
              </a:rPr>
              <a:t> </a:t>
            </a:r>
            <a:r>
              <a:rPr sz="1600" spc="-10" dirty="0">
                <a:solidFill>
                  <a:srgbClr val="FFFFFF"/>
                </a:solidFill>
                <a:latin typeface="Trebuchet MS"/>
                <a:cs typeface="Trebuchet MS"/>
              </a:rPr>
              <a:t>90,95</a:t>
            </a:r>
            <a:endParaRPr sz="1600">
              <a:latin typeface="Trebuchet MS"/>
              <a:cs typeface="Trebuchet MS"/>
            </a:endParaRPr>
          </a:p>
        </p:txBody>
      </p:sp>
      <p:pic>
        <p:nvPicPr>
          <p:cNvPr id="4" name="object 4"/>
          <p:cNvPicPr/>
          <p:nvPr/>
        </p:nvPicPr>
        <p:blipFill>
          <a:blip r:embed="rId3" cstate="print"/>
          <a:stretch>
            <a:fillRect/>
          </a:stretch>
        </p:blipFill>
        <p:spPr>
          <a:xfrm>
            <a:off x="7738872" y="219457"/>
            <a:ext cx="4453128" cy="641908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79D80-3718-DDA0-0951-90FDC8705F3A}"/>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D279CA7-4C3C-F014-8D00-2485DD9A07B7}"/>
              </a:ext>
            </a:extLst>
          </p:cNvPr>
          <p:cNvPicPr>
            <a:picLocks noGrp="1" noChangeAspect="1"/>
          </p:cNvPicPr>
          <p:nvPr>
            <p:ph type="pic" sz="quarter" idx="10"/>
          </p:nvPr>
        </p:nvPicPr>
        <p:blipFill>
          <a:blip r:embed="rId2">
            <a:grayscl/>
            <a:extLst>
              <a:ext uri="{28A0092B-C50C-407E-A947-70E740481C1C}">
                <a14:useLocalDpi xmlns:a14="http://schemas.microsoft.com/office/drawing/2010/main" val="0"/>
              </a:ext>
            </a:extLst>
          </a:blip>
          <a:srcRect t="15" b="15"/>
          <a:stretch>
            <a:fillRect/>
          </a:stretch>
        </p:blipFill>
        <p:spPr/>
      </p:pic>
      <p:sp>
        <p:nvSpPr>
          <p:cNvPr id="5" name="BACGROUND COLOR">
            <a:extLst>
              <a:ext uri="{FF2B5EF4-FFF2-40B4-BE49-F238E27FC236}">
                <a16:creationId xmlns:a16="http://schemas.microsoft.com/office/drawing/2014/main" id="{5604DE36-626D-D83D-DBAA-E4D5C1CADBD4}"/>
              </a:ext>
            </a:extLst>
          </p:cNvPr>
          <p:cNvSpPr/>
          <p:nvPr/>
        </p:nvSpPr>
        <p:spPr>
          <a:xfrm>
            <a:off x="22985" y="0"/>
            <a:ext cx="121920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54865202-47AD-548E-D2DF-8ACAF695ABB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2985" y="12568"/>
            <a:ext cx="12192000" cy="6858000"/>
          </a:xfrm>
          <a:prstGeom prst="rect">
            <a:avLst/>
          </a:prstGeom>
        </p:spPr>
      </p:pic>
      <p:sp>
        <p:nvSpPr>
          <p:cNvPr id="12" name="TEXT">
            <a:extLst>
              <a:ext uri="{FF2B5EF4-FFF2-40B4-BE49-F238E27FC236}">
                <a16:creationId xmlns:a16="http://schemas.microsoft.com/office/drawing/2014/main" id="{011C6C4A-6351-2DF3-86BF-1FDDC33B4BC7}"/>
              </a:ext>
            </a:extLst>
          </p:cNvPr>
          <p:cNvSpPr txBox="1"/>
          <p:nvPr/>
        </p:nvSpPr>
        <p:spPr>
          <a:xfrm>
            <a:off x="2952093" y="2729585"/>
            <a:ext cx="6333785" cy="1754326"/>
          </a:xfrm>
          <a:prstGeom prst="rect">
            <a:avLst/>
          </a:prstGeom>
          <a:noFill/>
        </p:spPr>
        <p:txBody>
          <a:bodyPr wrap="none" rtlCol="0">
            <a:spAutoFit/>
          </a:bodyPr>
          <a:lstStyle/>
          <a:p>
            <a:pPr algn="ctr"/>
            <a:r>
              <a:rPr lang="en-US" sz="5400" dirty="0">
                <a:solidFill>
                  <a:schemeClr val="bg1"/>
                </a:solidFill>
                <a:effectLst>
                  <a:outerShdw blurRad="635000" dist="190500" dir="5400000" algn="t" rotWithShape="0">
                    <a:prstClr val="black">
                      <a:alpha val="50000"/>
                    </a:prstClr>
                  </a:outerShdw>
                </a:effectLst>
                <a:latin typeface="Indigo Regular" panose="00000500000000000000" pitchFamily="50" charset="0"/>
              </a:rPr>
              <a:t>DEUTEROCANONICOS</a:t>
            </a:r>
          </a:p>
          <a:p>
            <a:pPr algn="ctr"/>
            <a:r>
              <a:rPr lang="en-US" sz="5400" dirty="0">
                <a:solidFill>
                  <a:schemeClr val="bg1"/>
                </a:solidFill>
                <a:effectLst>
                  <a:outerShdw blurRad="635000" dist="190500" dir="5400000" algn="t" rotWithShape="0">
                    <a:prstClr val="black">
                      <a:alpha val="50000"/>
                    </a:prstClr>
                  </a:outerShdw>
                </a:effectLst>
                <a:latin typeface="Indigo Regular" panose="00000500000000000000" pitchFamily="50" charset="0"/>
              </a:rPr>
              <a:t>REFUTACIONES</a:t>
            </a:r>
          </a:p>
        </p:txBody>
      </p:sp>
      <p:sp>
        <p:nvSpPr>
          <p:cNvPr id="30" name="EFFECT">
            <a:extLst>
              <a:ext uri="{FF2B5EF4-FFF2-40B4-BE49-F238E27FC236}">
                <a16:creationId xmlns:a16="http://schemas.microsoft.com/office/drawing/2014/main" id="{7CD59FC5-B309-FBD7-A8B6-AAD045DF02D3}"/>
              </a:ext>
            </a:extLst>
          </p:cNvPr>
          <p:cNvSpPr/>
          <p:nvPr/>
        </p:nvSpPr>
        <p:spPr>
          <a:xfrm>
            <a:off x="856743" y="106394"/>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31" name="EFFECT">
            <a:extLst>
              <a:ext uri="{FF2B5EF4-FFF2-40B4-BE49-F238E27FC236}">
                <a16:creationId xmlns:a16="http://schemas.microsoft.com/office/drawing/2014/main" id="{1C360DFB-FF14-5E2D-38D3-B4D70F99748D}"/>
              </a:ext>
            </a:extLst>
          </p:cNvPr>
          <p:cNvSpPr/>
          <p:nvPr/>
        </p:nvSpPr>
        <p:spPr>
          <a:xfrm>
            <a:off x="8913439" y="996388"/>
            <a:ext cx="1298182" cy="1052213"/>
          </a:xfrm>
          <a:custGeom>
            <a:avLst/>
            <a:gdLst>
              <a:gd name="connsiteX0" fmla="*/ 46037 w 1298182"/>
              <a:gd name="connsiteY0" fmla="*/ 326522 h 1052213"/>
              <a:gd name="connsiteX1" fmla="*/ 121936 w 1298182"/>
              <a:gd name="connsiteY1" fmla="*/ 774160 h 1052213"/>
              <a:gd name="connsiteX2" fmla="*/ 418593 w 1298182"/>
              <a:gd name="connsiteY2" fmla="*/ 868802 h 1052213"/>
              <a:gd name="connsiteX3" fmla="*/ 692723 w 1298182"/>
              <a:gd name="connsiteY3" fmla="*/ 984309 h 1052213"/>
              <a:gd name="connsiteX4" fmla="*/ 877332 w 1298182"/>
              <a:gd name="connsiteY4" fmla="*/ 1049453 h 1052213"/>
              <a:gd name="connsiteX5" fmla="*/ 1261479 w 1298182"/>
              <a:gd name="connsiteY5" fmla="*/ 818832 h 1052213"/>
              <a:gd name="connsiteX6" fmla="*/ 1219699 w 1298182"/>
              <a:gd name="connsiteY6" fmla="*/ 358178 h 1052213"/>
              <a:gd name="connsiteX7" fmla="*/ 858406 w 1298182"/>
              <a:gd name="connsiteY7" fmla="*/ 52274 h 1052213"/>
              <a:gd name="connsiteX8" fmla="*/ 46037 w 1298182"/>
              <a:gd name="connsiteY8" fmla="*/ 326522 h 105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182" h="1052213">
                <a:moveTo>
                  <a:pt x="46037" y="326522"/>
                </a:moveTo>
                <a:cubicBezTo>
                  <a:pt x="-32155" y="472377"/>
                  <a:pt x="-13229" y="678536"/>
                  <a:pt x="121936" y="774160"/>
                </a:cubicBezTo>
                <a:cubicBezTo>
                  <a:pt x="207201" y="834529"/>
                  <a:pt x="317809" y="841201"/>
                  <a:pt x="418593" y="868802"/>
                </a:cubicBezTo>
                <a:cubicBezTo>
                  <a:pt x="514401" y="895030"/>
                  <a:pt x="603333" y="941076"/>
                  <a:pt x="692723" y="984309"/>
                </a:cubicBezTo>
                <a:cubicBezTo>
                  <a:pt x="751727" y="1012891"/>
                  <a:pt x="812368" y="1040689"/>
                  <a:pt x="877332" y="1049453"/>
                </a:cubicBezTo>
                <a:cubicBezTo>
                  <a:pt x="1036203" y="1070841"/>
                  <a:pt x="1197171" y="965472"/>
                  <a:pt x="1261479" y="818832"/>
                </a:cubicBezTo>
                <a:cubicBezTo>
                  <a:pt x="1325853" y="672192"/>
                  <a:pt x="1301558" y="495857"/>
                  <a:pt x="1219699" y="358178"/>
                </a:cubicBezTo>
                <a:cubicBezTo>
                  <a:pt x="1137840" y="220499"/>
                  <a:pt x="1004246" y="118858"/>
                  <a:pt x="858406" y="52274"/>
                </a:cubicBezTo>
                <a:cubicBezTo>
                  <a:pt x="573078" y="-78014"/>
                  <a:pt x="197836" y="43314"/>
                  <a:pt x="46037" y="326522"/>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32" name="EFFECT">
            <a:extLst>
              <a:ext uri="{FF2B5EF4-FFF2-40B4-BE49-F238E27FC236}">
                <a16:creationId xmlns:a16="http://schemas.microsoft.com/office/drawing/2014/main" id="{738B2CBF-275D-CD0E-9C97-4AC8EE7C9064}"/>
              </a:ext>
            </a:extLst>
          </p:cNvPr>
          <p:cNvSpPr/>
          <p:nvPr/>
        </p:nvSpPr>
        <p:spPr>
          <a:xfrm>
            <a:off x="8957929" y="3652915"/>
            <a:ext cx="655898" cy="622677"/>
          </a:xfrm>
          <a:custGeom>
            <a:avLst/>
            <a:gdLst>
              <a:gd name="connsiteX0" fmla="*/ 5991 w 655898"/>
              <a:gd name="connsiteY0" fmla="*/ 424355 h 622677"/>
              <a:gd name="connsiteX1" fmla="*/ 231136 w 655898"/>
              <a:gd name="connsiteY1" fmla="*/ 621489 h 622677"/>
              <a:gd name="connsiteX2" fmla="*/ 373701 w 655898"/>
              <a:gd name="connsiteY2" fmla="*/ 601802 h 622677"/>
              <a:gd name="connsiteX3" fmla="*/ 639907 w 655898"/>
              <a:gd name="connsiteY3" fmla="*/ 360061 h 622677"/>
              <a:gd name="connsiteX4" fmla="*/ 534669 w 655898"/>
              <a:gd name="connsiteY4" fmla="*/ 33032 h 622677"/>
              <a:gd name="connsiteX5" fmla="*/ 5925 w 655898"/>
              <a:gd name="connsiteY5" fmla="*/ 424355 h 62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898" h="622677">
                <a:moveTo>
                  <a:pt x="5991" y="424355"/>
                </a:moveTo>
                <a:cubicBezTo>
                  <a:pt x="29959" y="528089"/>
                  <a:pt x="125046" y="611351"/>
                  <a:pt x="231136" y="621489"/>
                </a:cubicBezTo>
                <a:cubicBezTo>
                  <a:pt x="279269" y="626067"/>
                  <a:pt x="327860" y="616976"/>
                  <a:pt x="373701" y="601802"/>
                </a:cubicBezTo>
                <a:cubicBezTo>
                  <a:pt x="491644" y="562754"/>
                  <a:pt x="598846" y="477138"/>
                  <a:pt x="639907" y="360061"/>
                </a:cubicBezTo>
                <a:cubicBezTo>
                  <a:pt x="681033" y="242985"/>
                  <a:pt x="641740" y="96018"/>
                  <a:pt x="534669" y="33032"/>
                </a:cubicBezTo>
                <a:cubicBezTo>
                  <a:pt x="315352" y="-96014"/>
                  <a:pt x="-50983" y="177971"/>
                  <a:pt x="5925" y="424355"/>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35" name="EFFECT">
            <a:extLst>
              <a:ext uri="{FF2B5EF4-FFF2-40B4-BE49-F238E27FC236}">
                <a16:creationId xmlns:a16="http://schemas.microsoft.com/office/drawing/2014/main" id="{59C2744F-2587-AAEA-093C-5365CDBAD2F1}"/>
              </a:ext>
            </a:extLst>
          </p:cNvPr>
          <p:cNvSpPr/>
          <p:nvPr/>
        </p:nvSpPr>
        <p:spPr>
          <a:xfrm>
            <a:off x="5149661" y="1791947"/>
            <a:ext cx="655898" cy="655084"/>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36" name="EFFECT">
            <a:extLst>
              <a:ext uri="{FF2B5EF4-FFF2-40B4-BE49-F238E27FC236}">
                <a16:creationId xmlns:a16="http://schemas.microsoft.com/office/drawing/2014/main" id="{D49D9563-297A-7321-3638-542CA158A531}"/>
              </a:ext>
            </a:extLst>
          </p:cNvPr>
          <p:cNvSpPr/>
          <p:nvPr/>
        </p:nvSpPr>
        <p:spPr>
          <a:xfrm>
            <a:off x="467311" y="5198930"/>
            <a:ext cx="1264445" cy="1154985"/>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37" name="EFFECT">
            <a:extLst>
              <a:ext uri="{FF2B5EF4-FFF2-40B4-BE49-F238E27FC236}">
                <a16:creationId xmlns:a16="http://schemas.microsoft.com/office/drawing/2014/main" id="{D2007BCA-7C44-97AE-F9BC-EF2F33CADAB0}"/>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40" name="EFFECT">
            <a:extLst>
              <a:ext uri="{FF2B5EF4-FFF2-40B4-BE49-F238E27FC236}">
                <a16:creationId xmlns:a16="http://schemas.microsoft.com/office/drawing/2014/main" id="{CE2B4ED2-1C24-CBB4-C7A4-5198D4B6243C}"/>
              </a:ext>
            </a:extLst>
          </p:cNvPr>
          <p:cNvSpPr>
            <a:spLocks noEditPoints="1"/>
          </p:cNvSpPr>
          <p:nvPr/>
        </p:nvSpPr>
        <p:spPr bwMode="auto">
          <a:xfrm>
            <a:off x="3264635" y="257175"/>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76477439"/>
      </p:ext>
    </p:extLst>
  </p:cSld>
  <p:clrMapOvr>
    <a:masterClrMapping/>
  </p:clrMapOvr>
  <mc:AlternateContent xmlns:mc="http://schemas.openxmlformats.org/markup-compatibility/2006">
    <mc:Choice xmlns:p14="http://schemas.microsoft.com/office/powerpoint/2010/main" Requires="p14">
      <p:transition advTm="0">
        <p14:flythrough dir="out"/>
      </p:transition>
    </mc:Choice>
    <mc:Fallback>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p:cTn id="7" dur="250" fill="hold"/>
                                        <p:tgtEl>
                                          <p:spTgt spid="12"/>
                                        </p:tgtEl>
                                        <p:attrNameLst>
                                          <p:attrName>ppt_w</p:attrName>
                                        </p:attrNameLst>
                                      </p:cBhvr>
                                      <p:tavLst>
                                        <p:tav tm="0">
                                          <p:val>
                                            <p:fltVal val="0"/>
                                          </p:val>
                                        </p:tav>
                                        <p:tav tm="100000">
                                          <p:val>
                                            <p:strVal val="#ppt_w"/>
                                          </p:val>
                                        </p:tav>
                                      </p:tavLst>
                                    </p:anim>
                                    <p:anim calcmode="lin" valueType="num">
                                      <p:cBhvr>
                                        <p:cTn id="8" dur="250" fill="hold"/>
                                        <p:tgtEl>
                                          <p:spTgt spid="12"/>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p:stCondLst>
                                    <p:cond delay="500"/>
                                  </p:stCondLst>
                                  <p:childTnLst>
                                    <p:animScale>
                                      <p:cBhvr>
                                        <p:cTn id="10" dur="500" fill="hold"/>
                                        <p:tgtEl>
                                          <p:spTgt spid="12"/>
                                        </p:tgtEl>
                                      </p:cBhvr>
                                      <p:by x="125000" y="125000"/>
                                    </p:animScale>
                                  </p:childTnLst>
                                </p:cTn>
                              </p:par>
                              <p:par>
                                <p:cTn id="11" presetID="6" presetClass="emph" presetSubtype="0" accel="40000" decel="40000" autoRev="1" fill="hold" grpId="2" nodeType="withEffect">
                                  <p:stCondLst>
                                    <p:cond delay="2250"/>
                                  </p:stCondLst>
                                  <p:childTnLst>
                                    <p:animScale>
                                      <p:cBhvr>
                                        <p:cTn id="12" dur="500" fill="hold"/>
                                        <p:tgtEl>
                                          <p:spTgt spid="12"/>
                                        </p:tgtEl>
                                      </p:cBhvr>
                                      <p:by x="125000" y="125000"/>
                                    </p:animScale>
                                  </p:childTnLst>
                                </p:cTn>
                              </p:par>
                              <p:par>
                                <p:cTn id="13" presetID="10" presetClass="entr" presetSubtype="0" fill="hold" grpId="0" nodeType="withEffect">
                                  <p:stCondLst>
                                    <p:cond delay="75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childTnLst>
                                </p:cTn>
                              </p:par>
                              <p:par>
                                <p:cTn id="16" presetID="8" presetClass="emph" presetSubtype="0" fill="hold" grpId="1" nodeType="withEffect">
                                  <p:stCondLst>
                                    <p:cond delay="0"/>
                                  </p:stCondLst>
                                  <p:childTnLst>
                                    <p:animRot by="21600000">
                                      <p:cBhvr>
                                        <p:cTn id="17" dur="10000" fill="hold"/>
                                        <p:tgtEl>
                                          <p:spTgt spid="32"/>
                                        </p:tgtEl>
                                        <p:attrNameLst>
                                          <p:attrName>r</p:attrName>
                                        </p:attrNameLst>
                                      </p:cBhvr>
                                    </p:animRot>
                                  </p:childTnLst>
                                </p:cTn>
                              </p:par>
                              <p:par>
                                <p:cTn id="18" presetID="64" presetClass="path" presetSubtype="0" accel="50000" decel="50000" fill="hold" grpId="2" nodeType="withEffect">
                                  <p:stCondLst>
                                    <p:cond delay="0"/>
                                  </p:stCondLst>
                                  <p:childTnLst>
                                    <p:animMotion origin="layout" path="M 1.45833E-6 7.40741E-7 L -0.08151 0.18009 " pathEditMode="relative" rAng="0" ptsTypes="AA">
                                      <p:cBhvr>
                                        <p:cTn id="19" dur="10000" fill="hold"/>
                                        <p:tgtEl>
                                          <p:spTgt spid="32"/>
                                        </p:tgtEl>
                                        <p:attrNameLst>
                                          <p:attrName>ppt_x</p:attrName>
                                          <p:attrName>ppt_y</p:attrName>
                                        </p:attrNameLst>
                                      </p:cBhvr>
                                      <p:rCtr x="-4076" y="9005"/>
                                    </p:animMotion>
                                  </p:childTnLst>
                                </p:cTn>
                              </p:par>
                              <p:par>
                                <p:cTn id="20" presetID="10" presetClass="entr" presetSubtype="0" fill="hold" grpId="0" nodeType="withEffect">
                                  <p:stCondLst>
                                    <p:cond delay="125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childTnLst>
                                </p:cTn>
                              </p:par>
                              <p:par>
                                <p:cTn id="23" presetID="8" presetClass="emph" presetSubtype="0" fill="hold" grpId="1" nodeType="withEffect">
                                  <p:stCondLst>
                                    <p:cond delay="0"/>
                                  </p:stCondLst>
                                  <p:childTnLst>
                                    <p:animRot by="21600000">
                                      <p:cBhvr>
                                        <p:cTn id="24" dur="10000" fill="hold"/>
                                        <p:tgtEl>
                                          <p:spTgt spid="31"/>
                                        </p:tgtEl>
                                        <p:attrNameLst>
                                          <p:attrName>r</p:attrName>
                                        </p:attrNameLst>
                                      </p:cBhvr>
                                    </p:animRot>
                                  </p:childTnLst>
                                </p:cTn>
                              </p:par>
                              <p:par>
                                <p:cTn id="25" presetID="64" presetClass="path" presetSubtype="0" accel="50000" decel="50000" fill="hold" grpId="2" nodeType="withEffect">
                                  <p:stCondLst>
                                    <p:cond delay="0"/>
                                  </p:stCondLst>
                                  <p:childTnLst>
                                    <p:animMotion origin="layout" path="M 5E-6 -7.40741E-7 L -0.05325 -0.15347 " pathEditMode="relative" rAng="0" ptsTypes="AA">
                                      <p:cBhvr>
                                        <p:cTn id="26" dur="10000" fill="hold"/>
                                        <p:tgtEl>
                                          <p:spTgt spid="31"/>
                                        </p:tgtEl>
                                        <p:attrNameLst>
                                          <p:attrName>ppt_x</p:attrName>
                                          <p:attrName>ppt_y</p:attrName>
                                        </p:attrNameLst>
                                      </p:cBhvr>
                                      <p:rCtr x="-2669" y="-7685"/>
                                    </p:animMotion>
                                  </p:childTnLst>
                                </p:cTn>
                              </p:par>
                              <p:par>
                                <p:cTn id="27" presetID="10" presetClass="entr" presetSubtype="0" fill="hold" grpId="0" nodeType="withEffect">
                                  <p:stCondLst>
                                    <p:cond delay="125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childTnLst>
                                </p:cTn>
                              </p:par>
                              <p:par>
                                <p:cTn id="30" presetID="8" presetClass="emph" presetSubtype="0" fill="hold" grpId="1" nodeType="withEffect">
                                  <p:stCondLst>
                                    <p:cond delay="0"/>
                                  </p:stCondLst>
                                  <p:childTnLst>
                                    <p:animRot by="21600000">
                                      <p:cBhvr>
                                        <p:cTn id="31" dur="10000" fill="hold"/>
                                        <p:tgtEl>
                                          <p:spTgt spid="30"/>
                                        </p:tgtEl>
                                        <p:attrNameLst>
                                          <p:attrName>r</p:attrName>
                                        </p:attrNameLst>
                                      </p:cBhvr>
                                    </p:animRot>
                                  </p:childTnLst>
                                </p:cTn>
                              </p:par>
                              <p:par>
                                <p:cTn id="32" presetID="64" presetClass="path" presetSubtype="0" accel="50000" decel="50000" fill="hold" grpId="2" nodeType="withEffect">
                                  <p:stCondLst>
                                    <p:cond delay="0"/>
                                  </p:stCondLst>
                                  <p:childTnLst>
                                    <p:animMotion origin="layout" path="M -1.66667E-6 -1.85185E-6 L -0.02109 0.11852 " pathEditMode="relative" rAng="0" ptsTypes="AA">
                                      <p:cBhvr>
                                        <p:cTn id="33" dur="10000" fill="hold"/>
                                        <p:tgtEl>
                                          <p:spTgt spid="30"/>
                                        </p:tgtEl>
                                        <p:attrNameLst>
                                          <p:attrName>ppt_x</p:attrName>
                                          <p:attrName>ppt_y</p:attrName>
                                        </p:attrNameLst>
                                      </p:cBhvr>
                                      <p:rCtr x="-1055" y="5926"/>
                                    </p:animMotion>
                                  </p:childTnLst>
                                </p:cTn>
                              </p:par>
                              <p:par>
                                <p:cTn id="34" presetID="10" presetClass="entr" presetSubtype="0" fill="hold" grpId="0" nodeType="withEffect">
                                  <p:stCondLst>
                                    <p:cond delay="125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000"/>
                                        <p:tgtEl>
                                          <p:spTgt spid="35"/>
                                        </p:tgtEl>
                                      </p:cBhvr>
                                    </p:animEffect>
                                  </p:childTnLst>
                                </p:cTn>
                              </p:par>
                              <p:par>
                                <p:cTn id="37" presetID="8" presetClass="emph" presetSubtype="0" fill="hold" grpId="1" nodeType="withEffect">
                                  <p:stCondLst>
                                    <p:cond delay="0"/>
                                  </p:stCondLst>
                                  <p:childTnLst>
                                    <p:animRot by="21600000">
                                      <p:cBhvr>
                                        <p:cTn id="38" dur="10000" fill="hold"/>
                                        <p:tgtEl>
                                          <p:spTgt spid="35"/>
                                        </p:tgtEl>
                                        <p:attrNameLst>
                                          <p:attrName>r</p:attrName>
                                        </p:attrNameLst>
                                      </p:cBhvr>
                                    </p:animRot>
                                  </p:childTnLst>
                                </p:cTn>
                              </p:par>
                              <p:par>
                                <p:cTn id="39" presetID="64" presetClass="path" presetSubtype="0" accel="50000" decel="50000" fill="hold" grpId="2" nodeType="withEffect">
                                  <p:stCondLst>
                                    <p:cond delay="0"/>
                                  </p:stCondLst>
                                  <p:childTnLst>
                                    <p:animMotion origin="layout" path="M -3.95833E-6 7.40741E-7 L -0.02109 0.11852 " pathEditMode="relative" rAng="0" ptsTypes="AA">
                                      <p:cBhvr>
                                        <p:cTn id="40" dur="10000" fill="hold"/>
                                        <p:tgtEl>
                                          <p:spTgt spid="35"/>
                                        </p:tgtEl>
                                        <p:attrNameLst>
                                          <p:attrName>ppt_x</p:attrName>
                                          <p:attrName>ppt_y</p:attrName>
                                        </p:attrNameLst>
                                      </p:cBhvr>
                                      <p:rCtr x="-1055" y="5926"/>
                                    </p:animMotion>
                                  </p:childTnLst>
                                </p:cTn>
                              </p:par>
                              <p:par>
                                <p:cTn id="41" presetID="10" presetClass="entr" presetSubtype="0" repeatCount="indefinite"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1000"/>
                                        <p:tgtEl>
                                          <p:spTgt spid="37"/>
                                        </p:tgtEl>
                                      </p:cBhvr>
                                    </p:animEffect>
                                  </p:childTnLst>
                                </p:cTn>
                              </p:par>
                              <p:par>
                                <p:cTn id="44" presetID="10" presetClass="entr" presetSubtype="0" repeatCount="indefinite" fill="hold" grpId="0" nodeType="withEffect">
                                  <p:stCondLst>
                                    <p:cond delay="50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1000"/>
                                        <p:tgtEl>
                                          <p:spTgt spid="36"/>
                                        </p:tgtEl>
                                      </p:cBhvr>
                                    </p:animEffect>
                                  </p:childTnLst>
                                </p:cTn>
                              </p:par>
                              <p:par>
                                <p:cTn id="47" presetID="22" presetClass="entr" presetSubtype="8" fill="hold" grpId="0" nodeType="withEffect">
                                  <p:stCondLst>
                                    <p:cond delay="1000"/>
                                  </p:stCondLst>
                                  <p:childTnLst>
                                    <p:set>
                                      <p:cBhvr>
                                        <p:cTn id="48" dur="1" fill="hold">
                                          <p:stCondLst>
                                            <p:cond delay="0"/>
                                          </p:stCondLst>
                                        </p:cTn>
                                        <p:tgtEl>
                                          <p:spTgt spid="40"/>
                                        </p:tgtEl>
                                        <p:attrNameLst>
                                          <p:attrName>style.visibility</p:attrName>
                                        </p:attrNameLst>
                                      </p:cBhvr>
                                      <p:to>
                                        <p:strVal val="visible"/>
                                      </p:to>
                                    </p:set>
                                    <p:animEffect transition="in" filter="wipe(left)">
                                      <p:cBhvr>
                                        <p:cTn id="4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30" grpId="0" animBg="1"/>
      <p:bldP spid="30" grpId="1" animBg="1"/>
      <p:bldP spid="30" grpId="2" animBg="1"/>
      <p:bldP spid="31" grpId="0" animBg="1"/>
      <p:bldP spid="31" grpId="1" animBg="1"/>
      <p:bldP spid="31" grpId="2" animBg="1"/>
      <p:bldP spid="32" grpId="0" animBg="1"/>
      <p:bldP spid="32" grpId="1" animBg="1"/>
      <p:bldP spid="32" grpId="2" animBg="1"/>
      <p:bldP spid="35" grpId="0" animBg="1"/>
      <p:bldP spid="35" grpId="1" animBg="1"/>
      <p:bldP spid="35" grpId="2" animBg="1"/>
      <p:bldP spid="36" grpId="0" animBg="1"/>
      <p:bldP spid="37" grpId="0" animBg="1"/>
      <p:bldP spid="4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3DE1221-6DA1-B8C1-38FD-93E7322012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28" name="Picture Placeholder 27">
            <a:extLst>
              <a:ext uri="{FF2B5EF4-FFF2-40B4-BE49-F238E27FC236}">
                <a16:creationId xmlns:a16="http://schemas.microsoft.com/office/drawing/2014/main" id="{2719DE44-53C0-4324-A823-D7325984A9D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5412" r="25412"/>
          <a:stretch/>
        </p:blipFill>
        <p:spPr/>
      </p:pic>
      <p:sp>
        <p:nvSpPr>
          <p:cNvPr id="6" name="TEXT">
            <a:extLst>
              <a:ext uri="{FF2B5EF4-FFF2-40B4-BE49-F238E27FC236}">
                <a16:creationId xmlns:a16="http://schemas.microsoft.com/office/drawing/2014/main" id="{324494EF-4CC1-47D4-8668-66149353ED38}"/>
              </a:ext>
            </a:extLst>
          </p:cNvPr>
          <p:cNvSpPr txBox="1"/>
          <p:nvPr/>
        </p:nvSpPr>
        <p:spPr>
          <a:xfrm>
            <a:off x="6299201" y="1639020"/>
            <a:ext cx="5425487" cy="4770537"/>
          </a:xfrm>
          <a:prstGeom prst="rect">
            <a:avLst/>
          </a:prstGeom>
          <a:noFill/>
        </p:spPr>
        <p:txBody>
          <a:bodyPr wrap="square" rtlCol="0">
            <a:spAutoFit/>
          </a:bodyPr>
          <a:lstStyle/>
          <a:p>
            <a:r>
              <a:rPr lang="es-MX" sz="1600" dirty="0">
                <a:solidFill>
                  <a:schemeClr val="bg1"/>
                </a:solidFill>
                <a:effectLst>
                  <a:outerShdw blurRad="38100" dist="38100" dir="2700000" algn="tl">
                    <a:srgbClr val="000000">
                      <a:alpha val="43137"/>
                    </a:srgbClr>
                  </a:outerShdw>
                </a:effectLst>
              </a:rPr>
              <a:t>“Fue escrito en griego, no en hebreo, como lo dice Jerónimo, y como lo muestra el mismo libro. Porque Jerónimo dice, en el prefacio a Jeremías, que este libro no es leído por los hebreos, ni existe entre ellos, y que por eso él lo omitió por completo. Pero si lo hubiera escrito aquel Baruc, o el mismo Jeremías, sin duda habría aparecido en hebreo, no en griego: pues Jeremías hablaba en hebreo, y publicaba sus profecías en lengua hebrea; y Baruc era el escriba de Jeremías, y consignaba muchas cosas por escrito de labios de Jeremías, como vemos en Jeremías 36:4. Además, la misma fraseología y dicción es griega, no tan condensada, nerviosa, grave y majestuosa como suele ser el estilo de la Escritura. En la Epístola de Jeremías, que se recita en el capítulo vi, la expresión “Estaréis allí siete generaciones” (v. 2) es nueva y extraña al idioma hebreo: pues en los libros hebreos el término “generación” nunca se usa para designar un período de diez años, como bien ha observado Francisco Junius. Quienquiera que haya escrito este libro era un griego, o escribió en griego. En consecuencia, no fue ni Baruc ni ningún otro de los profetas”</a:t>
            </a:r>
            <a:endParaRPr lang="en-US" sz="1600" dirty="0">
              <a:solidFill>
                <a:schemeClr val="bg1"/>
              </a:solidFill>
              <a:effectLst>
                <a:outerShdw blurRad="38100" dist="38100" dir="2700000" algn="tl">
                  <a:srgbClr val="000000">
                    <a:alpha val="43137"/>
                  </a:srgbClr>
                </a:outerShdw>
              </a:effectLst>
              <a:latin typeface="Caviar Dreams" panose="020B0402020204020504" pitchFamily="34" charset="0"/>
              <a:ea typeface="Open Sans" panose="020B0606030504020204" pitchFamily="34" charset="0"/>
              <a:cs typeface="Open Sans" panose="020B0606030504020204" pitchFamily="34" charset="0"/>
            </a:endParaRPr>
          </a:p>
        </p:txBody>
      </p:sp>
      <p:sp>
        <p:nvSpPr>
          <p:cNvPr id="14" name="TEXT">
            <a:extLst>
              <a:ext uri="{FF2B5EF4-FFF2-40B4-BE49-F238E27FC236}">
                <a16:creationId xmlns:a16="http://schemas.microsoft.com/office/drawing/2014/main" id="{BC5DF0EA-45A8-48C3-8EE4-DECA1EE4F5E0}"/>
              </a:ext>
            </a:extLst>
          </p:cNvPr>
          <p:cNvSpPr txBox="1"/>
          <p:nvPr/>
        </p:nvSpPr>
        <p:spPr>
          <a:xfrm>
            <a:off x="7412464" y="917253"/>
            <a:ext cx="3541749" cy="584775"/>
          </a:xfrm>
          <a:prstGeom prst="rect">
            <a:avLst/>
          </a:prstGeom>
          <a:noFill/>
        </p:spPr>
        <p:txBody>
          <a:bodyPr wrap="square" rtlCol="0">
            <a:spAutoFit/>
          </a:bodyPr>
          <a:lstStyle/>
          <a:p>
            <a:r>
              <a:rPr lang="en-US" sz="3200" b="1" dirty="0">
                <a:solidFill>
                  <a:schemeClr val="bg1"/>
                </a:solidFill>
                <a:latin typeface="Indigo Regular" panose="00000500000000000000" pitchFamily="50" charset="0"/>
                <a:ea typeface="Open Sans" panose="020B0606030504020204" pitchFamily="34" charset="0"/>
                <a:cs typeface="Poppins" panose="00000500000000000000" pitchFamily="2" charset="0"/>
              </a:rPr>
              <a:t>BARUC</a:t>
            </a:r>
          </a:p>
        </p:txBody>
      </p:sp>
      <p:sp>
        <p:nvSpPr>
          <p:cNvPr id="17" name="EFFECT">
            <a:extLst>
              <a:ext uri="{FF2B5EF4-FFF2-40B4-BE49-F238E27FC236}">
                <a16:creationId xmlns:a16="http://schemas.microsoft.com/office/drawing/2014/main" id="{AEB51D72-576A-49D3-A187-875AAF86FDEA}"/>
              </a:ext>
            </a:extLst>
          </p:cNvPr>
          <p:cNvSpPr/>
          <p:nvPr/>
        </p:nvSpPr>
        <p:spPr>
          <a:xfrm>
            <a:off x="-393056" y="1488303"/>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18" name="EFFECT">
            <a:extLst>
              <a:ext uri="{FF2B5EF4-FFF2-40B4-BE49-F238E27FC236}">
                <a16:creationId xmlns:a16="http://schemas.microsoft.com/office/drawing/2014/main" id="{F6863803-9AE0-4FB8-B0B5-499894BB5ACE}"/>
              </a:ext>
            </a:extLst>
          </p:cNvPr>
          <p:cNvSpPr/>
          <p:nvPr/>
        </p:nvSpPr>
        <p:spPr>
          <a:xfrm>
            <a:off x="6096000" y="308514"/>
            <a:ext cx="1298182" cy="1052213"/>
          </a:xfrm>
          <a:custGeom>
            <a:avLst/>
            <a:gdLst>
              <a:gd name="connsiteX0" fmla="*/ 46037 w 1298182"/>
              <a:gd name="connsiteY0" fmla="*/ 326522 h 1052213"/>
              <a:gd name="connsiteX1" fmla="*/ 121936 w 1298182"/>
              <a:gd name="connsiteY1" fmla="*/ 774160 h 1052213"/>
              <a:gd name="connsiteX2" fmla="*/ 418593 w 1298182"/>
              <a:gd name="connsiteY2" fmla="*/ 868802 h 1052213"/>
              <a:gd name="connsiteX3" fmla="*/ 692723 w 1298182"/>
              <a:gd name="connsiteY3" fmla="*/ 984309 h 1052213"/>
              <a:gd name="connsiteX4" fmla="*/ 877332 w 1298182"/>
              <a:gd name="connsiteY4" fmla="*/ 1049453 h 1052213"/>
              <a:gd name="connsiteX5" fmla="*/ 1261479 w 1298182"/>
              <a:gd name="connsiteY5" fmla="*/ 818832 h 1052213"/>
              <a:gd name="connsiteX6" fmla="*/ 1219699 w 1298182"/>
              <a:gd name="connsiteY6" fmla="*/ 358178 h 1052213"/>
              <a:gd name="connsiteX7" fmla="*/ 858406 w 1298182"/>
              <a:gd name="connsiteY7" fmla="*/ 52274 h 1052213"/>
              <a:gd name="connsiteX8" fmla="*/ 46037 w 1298182"/>
              <a:gd name="connsiteY8" fmla="*/ 326522 h 105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182" h="1052213">
                <a:moveTo>
                  <a:pt x="46037" y="326522"/>
                </a:moveTo>
                <a:cubicBezTo>
                  <a:pt x="-32155" y="472377"/>
                  <a:pt x="-13229" y="678536"/>
                  <a:pt x="121936" y="774160"/>
                </a:cubicBezTo>
                <a:cubicBezTo>
                  <a:pt x="207201" y="834529"/>
                  <a:pt x="317809" y="841201"/>
                  <a:pt x="418593" y="868802"/>
                </a:cubicBezTo>
                <a:cubicBezTo>
                  <a:pt x="514401" y="895030"/>
                  <a:pt x="603333" y="941076"/>
                  <a:pt x="692723" y="984309"/>
                </a:cubicBezTo>
                <a:cubicBezTo>
                  <a:pt x="751727" y="1012891"/>
                  <a:pt x="812368" y="1040689"/>
                  <a:pt x="877332" y="1049453"/>
                </a:cubicBezTo>
                <a:cubicBezTo>
                  <a:pt x="1036203" y="1070841"/>
                  <a:pt x="1197171" y="965472"/>
                  <a:pt x="1261479" y="818832"/>
                </a:cubicBezTo>
                <a:cubicBezTo>
                  <a:pt x="1325853" y="672192"/>
                  <a:pt x="1301558" y="495857"/>
                  <a:pt x="1219699" y="358178"/>
                </a:cubicBezTo>
                <a:cubicBezTo>
                  <a:pt x="1137840" y="220499"/>
                  <a:pt x="1004246" y="118858"/>
                  <a:pt x="858406" y="52274"/>
                </a:cubicBezTo>
                <a:cubicBezTo>
                  <a:pt x="573078" y="-78014"/>
                  <a:pt x="197836" y="43314"/>
                  <a:pt x="46037" y="326522"/>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23" name="EFFECT">
            <a:extLst>
              <a:ext uri="{FF2B5EF4-FFF2-40B4-BE49-F238E27FC236}">
                <a16:creationId xmlns:a16="http://schemas.microsoft.com/office/drawing/2014/main" id="{A40D6907-A057-4A69-933A-AFDF4036B937}"/>
              </a:ext>
            </a:extLst>
          </p:cNvPr>
          <p:cNvSpPr/>
          <p:nvPr/>
        </p:nvSpPr>
        <p:spPr>
          <a:xfrm>
            <a:off x="467311" y="5198930"/>
            <a:ext cx="1264445" cy="1154985"/>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24" name="EFFECT">
            <a:extLst>
              <a:ext uri="{FF2B5EF4-FFF2-40B4-BE49-F238E27FC236}">
                <a16:creationId xmlns:a16="http://schemas.microsoft.com/office/drawing/2014/main" id="{BA0F5D2D-827B-449C-8411-94925622C1EB}"/>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26" name="EFFECT">
            <a:extLst>
              <a:ext uri="{FF2B5EF4-FFF2-40B4-BE49-F238E27FC236}">
                <a16:creationId xmlns:a16="http://schemas.microsoft.com/office/drawing/2014/main" id="{EDEB0BF8-7311-4CDF-8437-B2D607461AF1}"/>
              </a:ext>
            </a:extLst>
          </p:cNvPr>
          <p:cNvSpPr>
            <a:spLocks noEditPoints="1"/>
          </p:cNvSpPr>
          <p:nvPr/>
        </p:nvSpPr>
        <p:spPr bwMode="auto">
          <a:xfrm>
            <a:off x="893788" y="257175"/>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775148759"/>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80000">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14:bounceEnd="80000">
                                          <p:cBhvr additive="base">
                                            <p:cTn id="7" dur="1500" fill="hold"/>
                                            <p:tgtEl>
                                              <p:spTgt spid="14"/>
                                            </p:tgtEl>
                                            <p:attrNameLst>
                                              <p:attrName>ppt_x</p:attrName>
                                            </p:attrNameLst>
                                          </p:cBhvr>
                                          <p:tavLst>
                                            <p:tav tm="0">
                                              <p:val>
                                                <p:strVal val="1+#ppt_w/2"/>
                                              </p:val>
                                            </p:tav>
                                            <p:tav tm="100000">
                                              <p:val>
                                                <p:strVal val="#ppt_x"/>
                                              </p:val>
                                            </p:tav>
                                          </p:tavLst>
                                        </p:anim>
                                        <p:anim calcmode="lin" valueType="num" p14:bounceEnd="80000">
                                          <p:cBhvr additive="base">
                                            <p:cTn id="8" dur="15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iterate type="lt">
                                        <p:tmPct val="5000"/>
                                      </p:iterate>
                                      <p:childTnLst>
                                        <p:set>
                                          <p:cBhvr>
                                            <p:cTn id="10" dur="1" fill="hold">
                                              <p:stCondLst>
                                                <p:cond delay="0"/>
                                              </p:stCondLst>
                                            </p:cTn>
                                            <p:tgtEl>
                                              <p:spTgt spid="6"/>
                                            </p:tgtEl>
                                            <p:attrNameLst>
                                              <p:attrName>style.visibility</p:attrName>
                                            </p:attrNameLst>
                                          </p:cBhvr>
                                          <p:to>
                                            <p:strVal val="visible"/>
                                          </p:to>
                                        </p:set>
                                        <p:animEffect transition="in" filter="wipe(left)">
                                          <p:cBhvr>
                                            <p:cTn id="11" dur="250"/>
                                            <p:tgtEl>
                                              <p:spTgt spid="6"/>
                                            </p:tgtEl>
                                          </p:cBhvr>
                                        </p:animEffect>
                                      </p:childTnLst>
                                    </p:cTn>
                                  </p:par>
                                  <p:par>
                                    <p:cTn id="12" presetID="10" presetClass="entr" presetSubtype="0" fill="hold" grpId="0" nodeType="withEffect">
                                      <p:stCondLst>
                                        <p:cond delay="125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8" presetClass="emph" presetSubtype="0" fill="hold" grpId="1" nodeType="withEffect">
                                      <p:stCondLst>
                                        <p:cond delay="0"/>
                                      </p:stCondLst>
                                      <p:childTnLst>
                                        <p:animRot by="21600000">
                                          <p:cBhvr>
                                            <p:cTn id="16" dur="10000" fill="hold"/>
                                            <p:tgtEl>
                                              <p:spTgt spid="18"/>
                                            </p:tgtEl>
                                            <p:attrNameLst>
                                              <p:attrName>r</p:attrName>
                                            </p:attrNameLst>
                                          </p:cBhvr>
                                        </p:animRot>
                                      </p:childTnLst>
                                    </p:cTn>
                                  </p:par>
                                  <p:par>
                                    <p:cTn id="17" presetID="64" presetClass="path" presetSubtype="0" accel="50000" decel="50000" fill="hold" grpId="2" nodeType="withEffect">
                                      <p:stCondLst>
                                        <p:cond delay="0"/>
                                      </p:stCondLst>
                                      <p:childTnLst>
                                        <p:animMotion origin="layout" path="M 4.79167E-6 2.22222E-6 L 0.09362 -0.09584 " pathEditMode="relative" rAng="0" ptsTypes="AA">
                                          <p:cBhvr>
                                            <p:cTn id="18" dur="10000" fill="hold"/>
                                            <p:tgtEl>
                                              <p:spTgt spid="18"/>
                                            </p:tgtEl>
                                            <p:attrNameLst>
                                              <p:attrName>ppt_x</p:attrName>
                                              <p:attrName>ppt_y</p:attrName>
                                            </p:attrNameLst>
                                          </p:cBhvr>
                                          <p:rCtr x="4674" y="-4792"/>
                                        </p:animMotion>
                                      </p:childTnLst>
                                    </p:cTn>
                                  </p:par>
                                  <p:par>
                                    <p:cTn id="19" presetID="10" presetClass="entr" presetSubtype="0" fill="hold" grpId="0" nodeType="withEffect">
                                      <p:stCondLst>
                                        <p:cond delay="125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8" presetClass="emph" presetSubtype="0" fill="hold" grpId="1" nodeType="withEffect">
                                      <p:stCondLst>
                                        <p:cond delay="0"/>
                                      </p:stCondLst>
                                      <p:childTnLst>
                                        <p:animRot by="21600000">
                                          <p:cBhvr>
                                            <p:cTn id="23" dur="10000" fill="hold"/>
                                            <p:tgtEl>
                                              <p:spTgt spid="17"/>
                                            </p:tgtEl>
                                            <p:attrNameLst>
                                              <p:attrName>r</p:attrName>
                                            </p:attrNameLst>
                                          </p:cBhvr>
                                        </p:animRot>
                                      </p:childTnLst>
                                    </p:cTn>
                                  </p:par>
                                  <p:par>
                                    <p:cTn id="24" presetID="64" presetClass="path" presetSubtype="0" accel="50000" decel="50000" fill="hold" grpId="2" nodeType="withEffect">
                                      <p:stCondLst>
                                        <p:cond delay="0"/>
                                      </p:stCondLst>
                                      <p:childTnLst>
                                        <p:animMotion origin="layout" path="M 2.5E-6 -2.22222E-6 L -0.0211 0.11852 " pathEditMode="relative" rAng="0" ptsTypes="AA">
                                          <p:cBhvr>
                                            <p:cTn id="25" dur="10000" fill="hold"/>
                                            <p:tgtEl>
                                              <p:spTgt spid="17"/>
                                            </p:tgtEl>
                                            <p:attrNameLst>
                                              <p:attrName>ppt_x</p:attrName>
                                              <p:attrName>ppt_y</p:attrName>
                                            </p:attrNameLst>
                                          </p:cBhvr>
                                          <p:rCtr x="-1055" y="5926"/>
                                        </p:animMotion>
                                      </p:childTnLst>
                                    </p:cTn>
                                  </p:par>
                                  <p:par>
                                    <p:cTn id="26" presetID="10" presetClass="entr" presetSubtype="0" repeatCount="indefinite"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10" presetClass="entr" presetSubtype="0" repeatCount="indefinite" fill="hold" grpId="0" nodeType="withEffect">
                                      <p:stCondLst>
                                        <p:cond delay="5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par>
                                    <p:cTn id="32" presetID="22" presetClass="entr" presetSubtype="8" fill="hold" grpId="0" nodeType="withEffect">
                                      <p:stCondLst>
                                        <p:cond delay="100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7" grpId="0" animBg="1"/>
          <p:bldP spid="17" grpId="1" animBg="1"/>
          <p:bldP spid="17" grpId="2" animBg="1"/>
          <p:bldP spid="18" grpId="0" animBg="1"/>
          <p:bldP spid="18" grpId="1" animBg="1"/>
          <p:bldP spid="18" grpId="2" animBg="1"/>
          <p:bldP spid="23" grpId="0" animBg="1"/>
          <p:bldP spid="24" grpId="0" animBg="1"/>
          <p:bldP spid="2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1+#ppt_w/2"/>
                                              </p:val>
                                            </p:tav>
                                            <p:tav tm="100000">
                                              <p:val>
                                                <p:strVal val="#ppt_x"/>
                                              </p:val>
                                            </p:tav>
                                          </p:tavLst>
                                        </p:anim>
                                        <p:anim calcmode="lin" valueType="num">
                                          <p:cBhvr additive="base">
                                            <p:cTn id="8" dur="15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iterate type="lt">
                                        <p:tmPct val="5000"/>
                                      </p:iterate>
                                      <p:childTnLst>
                                        <p:set>
                                          <p:cBhvr>
                                            <p:cTn id="10" dur="1" fill="hold">
                                              <p:stCondLst>
                                                <p:cond delay="0"/>
                                              </p:stCondLst>
                                            </p:cTn>
                                            <p:tgtEl>
                                              <p:spTgt spid="6"/>
                                            </p:tgtEl>
                                            <p:attrNameLst>
                                              <p:attrName>style.visibility</p:attrName>
                                            </p:attrNameLst>
                                          </p:cBhvr>
                                          <p:to>
                                            <p:strVal val="visible"/>
                                          </p:to>
                                        </p:set>
                                        <p:animEffect transition="in" filter="wipe(left)">
                                          <p:cBhvr>
                                            <p:cTn id="11" dur="250"/>
                                            <p:tgtEl>
                                              <p:spTgt spid="6"/>
                                            </p:tgtEl>
                                          </p:cBhvr>
                                        </p:animEffect>
                                      </p:childTnLst>
                                    </p:cTn>
                                  </p:par>
                                  <p:par>
                                    <p:cTn id="12" presetID="10" presetClass="entr" presetSubtype="0" fill="hold" grpId="0" nodeType="withEffect">
                                      <p:stCondLst>
                                        <p:cond delay="125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8" presetClass="emph" presetSubtype="0" fill="hold" grpId="1" nodeType="withEffect">
                                      <p:stCondLst>
                                        <p:cond delay="0"/>
                                      </p:stCondLst>
                                      <p:childTnLst>
                                        <p:animRot by="21600000">
                                          <p:cBhvr>
                                            <p:cTn id="16" dur="10000" fill="hold"/>
                                            <p:tgtEl>
                                              <p:spTgt spid="18"/>
                                            </p:tgtEl>
                                            <p:attrNameLst>
                                              <p:attrName>r</p:attrName>
                                            </p:attrNameLst>
                                          </p:cBhvr>
                                        </p:animRot>
                                      </p:childTnLst>
                                    </p:cTn>
                                  </p:par>
                                  <p:par>
                                    <p:cTn id="17" presetID="64" presetClass="path" presetSubtype="0" accel="50000" decel="50000" fill="hold" grpId="2" nodeType="withEffect">
                                      <p:stCondLst>
                                        <p:cond delay="0"/>
                                      </p:stCondLst>
                                      <p:childTnLst>
                                        <p:animMotion origin="layout" path="M 4.79167E-6 2.22222E-6 L 0.09362 -0.09584 " pathEditMode="relative" rAng="0" ptsTypes="AA">
                                          <p:cBhvr>
                                            <p:cTn id="18" dur="10000" fill="hold"/>
                                            <p:tgtEl>
                                              <p:spTgt spid="18"/>
                                            </p:tgtEl>
                                            <p:attrNameLst>
                                              <p:attrName>ppt_x</p:attrName>
                                              <p:attrName>ppt_y</p:attrName>
                                            </p:attrNameLst>
                                          </p:cBhvr>
                                          <p:rCtr x="4674" y="-4792"/>
                                        </p:animMotion>
                                      </p:childTnLst>
                                    </p:cTn>
                                  </p:par>
                                  <p:par>
                                    <p:cTn id="19" presetID="10" presetClass="entr" presetSubtype="0" fill="hold" grpId="0" nodeType="withEffect">
                                      <p:stCondLst>
                                        <p:cond delay="125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8" presetClass="emph" presetSubtype="0" fill="hold" grpId="1" nodeType="withEffect">
                                      <p:stCondLst>
                                        <p:cond delay="0"/>
                                      </p:stCondLst>
                                      <p:childTnLst>
                                        <p:animRot by="21600000">
                                          <p:cBhvr>
                                            <p:cTn id="23" dur="10000" fill="hold"/>
                                            <p:tgtEl>
                                              <p:spTgt spid="17"/>
                                            </p:tgtEl>
                                            <p:attrNameLst>
                                              <p:attrName>r</p:attrName>
                                            </p:attrNameLst>
                                          </p:cBhvr>
                                        </p:animRot>
                                      </p:childTnLst>
                                    </p:cTn>
                                  </p:par>
                                  <p:par>
                                    <p:cTn id="24" presetID="64" presetClass="path" presetSubtype="0" accel="50000" decel="50000" fill="hold" grpId="2" nodeType="withEffect">
                                      <p:stCondLst>
                                        <p:cond delay="0"/>
                                      </p:stCondLst>
                                      <p:childTnLst>
                                        <p:animMotion origin="layout" path="M 2.5E-6 -2.22222E-6 L -0.0211 0.11852 " pathEditMode="relative" rAng="0" ptsTypes="AA">
                                          <p:cBhvr>
                                            <p:cTn id="25" dur="10000" fill="hold"/>
                                            <p:tgtEl>
                                              <p:spTgt spid="17"/>
                                            </p:tgtEl>
                                            <p:attrNameLst>
                                              <p:attrName>ppt_x</p:attrName>
                                              <p:attrName>ppt_y</p:attrName>
                                            </p:attrNameLst>
                                          </p:cBhvr>
                                          <p:rCtr x="-1055" y="5926"/>
                                        </p:animMotion>
                                      </p:childTnLst>
                                    </p:cTn>
                                  </p:par>
                                  <p:par>
                                    <p:cTn id="26" presetID="10" presetClass="entr" presetSubtype="0" repeatCount="indefinite"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10" presetClass="entr" presetSubtype="0" repeatCount="indefinite" fill="hold" grpId="0" nodeType="withEffect">
                                      <p:stCondLst>
                                        <p:cond delay="5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par>
                                    <p:cTn id="32" presetID="22" presetClass="entr" presetSubtype="8" fill="hold" grpId="0" nodeType="withEffect">
                                      <p:stCondLst>
                                        <p:cond delay="100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7" grpId="0" animBg="1"/>
          <p:bldP spid="17" grpId="1" animBg="1"/>
          <p:bldP spid="17" grpId="2" animBg="1"/>
          <p:bldP spid="18" grpId="0" animBg="1"/>
          <p:bldP spid="18" grpId="1" animBg="1"/>
          <p:bldP spid="18" grpId="2" animBg="1"/>
          <p:bldP spid="23" grpId="0" animBg="1"/>
          <p:bldP spid="24" grpId="0" animBg="1"/>
          <p:bldP spid="26" grpId="0" animBg="1"/>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54962-454C-BD66-E1FD-F92E14C6EEB4}"/>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F201187E-CA49-CC45-A9C2-15BE371132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28" name="Picture Placeholder 27">
            <a:extLst>
              <a:ext uri="{FF2B5EF4-FFF2-40B4-BE49-F238E27FC236}">
                <a16:creationId xmlns:a16="http://schemas.microsoft.com/office/drawing/2014/main" id="{D05F5811-35F8-A73A-3048-BA409ACD587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5412" r="25412"/>
          <a:stretch/>
        </p:blipFill>
        <p:spPr/>
      </p:pic>
      <p:sp>
        <p:nvSpPr>
          <p:cNvPr id="6" name="TEXT">
            <a:extLst>
              <a:ext uri="{FF2B5EF4-FFF2-40B4-BE49-F238E27FC236}">
                <a16:creationId xmlns:a16="http://schemas.microsoft.com/office/drawing/2014/main" id="{3D117075-4612-7643-FCF2-90FAE146932A}"/>
              </a:ext>
            </a:extLst>
          </p:cNvPr>
          <p:cNvSpPr txBox="1"/>
          <p:nvPr/>
        </p:nvSpPr>
        <p:spPr>
          <a:xfrm>
            <a:off x="6285856" y="1529539"/>
            <a:ext cx="5425487" cy="5262979"/>
          </a:xfrm>
          <a:prstGeom prst="rect">
            <a:avLst/>
          </a:prstGeom>
          <a:noFill/>
        </p:spPr>
        <p:txBody>
          <a:bodyPr wrap="square" rtlCol="0">
            <a:spAutoFit/>
          </a:bodyPr>
          <a:lstStyle/>
          <a:p>
            <a:r>
              <a:rPr lang="es-MX" sz="2800" dirty="0">
                <a:solidFill>
                  <a:schemeClr val="bg1"/>
                </a:solidFill>
                <a:effectLst>
                  <a:outerShdw blurRad="38100" dist="38100" dir="2700000" algn="tl">
                    <a:srgbClr val="000000">
                      <a:alpha val="43137"/>
                    </a:srgbClr>
                  </a:outerShdw>
                </a:effectLst>
              </a:rPr>
              <a:t>El libro de Ester contiene diez capítulos hebreos, recibidos unánimemente como canónicos. La controversia se centra en los siete añadidos griegos, de estilo y origen diverso, que ni los judíos ni los Padres unánimes aceptaron como inspirados. La Iglesia romana, al canonizarlos en Trento, elevó al mismo rango lo espurio y lo auténtico, confundiendo lo humano con lo divino.</a:t>
            </a:r>
          </a:p>
        </p:txBody>
      </p:sp>
      <p:sp>
        <p:nvSpPr>
          <p:cNvPr id="14" name="TEXT">
            <a:extLst>
              <a:ext uri="{FF2B5EF4-FFF2-40B4-BE49-F238E27FC236}">
                <a16:creationId xmlns:a16="http://schemas.microsoft.com/office/drawing/2014/main" id="{75229B58-0EA5-C544-C41E-6B21C87DE473}"/>
              </a:ext>
            </a:extLst>
          </p:cNvPr>
          <p:cNvSpPr txBox="1"/>
          <p:nvPr/>
        </p:nvSpPr>
        <p:spPr>
          <a:xfrm>
            <a:off x="6377295" y="966764"/>
            <a:ext cx="3541749" cy="584775"/>
          </a:xfrm>
          <a:prstGeom prst="rect">
            <a:avLst/>
          </a:prstGeom>
          <a:noFill/>
        </p:spPr>
        <p:txBody>
          <a:bodyPr wrap="square" rtlCol="0">
            <a:spAutoFit/>
          </a:bodyPr>
          <a:lstStyle/>
          <a:p>
            <a:r>
              <a:rPr lang="en-US" sz="3200" b="1" dirty="0">
                <a:solidFill>
                  <a:schemeClr val="bg1"/>
                </a:solidFill>
                <a:latin typeface="Indigo Regular" panose="00000500000000000000" pitchFamily="50" charset="0"/>
                <a:ea typeface="Open Sans" panose="020B0606030504020204" pitchFamily="34" charset="0"/>
                <a:cs typeface="Poppins" panose="00000500000000000000" pitchFamily="2" charset="0"/>
              </a:rPr>
              <a:t>ESTER</a:t>
            </a:r>
          </a:p>
        </p:txBody>
      </p:sp>
      <p:sp>
        <p:nvSpPr>
          <p:cNvPr id="17" name="EFFECT">
            <a:extLst>
              <a:ext uri="{FF2B5EF4-FFF2-40B4-BE49-F238E27FC236}">
                <a16:creationId xmlns:a16="http://schemas.microsoft.com/office/drawing/2014/main" id="{2A6F9673-BC2A-F503-4400-31FFCFCDB8BA}"/>
              </a:ext>
            </a:extLst>
          </p:cNvPr>
          <p:cNvSpPr/>
          <p:nvPr/>
        </p:nvSpPr>
        <p:spPr>
          <a:xfrm>
            <a:off x="-393056" y="1488303"/>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18" name="EFFECT">
            <a:extLst>
              <a:ext uri="{FF2B5EF4-FFF2-40B4-BE49-F238E27FC236}">
                <a16:creationId xmlns:a16="http://schemas.microsoft.com/office/drawing/2014/main" id="{8EAB6611-4BE5-7F4F-4961-BA96A48902AB}"/>
              </a:ext>
            </a:extLst>
          </p:cNvPr>
          <p:cNvSpPr/>
          <p:nvPr/>
        </p:nvSpPr>
        <p:spPr>
          <a:xfrm>
            <a:off x="5213512" y="273050"/>
            <a:ext cx="1298182" cy="1052213"/>
          </a:xfrm>
          <a:custGeom>
            <a:avLst/>
            <a:gdLst>
              <a:gd name="connsiteX0" fmla="*/ 46037 w 1298182"/>
              <a:gd name="connsiteY0" fmla="*/ 326522 h 1052213"/>
              <a:gd name="connsiteX1" fmla="*/ 121936 w 1298182"/>
              <a:gd name="connsiteY1" fmla="*/ 774160 h 1052213"/>
              <a:gd name="connsiteX2" fmla="*/ 418593 w 1298182"/>
              <a:gd name="connsiteY2" fmla="*/ 868802 h 1052213"/>
              <a:gd name="connsiteX3" fmla="*/ 692723 w 1298182"/>
              <a:gd name="connsiteY3" fmla="*/ 984309 h 1052213"/>
              <a:gd name="connsiteX4" fmla="*/ 877332 w 1298182"/>
              <a:gd name="connsiteY4" fmla="*/ 1049453 h 1052213"/>
              <a:gd name="connsiteX5" fmla="*/ 1261479 w 1298182"/>
              <a:gd name="connsiteY5" fmla="*/ 818832 h 1052213"/>
              <a:gd name="connsiteX6" fmla="*/ 1219699 w 1298182"/>
              <a:gd name="connsiteY6" fmla="*/ 358178 h 1052213"/>
              <a:gd name="connsiteX7" fmla="*/ 858406 w 1298182"/>
              <a:gd name="connsiteY7" fmla="*/ 52274 h 1052213"/>
              <a:gd name="connsiteX8" fmla="*/ 46037 w 1298182"/>
              <a:gd name="connsiteY8" fmla="*/ 326522 h 105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182" h="1052213">
                <a:moveTo>
                  <a:pt x="46037" y="326522"/>
                </a:moveTo>
                <a:cubicBezTo>
                  <a:pt x="-32155" y="472377"/>
                  <a:pt x="-13229" y="678536"/>
                  <a:pt x="121936" y="774160"/>
                </a:cubicBezTo>
                <a:cubicBezTo>
                  <a:pt x="207201" y="834529"/>
                  <a:pt x="317809" y="841201"/>
                  <a:pt x="418593" y="868802"/>
                </a:cubicBezTo>
                <a:cubicBezTo>
                  <a:pt x="514401" y="895030"/>
                  <a:pt x="603333" y="941076"/>
                  <a:pt x="692723" y="984309"/>
                </a:cubicBezTo>
                <a:cubicBezTo>
                  <a:pt x="751727" y="1012891"/>
                  <a:pt x="812368" y="1040689"/>
                  <a:pt x="877332" y="1049453"/>
                </a:cubicBezTo>
                <a:cubicBezTo>
                  <a:pt x="1036203" y="1070841"/>
                  <a:pt x="1197171" y="965472"/>
                  <a:pt x="1261479" y="818832"/>
                </a:cubicBezTo>
                <a:cubicBezTo>
                  <a:pt x="1325853" y="672192"/>
                  <a:pt x="1301558" y="495857"/>
                  <a:pt x="1219699" y="358178"/>
                </a:cubicBezTo>
                <a:cubicBezTo>
                  <a:pt x="1137840" y="220499"/>
                  <a:pt x="1004246" y="118858"/>
                  <a:pt x="858406" y="52274"/>
                </a:cubicBezTo>
                <a:cubicBezTo>
                  <a:pt x="573078" y="-78014"/>
                  <a:pt x="197836" y="43314"/>
                  <a:pt x="46037" y="326522"/>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23" name="EFFECT">
            <a:extLst>
              <a:ext uri="{FF2B5EF4-FFF2-40B4-BE49-F238E27FC236}">
                <a16:creationId xmlns:a16="http://schemas.microsoft.com/office/drawing/2014/main" id="{156A215A-A45C-29EE-5720-86D289A1235A}"/>
              </a:ext>
            </a:extLst>
          </p:cNvPr>
          <p:cNvSpPr/>
          <p:nvPr/>
        </p:nvSpPr>
        <p:spPr>
          <a:xfrm>
            <a:off x="467311" y="5198930"/>
            <a:ext cx="1264445" cy="1154985"/>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24" name="EFFECT">
            <a:extLst>
              <a:ext uri="{FF2B5EF4-FFF2-40B4-BE49-F238E27FC236}">
                <a16:creationId xmlns:a16="http://schemas.microsoft.com/office/drawing/2014/main" id="{1E4D252F-C2DE-60D8-3F9A-3DF4FB63FE92}"/>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26" name="EFFECT">
            <a:extLst>
              <a:ext uri="{FF2B5EF4-FFF2-40B4-BE49-F238E27FC236}">
                <a16:creationId xmlns:a16="http://schemas.microsoft.com/office/drawing/2014/main" id="{6BA2786D-DACB-8B52-0891-B77D8CF8B61A}"/>
              </a:ext>
            </a:extLst>
          </p:cNvPr>
          <p:cNvSpPr>
            <a:spLocks noEditPoints="1"/>
          </p:cNvSpPr>
          <p:nvPr/>
        </p:nvSpPr>
        <p:spPr bwMode="auto">
          <a:xfrm>
            <a:off x="893788" y="257175"/>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5668888"/>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80000">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14:bounceEnd="80000">
                                          <p:cBhvr additive="base">
                                            <p:cTn id="7" dur="1500" fill="hold"/>
                                            <p:tgtEl>
                                              <p:spTgt spid="14"/>
                                            </p:tgtEl>
                                            <p:attrNameLst>
                                              <p:attrName>ppt_x</p:attrName>
                                            </p:attrNameLst>
                                          </p:cBhvr>
                                          <p:tavLst>
                                            <p:tav tm="0">
                                              <p:val>
                                                <p:strVal val="1+#ppt_w/2"/>
                                              </p:val>
                                            </p:tav>
                                            <p:tav tm="100000">
                                              <p:val>
                                                <p:strVal val="#ppt_x"/>
                                              </p:val>
                                            </p:tav>
                                          </p:tavLst>
                                        </p:anim>
                                        <p:anim calcmode="lin" valueType="num" p14:bounceEnd="80000">
                                          <p:cBhvr additive="base">
                                            <p:cTn id="8" dur="15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iterate type="lt">
                                        <p:tmPct val="5000"/>
                                      </p:iterate>
                                      <p:childTnLst>
                                        <p:set>
                                          <p:cBhvr>
                                            <p:cTn id="10" dur="1" fill="hold">
                                              <p:stCondLst>
                                                <p:cond delay="0"/>
                                              </p:stCondLst>
                                            </p:cTn>
                                            <p:tgtEl>
                                              <p:spTgt spid="6"/>
                                            </p:tgtEl>
                                            <p:attrNameLst>
                                              <p:attrName>style.visibility</p:attrName>
                                            </p:attrNameLst>
                                          </p:cBhvr>
                                          <p:to>
                                            <p:strVal val="visible"/>
                                          </p:to>
                                        </p:set>
                                        <p:animEffect transition="in" filter="wipe(left)">
                                          <p:cBhvr>
                                            <p:cTn id="11" dur="250"/>
                                            <p:tgtEl>
                                              <p:spTgt spid="6"/>
                                            </p:tgtEl>
                                          </p:cBhvr>
                                        </p:animEffect>
                                      </p:childTnLst>
                                    </p:cTn>
                                  </p:par>
                                  <p:par>
                                    <p:cTn id="12" presetID="10" presetClass="entr" presetSubtype="0" fill="hold" grpId="0" nodeType="withEffect">
                                      <p:stCondLst>
                                        <p:cond delay="125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8" presetClass="emph" presetSubtype="0" fill="hold" grpId="1" nodeType="withEffect">
                                      <p:stCondLst>
                                        <p:cond delay="0"/>
                                      </p:stCondLst>
                                      <p:childTnLst>
                                        <p:animRot by="21600000">
                                          <p:cBhvr>
                                            <p:cTn id="16" dur="10000" fill="hold"/>
                                            <p:tgtEl>
                                              <p:spTgt spid="18"/>
                                            </p:tgtEl>
                                            <p:attrNameLst>
                                              <p:attrName>r</p:attrName>
                                            </p:attrNameLst>
                                          </p:cBhvr>
                                        </p:animRot>
                                      </p:childTnLst>
                                    </p:cTn>
                                  </p:par>
                                  <p:par>
                                    <p:cTn id="17" presetID="64" presetClass="path" presetSubtype="0" accel="50000" decel="50000" fill="hold" grpId="2" nodeType="withEffect">
                                      <p:stCondLst>
                                        <p:cond delay="0"/>
                                      </p:stCondLst>
                                      <p:childTnLst>
                                        <p:animMotion origin="layout" path="M 4.79167E-6 2.22222E-6 L 0.09362 -0.09584 " pathEditMode="relative" rAng="0" ptsTypes="AA">
                                          <p:cBhvr>
                                            <p:cTn id="18" dur="10000" fill="hold"/>
                                            <p:tgtEl>
                                              <p:spTgt spid="18"/>
                                            </p:tgtEl>
                                            <p:attrNameLst>
                                              <p:attrName>ppt_x</p:attrName>
                                              <p:attrName>ppt_y</p:attrName>
                                            </p:attrNameLst>
                                          </p:cBhvr>
                                          <p:rCtr x="4674" y="-4792"/>
                                        </p:animMotion>
                                      </p:childTnLst>
                                    </p:cTn>
                                  </p:par>
                                  <p:par>
                                    <p:cTn id="19" presetID="10" presetClass="entr" presetSubtype="0" fill="hold" grpId="0" nodeType="withEffect">
                                      <p:stCondLst>
                                        <p:cond delay="125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8" presetClass="emph" presetSubtype="0" fill="hold" grpId="1" nodeType="withEffect">
                                      <p:stCondLst>
                                        <p:cond delay="0"/>
                                      </p:stCondLst>
                                      <p:childTnLst>
                                        <p:animRot by="21600000">
                                          <p:cBhvr>
                                            <p:cTn id="23" dur="10000" fill="hold"/>
                                            <p:tgtEl>
                                              <p:spTgt spid="17"/>
                                            </p:tgtEl>
                                            <p:attrNameLst>
                                              <p:attrName>r</p:attrName>
                                            </p:attrNameLst>
                                          </p:cBhvr>
                                        </p:animRot>
                                      </p:childTnLst>
                                    </p:cTn>
                                  </p:par>
                                  <p:par>
                                    <p:cTn id="24" presetID="64" presetClass="path" presetSubtype="0" accel="50000" decel="50000" fill="hold" grpId="2" nodeType="withEffect">
                                      <p:stCondLst>
                                        <p:cond delay="0"/>
                                      </p:stCondLst>
                                      <p:childTnLst>
                                        <p:animMotion origin="layout" path="M 2.5E-6 -2.22222E-6 L -0.0211 0.11852 " pathEditMode="relative" rAng="0" ptsTypes="AA">
                                          <p:cBhvr>
                                            <p:cTn id="25" dur="10000" fill="hold"/>
                                            <p:tgtEl>
                                              <p:spTgt spid="17"/>
                                            </p:tgtEl>
                                            <p:attrNameLst>
                                              <p:attrName>ppt_x</p:attrName>
                                              <p:attrName>ppt_y</p:attrName>
                                            </p:attrNameLst>
                                          </p:cBhvr>
                                          <p:rCtr x="-1055" y="5926"/>
                                        </p:animMotion>
                                      </p:childTnLst>
                                    </p:cTn>
                                  </p:par>
                                  <p:par>
                                    <p:cTn id="26" presetID="10" presetClass="entr" presetSubtype="0" repeatCount="indefinite"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10" presetClass="entr" presetSubtype="0" repeatCount="indefinite" fill="hold" grpId="0" nodeType="withEffect">
                                      <p:stCondLst>
                                        <p:cond delay="5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par>
                                    <p:cTn id="32" presetID="22" presetClass="entr" presetSubtype="8" fill="hold" grpId="0" nodeType="withEffect">
                                      <p:stCondLst>
                                        <p:cond delay="100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7" grpId="0" animBg="1"/>
          <p:bldP spid="17" grpId="1" animBg="1"/>
          <p:bldP spid="17" grpId="2" animBg="1"/>
          <p:bldP spid="18" grpId="0" animBg="1"/>
          <p:bldP spid="18" grpId="1" animBg="1"/>
          <p:bldP spid="18" grpId="2" animBg="1"/>
          <p:bldP spid="23" grpId="0" animBg="1"/>
          <p:bldP spid="24" grpId="0" animBg="1"/>
          <p:bldP spid="2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1+#ppt_w/2"/>
                                              </p:val>
                                            </p:tav>
                                            <p:tav tm="100000">
                                              <p:val>
                                                <p:strVal val="#ppt_x"/>
                                              </p:val>
                                            </p:tav>
                                          </p:tavLst>
                                        </p:anim>
                                        <p:anim calcmode="lin" valueType="num">
                                          <p:cBhvr additive="base">
                                            <p:cTn id="8" dur="15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iterate type="lt">
                                        <p:tmPct val="5000"/>
                                      </p:iterate>
                                      <p:childTnLst>
                                        <p:set>
                                          <p:cBhvr>
                                            <p:cTn id="10" dur="1" fill="hold">
                                              <p:stCondLst>
                                                <p:cond delay="0"/>
                                              </p:stCondLst>
                                            </p:cTn>
                                            <p:tgtEl>
                                              <p:spTgt spid="6"/>
                                            </p:tgtEl>
                                            <p:attrNameLst>
                                              <p:attrName>style.visibility</p:attrName>
                                            </p:attrNameLst>
                                          </p:cBhvr>
                                          <p:to>
                                            <p:strVal val="visible"/>
                                          </p:to>
                                        </p:set>
                                        <p:animEffect transition="in" filter="wipe(left)">
                                          <p:cBhvr>
                                            <p:cTn id="11" dur="250"/>
                                            <p:tgtEl>
                                              <p:spTgt spid="6"/>
                                            </p:tgtEl>
                                          </p:cBhvr>
                                        </p:animEffect>
                                      </p:childTnLst>
                                    </p:cTn>
                                  </p:par>
                                  <p:par>
                                    <p:cTn id="12" presetID="10" presetClass="entr" presetSubtype="0" fill="hold" grpId="0" nodeType="withEffect">
                                      <p:stCondLst>
                                        <p:cond delay="125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8" presetClass="emph" presetSubtype="0" fill="hold" grpId="1" nodeType="withEffect">
                                      <p:stCondLst>
                                        <p:cond delay="0"/>
                                      </p:stCondLst>
                                      <p:childTnLst>
                                        <p:animRot by="21600000">
                                          <p:cBhvr>
                                            <p:cTn id="16" dur="10000" fill="hold"/>
                                            <p:tgtEl>
                                              <p:spTgt spid="18"/>
                                            </p:tgtEl>
                                            <p:attrNameLst>
                                              <p:attrName>r</p:attrName>
                                            </p:attrNameLst>
                                          </p:cBhvr>
                                        </p:animRot>
                                      </p:childTnLst>
                                    </p:cTn>
                                  </p:par>
                                  <p:par>
                                    <p:cTn id="17" presetID="64" presetClass="path" presetSubtype="0" accel="50000" decel="50000" fill="hold" grpId="2" nodeType="withEffect">
                                      <p:stCondLst>
                                        <p:cond delay="0"/>
                                      </p:stCondLst>
                                      <p:childTnLst>
                                        <p:animMotion origin="layout" path="M 4.79167E-6 2.22222E-6 L 0.09362 -0.09584 " pathEditMode="relative" rAng="0" ptsTypes="AA">
                                          <p:cBhvr>
                                            <p:cTn id="18" dur="10000" fill="hold"/>
                                            <p:tgtEl>
                                              <p:spTgt spid="18"/>
                                            </p:tgtEl>
                                            <p:attrNameLst>
                                              <p:attrName>ppt_x</p:attrName>
                                              <p:attrName>ppt_y</p:attrName>
                                            </p:attrNameLst>
                                          </p:cBhvr>
                                          <p:rCtr x="4674" y="-4792"/>
                                        </p:animMotion>
                                      </p:childTnLst>
                                    </p:cTn>
                                  </p:par>
                                  <p:par>
                                    <p:cTn id="19" presetID="10" presetClass="entr" presetSubtype="0" fill="hold" grpId="0" nodeType="withEffect">
                                      <p:stCondLst>
                                        <p:cond delay="125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8" presetClass="emph" presetSubtype="0" fill="hold" grpId="1" nodeType="withEffect">
                                      <p:stCondLst>
                                        <p:cond delay="0"/>
                                      </p:stCondLst>
                                      <p:childTnLst>
                                        <p:animRot by="21600000">
                                          <p:cBhvr>
                                            <p:cTn id="23" dur="10000" fill="hold"/>
                                            <p:tgtEl>
                                              <p:spTgt spid="17"/>
                                            </p:tgtEl>
                                            <p:attrNameLst>
                                              <p:attrName>r</p:attrName>
                                            </p:attrNameLst>
                                          </p:cBhvr>
                                        </p:animRot>
                                      </p:childTnLst>
                                    </p:cTn>
                                  </p:par>
                                  <p:par>
                                    <p:cTn id="24" presetID="64" presetClass="path" presetSubtype="0" accel="50000" decel="50000" fill="hold" grpId="2" nodeType="withEffect">
                                      <p:stCondLst>
                                        <p:cond delay="0"/>
                                      </p:stCondLst>
                                      <p:childTnLst>
                                        <p:animMotion origin="layout" path="M 2.5E-6 -2.22222E-6 L -0.0211 0.11852 " pathEditMode="relative" rAng="0" ptsTypes="AA">
                                          <p:cBhvr>
                                            <p:cTn id="25" dur="10000" fill="hold"/>
                                            <p:tgtEl>
                                              <p:spTgt spid="17"/>
                                            </p:tgtEl>
                                            <p:attrNameLst>
                                              <p:attrName>ppt_x</p:attrName>
                                              <p:attrName>ppt_y</p:attrName>
                                            </p:attrNameLst>
                                          </p:cBhvr>
                                          <p:rCtr x="-1055" y="5926"/>
                                        </p:animMotion>
                                      </p:childTnLst>
                                    </p:cTn>
                                  </p:par>
                                  <p:par>
                                    <p:cTn id="26" presetID="10" presetClass="entr" presetSubtype="0" repeatCount="indefinite"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10" presetClass="entr" presetSubtype="0" repeatCount="indefinite" fill="hold" grpId="0" nodeType="withEffect">
                                      <p:stCondLst>
                                        <p:cond delay="5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par>
                                    <p:cTn id="32" presetID="22" presetClass="entr" presetSubtype="8" fill="hold" grpId="0" nodeType="withEffect">
                                      <p:stCondLst>
                                        <p:cond delay="100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7" grpId="0" animBg="1"/>
          <p:bldP spid="17" grpId="1" animBg="1"/>
          <p:bldP spid="17" grpId="2" animBg="1"/>
          <p:bldP spid="18" grpId="0" animBg="1"/>
          <p:bldP spid="18" grpId="1" animBg="1"/>
          <p:bldP spid="18" grpId="2" animBg="1"/>
          <p:bldP spid="23" grpId="0" animBg="1"/>
          <p:bldP spid="24" grpId="0" animBg="1"/>
          <p:bldP spid="26" grpId="0" animBg="1"/>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ED4C0-2BDA-45EF-DAFD-5D5602CCD3D9}"/>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E571D3D0-9264-D22B-413A-D88A8621F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28" name="Picture Placeholder 27">
            <a:extLst>
              <a:ext uri="{FF2B5EF4-FFF2-40B4-BE49-F238E27FC236}">
                <a16:creationId xmlns:a16="http://schemas.microsoft.com/office/drawing/2014/main" id="{F8360E31-40A5-130F-ED98-C76C3A00527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5412" r="25412"/>
          <a:stretch/>
        </p:blipFill>
        <p:spPr/>
      </p:pic>
      <p:sp>
        <p:nvSpPr>
          <p:cNvPr id="6" name="TEXT">
            <a:extLst>
              <a:ext uri="{FF2B5EF4-FFF2-40B4-BE49-F238E27FC236}">
                <a16:creationId xmlns:a16="http://schemas.microsoft.com/office/drawing/2014/main" id="{769C6811-CEE3-84B5-09BE-FB03EEBE0B65}"/>
              </a:ext>
            </a:extLst>
          </p:cNvPr>
          <p:cNvSpPr txBox="1"/>
          <p:nvPr/>
        </p:nvSpPr>
        <p:spPr>
          <a:xfrm>
            <a:off x="6096000" y="1538846"/>
            <a:ext cx="5750490" cy="4801314"/>
          </a:xfrm>
          <a:prstGeom prst="rect">
            <a:avLst/>
          </a:prstGeom>
          <a:noFill/>
        </p:spPr>
        <p:txBody>
          <a:bodyPr wrap="square" rtlCol="0">
            <a:spAutoFit/>
          </a:bodyPr>
          <a:lstStyle/>
          <a:p>
            <a:r>
              <a:rPr lang="es-MX" dirty="0">
                <a:solidFill>
                  <a:schemeClr val="bg1"/>
                </a:solidFill>
                <a:effectLst>
                  <a:outerShdw blurRad="38100" dist="38100" dir="2700000" algn="tl">
                    <a:srgbClr val="000000">
                      <a:alpha val="43137"/>
                    </a:srgbClr>
                  </a:outerShdw>
                </a:effectLst>
              </a:rPr>
              <a:t>Las pruebas son varias:</a:t>
            </a:r>
          </a:p>
          <a:p>
            <a:pPr lvl="0"/>
            <a:r>
              <a:rPr lang="es-MX" dirty="0">
                <a:solidFill>
                  <a:schemeClr val="bg1"/>
                </a:solidFill>
                <a:effectLst>
                  <a:outerShdw blurRad="38100" dist="38100" dir="2700000" algn="tl">
                    <a:srgbClr val="000000">
                      <a:alpha val="43137"/>
                    </a:srgbClr>
                  </a:outerShdw>
                </a:effectLst>
              </a:rPr>
              <a:t>Repetición innecesaria. Los hechos narrados en los diez capítulos hebreos son contados otra vez en estos añadidos, lo cual muestra que no son del mismo autor. Ningún escritor inspirado repetiría dos veces la misma historia en lenguas distintas.</a:t>
            </a:r>
          </a:p>
          <a:p>
            <a:pPr lvl="0"/>
            <a:r>
              <a:rPr lang="es-MX" dirty="0">
                <a:solidFill>
                  <a:schemeClr val="bg1"/>
                </a:solidFill>
                <a:effectLst>
                  <a:outerShdw blurRad="38100" dist="38100" dir="2700000" algn="tl">
                    <a:srgbClr val="000000">
                      <a:alpha val="43137"/>
                    </a:srgbClr>
                  </a:outerShdw>
                </a:effectLst>
              </a:rPr>
              <a:t>Anacronismos. En el capítulo XI se menciona a Ptolomeo y Cleopatra, personajes de siglos posteriores a Mardoqueo y a los profetas. Esto prueba que se trata de un escrito griego muy tardío, y no de un testimonio profético.</a:t>
            </a:r>
          </a:p>
          <a:p>
            <a:pPr lvl="0"/>
            <a:r>
              <a:rPr lang="es-MX" dirty="0">
                <a:solidFill>
                  <a:schemeClr val="bg1"/>
                </a:solidFill>
                <a:effectLst>
                  <a:outerShdw blurRad="38100" dist="38100" dir="2700000" algn="tl">
                    <a:srgbClr val="000000">
                      <a:alpha val="43137"/>
                    </a:srgbClr>
                  </a:outerShdw>
                </a:effectLst>
              </a:rPr>
              <a:t>Contradicciones históricas.</a:t>
            </a:r>
          </a:p>
          <a:p>
            <a:pPr lvl="1"/>
            <a:r>
              <a:rPr lang="es-MX" dirty="0">
                <a:solidFill>
                  <a:schemeClr val="bg1"/>
                </a:solidFill>
                <a:effectLst>
                  <a:outerShdw blurRad="38100" dist="38100" dir="2700000" algn="tl">
                    <a:srgbClr val="000000">
                      <a:alpha val="43137"/>
                    </a:srgbClr>
                  </a:outerShdw>
                </a:effectLst>
              </a:rPr>
              <a:t>En XI.2 y XII.1 se dice que la conjura de los eunucos fue descubierta en el segundo año de Asuero; pero en II.16 (texto hebreo) consta que fue en el séptimo año.</a:t>
            </a:r>
          </a:p>
          <a:p>
            <a:pPr lvl="1"/>
            <a:r>
              <a:rPr lang="es-MX" dirty="0">
                <a:solidFill>
                  <a:schemeClr val="bg1"/>
                </a:solidFill>
                <a:effectLst>
                  <a:outerShdw blurRad="38100" dist="38100" dir="2700000" algn="tl">
                    <a:srgbClr val="000000">
                      <a:alpha val="43137"/>
                    </a:srgbClr>
                  </a:outerShdw>
                </a:effectLst>
              </a:rPr>
              <a:t>En XII.5 se afirma que el rey recompensó a Mardoqueo, mientras que en VI.3 el texto hebreo declara expresamente que no recibió galardón alguno.</a:t>
            </a:r>
          </a:p>
        </p:txBody>
      </p:sp>
      <p:sp>
        <p:nvSpPr>
          <p:cNvPr id="14" name="TEXT">
            <a:extLst>
              <a:ext uri="{FF2B5EF4-FFF2-40B4-BE49-F238E27FC236}">
                <a16:creationId xmlns:a16="http://schemas.microsoft.com/office/drawing/2014/main" id="{16037942-B2C6-731B-A956-28A6A4570A00}"/>
              </a:ext>
            </a:extLst>
          </p:cNvPr>
          <p:cNvSpPr txBox="1"/>
          <p:nvPr/>
        </p:nvSpPr>
        <p:spPr>
          <a:xfrm>
            <a:off x="6377295" y="966764"/>
            <a:ext cx="3541749" cy="584775"/>
          </a:xfrm>
          <a:prstGeom prst="rect">
            <a:avLst/>
          </a:prstGeom>
          <a:noFill/>
        </p:spPr>
        <p:txBody>
          <a:bodyPr wrap="square" rtlCol="0">
            <a:spAutoFit/>
          </a:bodyPr>
          <a:lstStyle/>
          <a:p>
            <a:r>
              <a:rPr lang="en-US" sz="3200" b="1" dirty="0">
                <a:solidFill>
                  <a:schemeClr val="bg1"/>
                </a:solidFill>
                <a:latin typeface="Indigo Regular" panose="00000500000000000000" pitchFamily="50" charset="0"/>
                <a:ea typeface="Open Sans" panose="020B0606030504020204" pitchFamily="34" charset="0"/>
                <a:cs typeface="Poppins" panose="00000500000000000000" pitchFamily="2" charset="0"/>
              </a:rPr>
              <a:t>ESTER</a:t>
            </a:r>
          </a:p>
        </p:txBody>
      </p:sp>
      <p:sp>
        <p:nvSpPr>
          <p:cNvPr id="17" name="EFFECT">
            <a:extLst>
              <a:ext uri="{FF2B5EF4-FFF2-40B4-BE49-F238E27FC236}">
                <a16:creationId xmlns:a16="http://schemas.microsoft.com/office/drawing/2014/main" id="{0F36353E-7F68-5F07-FE04-7AE9A67AF1E1}"/>
              </a:ext>
            </a:extLst>
          </p:cNvPr>
          <p:cNvSpPr/>
          <p:nvPr/>
        </p:nvSpPr>
        <p:spPr>
          <a:xfrm>
            <a:off x="-393056" y="1488303"/>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18" name="EFFECT">
            <a:extLst>
              <a:ext uri="{FF2B5EF4-FFF2-40B4-BE49-F238E27FC236}">
                <a16:creationId xmlns:a16="http://schemas.microsoft.com/office/drawing/2014/main" id="{7D8FEF83-72A4-96FC-AC4A-644100BC48A9}"/>
              </a:ext>
            </a:extLst>
          </p:cNvPr>
          <p:cNvSpPr/>
          <p:nvPr/>
        </p:nvSpPr>
        <p:spPr>
          <a:xfrm>
            <a:off x="5213512" y="273050"/>
            <a:ext cx="1298182" cy="1052213"/>
          </a:xfrm>
          <a:custGeom>
            <a:avLst/>
            <a:gdLst>
              <a:gd name="connsiteX0" fmla="*/ 46037 w 1298182"/>
              <a:gd name="connsiteY0" fmla="*/ 326522 h 1052213"/>
              <a:gd name="connsiteX1" fmla="*/ 121936 w 1298182"/>
              <a:gd name="connsiteY1" fmla="*/ 774160 h 1052213"/>
              <a:gd name="connsiteX2" fmla="*/ 418593 w 1298182"/>
              <a:gd name="connsiteY2" fmla="*/ 868802 h 1052213"/>
              <a:gd name="connsiteX3" fmla="*/ 692723 w 1298182"/>
              <a:gd name="connsiteY3" fmla="*/ 984309 h 1052213"/>
              <a:gd name="connsiteX4" fmla="*/ 877332 w 1298182"/>
              <a:gd name="connsiteY4" fmla="*/ 1049453 h 1052213"/>
              <a:gd name="connsiteX5" fmla="*/ 1261479 w 1298182"/>
              <a:gd name="connsiteY5" fmla="*/ 818832 h 1052213"/>
              <a:gd name="connsiteX6" fmla="*/ 1219699 w 1298182"/>
              <a:gd name="connsiteY6" fmla="*/ 358178 h 1052213"/>
              <a:gd name="connsiteX7" fmla="*/ 858406 w 1298182"/>
              <a:gd name="connsiteY7" fmla="*/ 52274 h 1052213"/>
              <a:gd name="connsiteX8" fmla="*/ 46037 w 1298182"/>
              <a:gd name="connsiteY8" fmla="*/ 326522 h 105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182" h="1052213">
                <a:moveTo>
                  <a:pt x="46037" y="326522"/>
                </a:moveTo>
                <a:cubicBezTo>
                  <a:pt x="-32155" y="472377"/>
                  <a:pt x="-13229" y="678536"/>
                  <a:pt x="121936" y="774160"/>
                </a:cubicBezTo>
                <a:cubicBezTo>
                  <a:pt x="207201" y="834529"/>
                  <a:pt x="317809" y="841201"/>
                  <a:pt x="418593" y="868802"/>
                </a:cubicBezTo>
                <a:cubicBezTo>
                  <a:pt x="514401" y="895030"/>
                  <a:pt x="603333" y="941076"/>
                  <a:pt x="692723" y="984309"/>
                </a:cubicBezTo>
                <a:cubicBezTo>
                  <a:pt x="751727" y="1012891"/>
                  <a:pt x="812368" y="1040689"/>
                  <a:pt x="877332" y="1049453"/>
                </a:cubicBezTo>
                <a:cubicBezTo>
                  <a:pt x="1036203" y="1070841"/>
                  <a:pt x="1197171" y="965472"/>
                  <a:pt x="1261479" y="818832"/>
                </a:cubicBezTo>
                <a:cubicBezTo>
                  <a:pt x="1325853" y="672192"/>
                  <a:pt x="1301558" y="495857"/>
                  <a:pt x="1219699" y="358178"/>
                </a:cubicBezTo>
                <a:cubicBezTo>
                  <a:pt x="1137840" y="220499"/>
                  <a:pt x="1004246" y="118858"/>
                  <a:pt x="858406" y="52274"/>
                </a:cubicBezTo>
                <a:cubicBezTo>
                  <a:pt x="573078" y="-78014"/>
                  <a:pt x="197836" y="43314"/>
                  <a:pt x="46037" y="326522"/>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23" name="EFFECT">
            <a:extLst>
              <a:ext uri="{FF2B5EF4-FFF2-40B4-BE49-F238E27FC236}">
                <a16:creationId xmlns:a16="http://schemas.microsoft.com/office/drawing/2014/main" id="{8B17080C-9E69-0115-6301-23BB1B583953}"/>
              </a:ext>
            </a:extLst>
          </p:cNvPr>
          <p:cNvSpPr/>
          <p:nvPr/>
        </p:nvSpPr>
        <p:spPr>
          <a:xfrm>
            <a:off x="467311" y="5198930"/>
            <a:ext cx="1264445" cy="1154985"/>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24" name="EFFECT">
            <a:extLst>
              <a:ext uri="{FF2B5EF4-FFF2-40B4-BE49-F238E27FC236}">
                <a16:creationId xmlns:a16="http://schemas.microsoft.com/office/drawing/2014/main" id="{2CDF4FCA-7E91-36C5-AC56-DB5DC2580EC6}"/>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26" name="EFFECT">
            <a:extLst>
              <a:ext uri="{FF2B5EF4-FFF2-40B4-BE49-F238E27FC236}">
                <a16:creationId xmlns:a16="http://schemas.microsoft.com/office/drawing/2014/main" id="{C1765BFB-EB27-0297-FB87-CF77CB678248}"/>
              </a:ext>
            </a:extLst>
          </p:cNvPr>
          <p:cNvSpPr>
            <a:spLocks noEditPoints="1"/>
          </p:cNvSpPr>
          <p:nvPr/>
        </p:nvSpPr>
        <p:spPr bwMode="auto">
          <a:xfrm>
            <a:off x="893788" y="257175"/>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33494441"/>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80000">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14:bounceEnd="80000">
                                          <p:cBhvr additive="base">
                                            <p:cTn id="7" dur="1500" fill="hold"/>
                                            <p:tgtEl>
                                              <p:spTgt spid="14"/>
                                            </p:tgtEl>
                                            <p:attrNameLst>
                                              <p:attrName>ppt_x</p:attrName>
                                            </p:attrNameLst>
                                          </p:cBhvr>
                                          <p:tavLst>
                                            <p:tav tm="0">
                                              <p:val>
                                                <p:strVal val="1+#ppt_w/2"/>
                                              </p:val>
                                            </p:tav>
                                            <p:tav tm="100000">
                                              <p:val>
                                                <p:strVal val="#ppt_x"/>
                                              </p:val>
                                            </p:tav>
                                          </p:tavLst>
                                        </p:anim>
                                        <p:anim calcmode="lin" valueType="num" p14:bounceEnd="80000">
                                          <p:cBhvr additive="base">
                                            <p:cTn id="8" dur="15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iterate type="lt">
                                        <p:tmPct val="5000"/>
                                      </p:iterate>
                                      <p:childTnLst>
                                        <p:set>
                                          <p:cBhvr>
                                            <p:cTn id="10" dur="1" fill="hold">
                                              <p:stCondLst>
                                                <p:cond delay="0"/>
                                              </p:stCondLst>
                                            </p:cTn>
                                            <p:tgtEl>
                                              <p:spTgt spid="6"/>
                                            </p:tgtEl>
                                            <p:attrNameLst>
                                              <p:attrName>style.visibility</p:attrName>
                                            </p:attrNameLst>
                                          </p:cBhvr>
                                          <p:to>
                                            <p:strVal val="visible"/>
                                          </p:to>
                                        </p:set>
                                        <p:animEffect transition="in" filter="wipe(left)">
                                          <p:cBhvr>
                                            <p:cTn id="11" dur="250"/>
                                            <p:tgtEl>
                                              <p:spTgt spid="6"/>
                                            </p:tgtEl>
                                          </p:cBhvr>
                                        </p:animEffect>
                                      </p:childTnLst>
                                    </p:cTn>
                                  </p:par>
                                  <p:par>
                                    <p:cTn id="12" presetID="10" presetClass="entr" presetSubtype="0" fill="hold" grpId="0" nodeType="withEffect">
                                      <p:stCondLst>
                                        <p:cond delay="125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8" presetClass="emph" presetSubtype="0" fill="hold" grpId="1" nodeType="withEffect">
                                      <p:stCondLst>
                                        <p:cond delay="0"/>
                                      </p:stCondLst>
                                      <p:childTnLst>
                                        <p:animRot by="21600000">
                                          <p:cBhvr>
                                            <p:cTn id="16" dur="10000" fill="hold"/>
                                            <p:tgtEl>
                                              <p:spTgt spid="18"/>
                                            </p:tgtEl>
                                            <p:attrNameLst>
                                              <p:attrName>r</p:attrName>
                                            </p:attrNameLst>
                                          </p:cBhvr>
                                        </p:animRot>
                                      </p:childTnLst>
                                    </p:cTn>
                                  </p:par>
                                  <p:par>
                                    <p:cTn id="17" presetID="64" presetClass="path" presetSubtype="0" accel="50000" decel="50000" fill="hold" grpId="2" nodeType="withEffect">
                                      <p:stCondLst>
                                        <p:cond delay="0"/>
                                      </p:stCondLst>
                                      <p:childTnLst>
                                        <p:animMotion origin="layout" path="M 4.79167E-6 2.22222E-6 L 0.09362 -0.09584 " pathEditMode="relative" rAng="0" ptsTypes="AA">
                                          <p:cBhvr>
                                            <p:cTn id="18" dur="10000" fill="hold"/>
                                            <p:tgtEl>
                                              <p:spTgt spid="18"/>
                                            </p:tgtEl>
                                            <p:attrNameLst>
                                              <p:attrName>ppt_x</p:attrName>
                                              <p:attrName>ppt_y</p:attrName>
                                            </p:attrNameLst>
                                          </p:cBhvr>
                                          <p:rCtr x="4674" y="-4792"/>
                                        </p:animMotion>
                                      </p:childTnLst>
                                    </p:cTn>
                                  </p:par>
                                  <p:par>
                                    <p:cTn id="19" presetID="10" presetClass="entr" presetSubtype="0" fill="hold" grpId="0" nodeType="withEffect">
                                      <p:stCondLst>
                                        <p:cond delay="125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8" presetClass="emph" presetSubtype="0" fill="hold" grpId="1" nodeType="withEffect">
                                      <p:stCondLst>
                                        <p:cond delay="0"/>
                                      </p:stCondLst>
                                      <p:childTnLst>
                                        <p:animRot by="21600000">
                                          <p:cBhvr>
                                            <p:cTn id="23" dur="10000" fill="hold"/>
                                            <p:tgtEl>
                                              <p:spTgt spid="17"/>
                                            </p:tgtEl>
                                            <p:attrNameLst>
                                              <p:attrName>r</p:attrName>
                                            </p:attrNameLst>
                                          </p:cBhvr>
                                        </p:animRot>
                                      </p:childTnLst>
                                    </p:cTn>
                                  </p:par>
                                  <p:par>
                                    <p:cTn id="24" presetID="64" presetClass="path" presetSubtype="0" accel="50000" decel="50000" fill="hold" grpId="2" nodeType="withEffect">
                                      <p:stCondLst>
                                        <p:cond delay="0"/>
                                      </p:stCondLst>
                                      <p:childTnLst>
                                        <p:animMotion origin="layout" path="M 2.5E-6 -2.22222E-6 L -0.0211 0.11852 " pathEditMode="relative" rAng="0" ptsTypes="AA">
                                          <p:cBhvr>
                                            <p:cTn id="25" dur="10000" fill="hold"/>
                                            <p:tgtEl>
                                              <p:spTgt spid="17"/>
                                            </p:tgtEl>
                                            <p:attrNameLst>
                                              <p:attrName>ppt_x</p:attrName>
                                              <p:attrName>ppt_y</p:attrName>
                                            </p:attrNameLst>
                                          </p:cBhvr>
                                          <p:rCtr x="-1055" y="5926"/>
                                        </p:animMotion>
                                      </p:childTnLst>
                                    </p:cTn>
                                  </p:par>
                                  <p:par>
                                    <p:cTn id="26" presetID="10" presetClass="entr" presetSubtype="0" repeatCount="indefinite"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10" presetClass="entr" presetSubtype="0" repeatCount="indefinite" fill="hold" grpId="0" nodeType="withEffect">
                                      <p:stCondLst>
                                        <p:cond delay="5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par>
                                    <p:cTn id="32" presetID="22" presetClass="entr" presetSubtype="8" fill="hold" grpId="0" nodeType="withEffect">
                                      <p:stCondLst>
                                        <p:cond delay="100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7" grpId="0" animBg="1"/>
          <p:bldP spid="17" grpId="1" animBg="1"/>
          <p:bldP spid="17" grpId="2" animBg="1"/>
          <p:bldP spid="18" grpId="0" animBg="1"/>
          <p:bldP spid="18" grpId="1" animBg="1"/>
          <p:bldP spid="18" grpId="2" animBg="1"/>
          <p:bldP spid="23" grpId="0" animBg="1"/>
          <p:bldP spid="24" grpId="0" animBg="1"/>
          <p:bldP spid="2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1+#ppt_w/2"/>
                                              </p:val>
                                            </p:tav>
                                            <p:tav tm="100000">
                                              <p:val>
                                                <p:strVal val="#ppt_x"/>
                                              </p:val>
                                            </p:tav>
                                          </p:tavLst>
                                        </p:anim>
                                        <p:anim calcmode="lin" valueType="num">
                                          <p:cBhvr additive="base">
                                            <p:cTn id="8" dur="15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iterate type="lt">
                                        <p:tmPct val="5000"/>
                                      </p:iterate>
                                      <p:childTnLst>
                                        <p:set>
                                          <p:cBhvr>
                                            <p:cTn id="10" dur="1" fill="hold">
                                              <p:stCondLst>
                                                <p:cond delay="0"/>
                                              </p:stCondLst>
                                            </p:cTn>
                                            <p:tgtEl>
                                              <p:spTgt spid="6"/>
                                            </p:tgtEl>
                                            <p:attrNameLst>
                                              <p:attrName>style.visibility</p:attrName>
                                            </p:attrNameLst>
                                          </p:cBhvr>
                                          <p:to>
                                            <p:strVal val="visible"/>
                                          </p:to>
                                        </p:set>
                                        <p:animEffect transition="in" filter="wipe(left)">
                                          <p:cBhvr>
                                            <p:cTn id="11" dur="250"/>
                                            <p:tgtEl>
                                              <p:spTgt spid="6"/>
                                            </p:tgtEl>
                                          </p:cBhvr>
                                        </p:animEffect>
                                      </p:childTnLst>
                                    </p:cTn>
                                  </p:par>
                                  <p:par>
                                    <p:cTn id="12" presetID="10" presetClass="entr" presetSubtype="0" fill="hold" grpId="0" nodeType="withEffect">
                                      <p:stCondLst>
                                        <p:cond delay="125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8" presetClass="emph" presetSubtype="0" fill="hold" grpId="1" nodeType="withEffect">
                                      <p:stCondLst>
                                        <p:cond delay="0"/>
                                      </p:stCondLst>
                                      <p:childTnLst>
                                        <p:animRot by="21600000">
                                          <p:cBhvr>
                                            <p:cTn id="16" dur="10000" fill="hold"/>
                                            <p:tgtEl>
                                              <p:spTgt spid="18"/>
                                            </p:tgtEl>
                                            <p:attrNameLst>
                                              <p:attrName>r</p:attrName>
                                            </p:attrNameLst>
                                          </p:cBhvr>
                                        </p:animRot>
                                      </p:childTnLst>
                                    </p:cTn>
                                  </p:par>
                                  <p:par>
                                    <p:cTn id="17" presetID="64" presetClass="path" presetSubtype="0" accel="50000" decel="50000" fill="hold" grpId="2" nodeType="withEffect">
                                      <p:stCondLst>
                                        <p:cond delay="0"/>
                                      </p:stCondLst>
                                      <p:childTnLst>
                                        <p:animMotion origin="layout" path="M 4.79167E-6 2.22222E-6 L 0.09362 -0.09584 " pathEditMode="relative" rAng="0" ptsTypes="AA">
                                          <p:cBhvr>
                                            <p:cTn id="18" dur="10000" fill="hold"/>
                                            <p:tgtEl>
                                              <p:spTgt spid="18"/>
                                            </p:tgtEl>
                                            <p:attrNameLst>
                                              <p:attrName>ppt_x</p:attrName>
                                              <p:attrName>ppt_y</p:attrName>
                                            </p:attrNameLst>
                                          </p:cBhvr>
                                          <p:rCtr x="4674" y="-4792"/>
                                        </p:animMotion>
                                      </p:childTnLst>
                                    </p:cTn>
                                  </p:par>
                                  <p:par>
                                    <p:cTn id="19" presetID="10" presetClass="entr" presetSubtype="0" fill="hold" grpId="0" nodeType="withEffect">
                                      <p:stCondLst>
                                        <p:cond delay="125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8" presetClass="emph" presetSubtype="0" fill="hold" grpId="1" nodeType="withEffect">
                                      <p:stCondLst>
                                        <p:cond delay="0"/>
                                      </p:stCondLst>
                                      <p:childTnLst>
                                        <p:animRot by="21600000">
                                          <p:cBhvr>
                                            <p:cTn id="23" dur="10000" fill="hold"/>
                                            <p:tgtEl>
                                              <p:spTgt spid="17"/>
                                            </p:tgtEl>
                                            <p:attrNameLst>
                                              <p:attrName>r</p:attrName>
                                            </p:attrNameLst>
                                          </p:cBhvr>
                                        </p:animRot>
                                      </p:childTnLst>
                                    </p:cTn>
                                  </p:par>
                                  <p:par>
                                    <p:cTn id="24" presetID="64" presetClass="path" presetSubtype="0" accel="50000" decel="50000" fill="hold" grpId="2" nodeType="withEffect">
                                      <p:stCondLst>
                                        <p:cond delay="0"/>
                                      </p:stCondLst>
                                      <p:childTnLst>
                                        <p:animMotion origin="layout" path="M 2.5E-6 -2.22222E-6 L -0.0211 0.11852 " pathEditMode="relative" rAng="0" ptsTypes="AA">
                                          <p:cBhvr>
                                            <p:cTn id="25" dur="10000" fill="hold"/>
                                            <p:tgtEl>
                                              <p:spTgt spid="17"/>
                                            </p:tgtEl>
                                            <p:attrNameLst>
                                              <p:attrName>ppt_x</p:attrName>
                                              <p:attrName>ppt_y</p:attrName>
                                            </p:attrNameLst>
                                          </p:cBhvr>
                                          <p:rCtr x="-1055" y="5926"/>
                                        </p:animMotion>
                                      </p:childTnLst>
                                    </p:cTn>
                                  </p:par>
                                  <p:par>
                                    <p:cTn id="26" presetID="10" presetClass="entr" presetSubtype="0" repeatCount="indefinite"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10" presetClass="entr" presetSubtype="0" repeatCount="indefinite" fill="hold" grpId="0" nodeType="withEffect">
                                      <p:stCondLst>
                                        <p:cond delay="5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par>
                                    <p:cTn id="32" presetID="22" presetClass="entr" presetSubtype="8" fill="hold" grpId="0" nodeType="withEffect">
                                      <p:stCondLst>
                                        <p:cond delay="100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7" grpId="0" animBg="1"/>
          <p:bldP spid="17" grpId="1" animBg="1"/>
          <p:bldP spid="17" grpId="2" animBg="1"/>
          <p:bldP spid="18" grpId="0" animBg="1"/>
          <p:bldP spid="18" grpId="1" animBg="1"/>
          <p:bldP spid="18" grpId="2" animBg="1"/>
          <p:bldP spid="23" grpId="0" animBg="1"/>
          <p:bldP spid="24" grpId="0" animBg="1"/>
          <p:bldP spid="26" grpId="0" animBg="1"/>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026B0-7591-0582-B8AF-F0DCB6877541}"/>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3648C9C5-EDE3-7BE9-9546-C1D75F9234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28" name="Picture Placeholder 27">
            <a:extLst>
              <a:ext uri="{FF2B5EF4-FFF2-40B4-BE49-F238E27FC236}">
                <a16:creationId xmlns:a16="http://schemas.microsoft.com/office/drawing/2014/main" id="{C8D2927C-A78A-6E9B-E4E1-69B4EB705CC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5412" r="25412"/>
          <a:stretch/>
        </p:blipFill>
        <p:spPr/>
      </p:pic>
      <p:sp>
        <p:nvSpPr>
          <p:cNvPr id="6" name="TEXT">
            <a:extLst>
              <a:ext uri="{FF2B5EF4-FFF2-40B4-BE49-F238E27FC236}">
                <a16:creationId xmlns:a16="http://schemas.microsoft.com/office/drawing/2014/main" id="{901F404A-4B5C-C53B-D1E5-C73B9376EE4E}"/>
              </a:ext>
            </a:extLst>
          </p:cNvPr>
          <p:cNvSpPr txBox="1"/>
          <p:nvPr/>
        </p:nvSpPr>
        <p:spPr>
          <a:xfrm>
            <a:off x="5559022" y="1598969"/>
            <a:ext cx="6632978" cy="4985980"/>
          </a:xfrm>
          <a:prstGeom prst="rect">
            <a:avLst/>
          </a:prstGeom>
          <a:noFill/>
        </p:spPr>
        <p:txBody>
          <a:bodyPr wrap="square" rtlCol="0">
            <a:spAutoFit/>
          </a:bodyPr>
          <a:lstStyle/>
          <a:p>
            <a:pPr marL="800100" lvl="1" indent="-342900">
              <a:buFont typeface="+mj-lt"/>
              <a:buAutoNum type="arabicPeriod"/>
            </a:pPr>
            <a:r>
              <a:rPr lang="es-MX" sz="2000" dirty="0">
                <a:solidFill>
                  <a:schemeClr val="bg1"/>
                </a:solidFill>
                <a:effectLst>
                  <a:outerShdw blurRad="38100" dist="38100" dir="2700000" algn="tl">
                    <a:srgbClr val="000000">
                      <a:alpha val="43137"/>
                    </a:srgbClr>
                  </a:outerShdw>
                </a:effectLst>
              </a:rPr>
              <a:t>En XV.7 se pinta al rey con semblante airado al ver a Ester, de modo que la reina se desmaya; pero en V.2, al contrario, la Escritura afirma que Ester halló gracia a sus ojos.</a:t>
            </a:r>
          </a:p>
          <a:p>
            <a:pPr marL="800100" lvl="1" indent="-342900">
              <a:buFont typeface="+mj-lt"/>
              <a:buAutoNum type="arabicPeriod"/>
            </a:pPr>
            <a:r>
              <a:rPr lang="es-MX" sz="2000" dirty="0">
                <a:solidFill>
                  <a:schemeClr val="bg1"/>
                </a:solidFill>
                <a:effectLst>
                  <a:outerShdw blurRad="38100" dist="38100" dir="2700000" algn="tl">
                    <a:srgbClr val="000000">
                      <a:alpha val="43137"/>
                    </a:srgbClr>
                  </a:outerShdw>
                </a:effectLst>
              </a:rPr>
              <a:t>En XVI.10 se dice que Amán era macedonio y que quería transferir el imperio persa a los macedonios; pero VIII.3 lo llama agagueo, descendiente de Amalec, y el texto hebreo no conoce tal designio.</a:t>
            </a:r>
          </a:p>
          <a:p>
            <a:pPr marL="800100" lvl="1" indent="-342900">
              <a:buFont typeface="+mj-lt"/>
              <a:buAutoNum type="arabicPeriod"/>
            </a:pPr>
            <a:r>
              <a:rPr lang="es-MX" sz="2000" dirty="0">
                <a:solidFill>
                  <a:schemeClr val="bg1"/>
                </a:solidFill>
                <a:effectLst>
                  <a:outerShdw blurRad="38100" dist="38100" dir="2700000" algn="tl">
                    <a:srgbClr val="000000">
                      <a:alpha val="43137"/>
                    </a:srgbClr>
                  </a:outerShdw>
                </a:effectLst>
              </a:rPr>
              <a:t>Lengua y estilo. Estos capítulos están en griego, no en hebreo. Jerónimo mismo los señaló con el signo del óbelo en su traducción, para indicar que eran añadiduras apócrifas. Y la conjetura de que alguna vez estuvieron en hebreo, pero luego se perdieron, es absurda: ¿cómo habrían de conservarse mejor en griego que en la lengua original del pueblo de Dios?</a:t>
            </a:r>
          </a:p>
          <a:p>
            <a:pPr lvl="1"/>
            <a:r>
              <a:rPr lang="es-MX" dirty="0">
                <a:solidFill>
                  <a:schemeClr val="bg1"/>
                </a:solidFill>
                <a:effectLst>
                  <a:outerShdw blurRad="38100" dist="38100" dir="2700000" algn="tl">
                    <a:srgbClr val="000000">
                      <a:alpha val="43137"/>
                    </a:srgbClr>
                  </a:outerShdw>
                </a:effectLst>
              </a:rPr>
              <a:t>.</a:t>
            </a:r>
          </a:p>
        </p:txBody>
      </p:sp>
      <p:sp>
        <p:nvSpPr>
          <p:cNvPr id="14" name="TEXT">
            <a:extLst>
              <a:ext uri="{FF2B5EF4-FFF2-40B4-BE49-F238E27FC236}">
                <a16:creationId xmlns:a16="http://schemas.microsoft.com/office/drawing/2014/main" id="{08684497-22EE-0872-31E9-37EDAE9EDF86}"/>
              </a:ext>
            </a:extLst>
          </p:cNvPr>
          <p:cNvSpPr txBox="1"/>
          <p:nvPr/>
        </p:nvSpPr>
        <p:spPr>
          <a:xfrm>
            <a:off x="6377295" y="966764"/>
            <a:ext cx="3541749" cy="584775"/>
          </a:xfrm>
          <a:prstGeom prst="rect">
            <a:avLst/>
          </a:prstGeom>
          <a:noFill/>
        </p:spPr>
        <p:txBody>
          <a:bodyPr wrap="square" rtlCol="0">
            <a:spAutoFit/>
          </a:bodyPr>
          <a:lstStyle/>
          <a:p>
            <a:r>
              <a:rPr lang="en-US" sz="3200" b="1" dirty="0">
                <a:solidFill>
                  <a:schemeClr val="bg1"/>
                </a:solidFill>
                <a:latin typeface="Indigo Regular" panose="00000500000000000000" pitchFamily="50" charset="0"/>
                <a:ea typeface="Open Sans" panose="020B0606030504020204" pitchFamily="34" charset="0"/>
                <a:cs typeface="Poppins" panose="00000500000000000000" pitchFamily="2" charset="0"/>
              </a:rPr>
              <a:t>ESTER</a:t>
            </a:r>
          </a:p>
        </p:txBody>
      </p:sp>
      <p:sp>
        <p:nvSpPr>
          <p:cNvPr id="17" name="EFFECT">
            <a:extLst>
              <a:ext uri="{FF2B5EF4-FFF2-40B4-BE49-F238E27FC236}">
                <a16:creationId xmlns:a16="http://schemas.microsoft.com/office/drawing/2014/main" id="{8800DEB0-8193-E945-73A4-309785B0C65C}"/>
              </a:ext>
            </a:extLst>
          </p:cNvPr>
          <p:cNvSpPr/>
          <p:nvPr/>
        </p:nvSpPr>
        <p:spPr>
          <a:xfrm>
            <a:off x="-393056" y="1488303"/>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18" name="EFFECT">
            <a:extLst>
              <a:ext uri="{FF2B5EF4-FFF2-40B4-BE49-F238E27FC236}">
                <a16:creationId xmlns:a16="http://schemas.microsoft.com/office/drawing/2014/main" id="{490EF93B-64C7-16EC-B270-611094CD07E8}"/>
              </a:ext>
            </a:extLst>
          </p:cNvPr>
          <p:cNvSpPr/>
          <p:nvPr/>
        </p:nvSpPr>
        <p:spPr>
          <a:xfrm>
            <a:off x="5213512" y="273050"/>
            <a:ext cx="1298182" cy="1052213"/>
          </a:xfrm>
          <a:custGeom>
            <a:avLst/>
            <a:gdLst>
              <a:gd name="connsiteX0" fmla="*/ 46037 w 1298182"/>
              <a:gd name="connsiteY0" fmla="*/ 326522 h 1052213"/>
              <a:gd name="connsiteX1" fmla="*/ 121936 w 1298182"/>
              <a:gd name="connsiteY1" fmla="*/ 774160 h 1052213"/>
              <a:gd name="connsiteX2" fmla="*/ 418593 w 1298182"/>
              <a:gd name="connsiteY2" fmla="*/ 868802 h 1052213"/>
              <a:gd name="connsiteX3" fmla="*/ 692723 w 1298182"/>
              <a:gd name="connsiteY3" fmla="*/ 984309 h 1052213"/>
              <a:gd name="connsiteX4" fmla="*/ 877332 w 1298182"/>
              <a:gd name="connsiteY4" fmla="*/ 1049453 h 1052213"/>
              <a:gd name="connsiteX5" fmla="*/ 1261479 w 1298182"/>
              <a:gd name="connsiteY5" fmla="*/ 818832 h 1052213"/>
              <a:gd name="connsiteX6" fmla="*/ 1219699 w 1298182"/>
              <a:gd name="connsiteY6" fmla="*/ 358178 h 1052213"/>
              <a:gd name="connsiteX7" fmla="*/ 858406 w 1298182"/>
              <a:gd name="connsiteY7" fmla="*/ 52274 h 1052213"/>
              <a:gd name="connsiteX8" fmla="*/ 46037 w 1298182"/>
              <a:gd name="connsiteY8" fmla="*/ 326522 h 105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182" h="1052213">
                <a:moveTo>
                  <a:pt x="46037" y="326522"/>
                </a:moveTo>
                <a:cubicBezTo>
                  <a:pt x="-32155" y="472377"/>
                  <a:pt x="-13229" y="678536"/>
                  <a:pt x="121936" y="774160"/>
                </a:cubicBezTo>
                <a:cubicBezTo>
                  <a:pt x="207201" y="834529"/>
                  <a:pt x="317809" y="841201"/>
                  <a:pt x="418593" y="868802"/>
                </a:cubicBezTo>
                <a:cubicBezTo>
                  <a:pt x="514401" y="895030"/>
                  <a:pt x="603333" y="941076"/>
                  <a:pt x="692723" y="984309"/>
                </a:cubicBezTo>
                <a:cubicBezTo>
                  <a:pt x="751727" y="1012891"/>
                  <a:pt x="812368" y="1040689"/>
                  <a:pt x="877332" y="1049453"/>
                </a:cubicBezTo>
                <a:cubicBezTo>
                  <a:pt x="1036203" y="1070841"/>
                  <a:pt x="1197171" y="965472"/>
                  <a:pt x="1261479" y="818832"/>
                </a:cubicBezTo>
                <a:cubicBezTo>
                  <a:pt x="1325853" y="672192"/>
                  <a:pt x="1301558" y="495857"/>
                  <a:pt x="1219699" y="358178"/>
                </a:cubicBezTo>
                <a:cubicBezTo>
                  <a:pt x="1137840" y="220499"/>
                  <a:pt x="1004246" y="118858"/>
                  <a:pt x="858406" y="52274"/>
                </a:cubicBezTo>
                <a:cubicBezTo>
                  <a:pt x="573078" y="-78014"/>
                  <a:pt x="197836" y="43314"/>
                  <a:pt x="46037" y="326522"/>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23" name="EFFECT">
            <a:extLst>
              <a:ext uri="{FF2B5EF4-FFF2-40B4-BE49-F238E27FC236}">
                <a16:creationId xmlns:a16="http://schemas.microsoft.com/office/drawing/2014/main" id="{8C631282-BB94-68EA-0115-085C7CF12D16}"/>
              </a:ext>
            </a:extLst>
          </p:cNvPr>
          <p:cNvSpPr/>
          <p:nvPr/>
        </p:nvSpPr>
        <p:spPr>
          <a:xfrm>
            <a:off x="467311" y="5198930"/>
            <a:ext cx="1264445" cy="1154985"/>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24" name="EFFECT">
            <a:extLst>
              <a:ext uri="{FF2B5EF4-FFF2-40B4-BE49-F238E27FC236}">
                <a16:creationId xmlns:a16="http://schemas.microsoft.com/office/drawing/2014/main" id="{15BEC464-F296-9350-FEC9-42850380B575}"/>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26" name="EFFECT">
            <a:extLst>
              <a:ext uri="{FF2B5EF4-FFF2-40B4-BE49-F238E27FC236}">
                <a16:creationId xmlns:a16="http://schemas.microsoft.com/office/drawing/2014/main" id="{CE336401-D3ED-9B11-D135-753E87A22FA6}"/>
              </a:ext>
            </a:extLst>
          </p:cNvPr>
          <p:cNvSpPr>
            <a:spLocks noEditPoints="1"/>
          </p:cNvSpPr>
          <p:nvPr/>
        </p:nvSpPr>
        <p:spPr bwMode="auto">
          <a:xfrm>
            <a:off x="893788" y="257175"/>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96995347"/>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80000">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14:bounceEnd="80000">
                                          <p:cBhvr additive="base">
                                            <p:cTn id="7" dur="1500" fill="hold"/>
                                            <p:tgtEl>
                                              <p:spTgt spid="14"/>
                                            </p:tgtEl>
                                            <p:attrNameLst>
                                              <p:attrName>ppt_x</p:attrName>
                                            </p:attrNameLst>
                                          </p:cBhvr>
                                          <p:tavLst>
                                            <p:tav tm="0">
                                              <p:val>
                                                <p:strVal val="1+#ppt_w/2"/>
                                              </p:val>
                                            </p:tav>
                                            <p:tav tm="100000">
                                              <p:val>
                                                <p:strVal val="#ppt_x"/>
                                              </p:val>
                                            </p:tav>
                                          </p:tavLst>
                                        </p:anim>
                                        <p:anim calcmode="lin" valueType="num" p14:bounceEnd="80000">
                                          <p:cBhvr additive="base">
                                            <p:cTn id="8" dur="15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iterate type="lt">
                                        <p:tmPct val="5000"/>
                                      </p:iterate>
                                      <p:childTnLst>
                                        <p:set>
                                          <p:cBhvr>
                                            <p:cTn id="10" dur="1" fill="hold">
                                              <p:stCondLst>
                                                <p:cond delay="0"/>
                                              </p:stCondLst>
                                            </p:cTn>
                                            <p:tgtEl>
                                              <p:spTgt spid="6"/>
                                            </p:tgtEl>
                                            <p:attrNameLst>
                                              <p:attrName>style.visibility</p:attrName>
                                            </p:attrNameLst>
                                          </p:cBhvr>
                                          <p:to>
                                            <p:strVal val="visible"/>
                                          </p:to>
                                        </p:set>
                                        <p:animEffect transition="in" filter="wipe(left)">
                                          <p:cBhvr>
                                            <p:cTn id="11" dur="250"/>
                                            <p:tgtEl>
                                              <p:spTgt spid="6"/>
                                            </p:tgtEl>
                                          </p:cBhvr>
                                        </p:animEffect>
                                      </p:childTnLst>
                                    </p:cTn>
                                  </p:par>
                                  <p:par>
                                    <p:cTn id="12" presetID="10" presetClass="entr" presetSubtype="0" fill="hold" grpId="0" nodeType="withEffect">
                                      <p:stCondLst>
                                        <p:cond delay="125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8" presetClass="emph" presetSubtype="0" fill="hold" grpId="1" nodeType="withEffect">
                                      <p:stCondLst>
                                        <p:cond delay="0"/>
                                      </p:stCondLst>
                                      <p:childTnLst>
                                        <p:animRot by="21600000">
                                          <p:cBhvr>
                                            <p:cTn id="16" dur="10000" fill="hold"/>
                                            <p:tgtEl>
                                              <p:spTgt spid="18"/>
                                            </p:tgtEl>
                                            <p:attrNameLst>
                                              <p:attrName>r</p:attrName>
                                            </p:attrNameLst>
                                          </p:cBhvr>
                                        </p:animRot>
                                      </p:childTnLst>
                                    </p:cTn>
                                  </p:par>
                                  <p:par>
                                    <p:cTn id="17" presetID="64" presetClass="path" presetSubtype="0" accel="50000" decel="50000" fill="hold" grpId="2" nodeType="withEffect">
                                      <p:stCondLst>
                                        <p:cond delay="0"/>
                                      </p:stCondLst>
                                      <p:childTnLst>
                                        <p:animMotion origin="layout" path="M 4.79167E-6 2.22222E-6 L 0.09362 -0.09584 " pathEditMode="relative" rAng="0" ptsTypes="AA">
                                          <p:cBhvr>
                                            <p:cTn id="18" dur="10000" fill="hold"/>
                                            <p:tgtEl>
                                              <p:spTgt spid="18"/>
                                            </p:tgtEl>
                                            <p:attrNameLst>
                                              <p:attrName>ppt_x</p:attrName>
                                              <p:attrName>ppt_y</p:attrName>
                                            </p:attrNameLst>
                                          </p:cBhvr>
                                          <p:rCtr x="4674" y="-4792"/>
                                        </p:animMotion>
                                      </p:childTnLst>
                                    </p:cTn>
                                  </p:par>
                                  <p:par>
                                    <p:cTn id="19" presetID="10" presetClass="entr" presetSubtype="0" fill="hold" grpId="0" nodeType="withEffect">
                                      <p:stCondLst>
                                        <p:cond delay="125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8" presetClass="emph" presetSubtype="0" fill="hold" grpId="1" nodeType="withEffect">
                                      <p:stCondLst>
                                        <p:cond delay="0"/>
                                      </p:stCondLst>
                                      <p:childTnLst>
                                        <p:animRot by="21600000">
                                          <p:cBhvr>
                                            <p:cTn id="23" dur="10000" fill="hold"/>
                                            <p:tgtEl>
                                              <p:spTgt spid="17"/>
                                            </p:tgtEl>
                                            <p:attrNameLst>
                                              <p:attrName>r</p:attrName>
                                            </p:attrNameLst>
                                          </p:cBhvr>
                                        </p:animRot>
                                      </p:childTnLst>
                                    </p:cTn>
                                  </p:par>
                                  <p:par>
                                    <p:cTn id="24" presetID="64" presetClass="path" presetSubtype="0" accel="50000" decel="50000" fill="hold" grpId="2" nodeType="withEffect">
                                      <p:stCondLst>
                                        <p:cond delay="0"/>
                                      </p:stCondLst>
                                      <p:childTnLst>
                                        <p:animMotion origin="layout" path="M 2.5E-6 -2.22222E-6 L -0.0211 0.11852 " pathEditMode="relative" rAng="0" ptsTypes="AA">
                                          <p:cBhvr>
                                            <p:cTn id="25" dur="10000" fill="hold"/>
                                            <p:tgtEl>
                                              <p:spTgt spid="17"/>
                                            </p:tgtEl>
                                            <p:attrNameLst>
                                              <p:attrName>ppt_x</p:attrName>
                                              <p:attrName>ppt_y</p:attrName>
                                            </p:attrNameLst>
                                          </p:cBhvr>
                                          <p:rCtr x="-1055" y="5926"/>
                                        </p:animMotion>
                                      </p:childTnLst>
                                    </p:cTn>
                                  </p:par>
                                  <p:par>
                                    <p:cTn id="26" presetID="10" presetClass="entr" presetSubtype="0" repeatCount="indefinite"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10" presetClass="entr" presetSubtype="0" repeatCount="indefinite" fill="hold" grpId="0" nodeType="withEffect">
                                      <p:stCondLst>
                                        <p:cond delay="5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par>
                                    <p:cTn id="32" presetID="22" presetClass="entr" presetSubtype="8" fill="hold" grpId="0" nodeType="withEffect">
                                      <p:stCondLst>
                                        <p:cond delay="100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7" grpId="0" animBg="1"/>
          <p:bldP spid="17" grpId="1" animBg="1"/>
          <p:bldP spid="17" grpId="2" animBg="1"/>
          <p:bldP spid="18" grpId="0" animBg="1"/>
          <p:bldP spid="18" grpId="1" animBg="1"/>
          <p:bldP spid="18" grpId="2" animBg="1"/>
          <p:bldP spid="23" grpId="0" animBg="1"/>
          <p:bldP spid="24" grpId="0" animBg="1"/>
          <p:bldP spid="2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1+#ppt_w/2"/>
                                              </p:val>
                                            </p:tav>
                                            <p:tav tm="100000">
                                              <p:val>
                                                <p:strVal val="#ppt_x"/>
                                              </p:val>
                                            </p:tav>
                                          </p:tavLst>
                                        </p:anim>
                                        <p:anim calcmode="lin" valueType="num">
                                          <p:cBhvr additive="base">
                                            <p:cTn id="8" dur="15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iterate type="lt">
                                        <p:tmPct val="5000"/>
                                      </p:iterate>
                                      <p:childTnLst>
                                        <p:set>
                                          <p:cBhvr>
                                            <p:cTn id="10" dur="1" fill="hold">
                                              <p:stCondLst>
                                                <p:cond delay="0"/>
                                              </p:stCondLst>
                                            </p:cTn>
                                            <p:tgtEl>
                                              <p:spTgt spid="6"/>
                                            </p:tgtEl>
                                            <p:attrNameLst>
                                              <p:attrName>style.visibility</p:attrName>
                                            </p:attrNameLst>
                                          </p:cBhvr>
                                          <p:to>
                                            <p:strVal val="visible"/>
                                          </p:to>
                                        </p:set>
                                        <p:animEffect transition="in" filter="wipe(left)">
                                          <p:cBhvr>
                                            <p:cTn id="11" dur="250"/>
                                            <p:tgtEl>
                                              <p:spTgt spid="6"/>
                                            </p:tgtEl>
                                          </p:cBhvr>
                                        </p:animEffect>
                                      </p:childTnLst>
                                    </p:cTn>
                                  </p:par>
                                  <p:par>
                                    <p:cTn id="12" presetID="10" presetClass="entr" presetSubtype="0" fill="hold" grpId="0" nodeType="withEffect">
                                      <p:stCondLst>
                                        <p:cond delay="125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8" presetClass="emph" presetSubtype="0" fill="hold" grpId="1" nodeType="withEffect">
                                      <p:stCondLst>
                                        <p:cond delay="0"/>
                                      </p:stCondLst>
                                      <p:childTnLst>
                                        <p:animRot by="21600000">
                                          <p:cBhvr>
                                            <p:cTn id="16" dur="10000" fill="hold"/>
                                            <p:tgtEl>
                                              <p:spTgt spid="18"/>
                                            </p:tgtEl>
                                            <p:attrNameLst>
                                              <p:attrName>r</p:attrName>
                                            </p:attrNameLst>
                                          </p:cBhvr>
                                        </p:animRot>
                                      </p:childTnLst>
                                    </p:cTn>
                                  </p:par>
                                  <p:par>
                                    <p:cTn id="17" presetID="64" presetClass="path" presetSubtype="0" accel="50000" decel="50000" fill="hold" grpId="2" nodeType="withEffect">
                                      <p:stCondLst>
                                        <p:cond delay="0"/>
                                      </p:stCondLst>
                                      <p:childTnLst>
                                        <p:animMotion origin="layout" path="M 4.79167E-6 2.22222E-6 L 0.09362 -0.09584 " pathEditMode="relative" rAng="0" ptsTypes="AA">
                                          <p:cBhvr>
                                            <p:cTn id="18" dur="10000" fill="hold"/>
                                            <p:tgtEl>
                                              <p:spTgt spid="18"/>
                                            </p:tgtEl>
                                            <p:attrNameLst>
                                              <p:attrName>ppt_x</p:attrName>
                                              <p:attrName>ppt_y</p:attrName>
                                            </p:attrNameLst>
                                          </p:cBhvr>
                                          <p:rCtr x="4674" y="-4792"/>
                                        </p:animMotion>
                                      </p:childTnLst>
                                    </p:cTn>
                                  </p:par>
                                  <p:par>
                                    <p:cTn id="19" presetID="10" presetClass="entr" presetSubtype="0" fill="hold" grpId="0" nodeType="withEffect">
                                      <p:stCondLst>
                                        <p:cond delay="125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8" presetClass="emph" presetSubtype="0" fill="hold" grpId="1" nodeType="withEffect">
                                      <p:stCondLst>
                                        <p:cond delay="0"/>
                                      </p:stCondLst>
                                      <p:childTnLst>
                                        <p:animRot by="21600000">
                                          <p:cBhvr>
                                            <p:cTn id="23" dur="10000" fill="hold"/>
                                            <p:tgtEl>
                                              <p:spTgt spid="17"/>
                                            </p:tgtEl>
                                            <p:attrNameLst>
                                              <p:attrName>r</p:attrName>
                                            </p:attrNameLst>
                                          </p:cBhvr>
                                        </p:animRot>
                                      </p:childTnLst>
                                    </p:cTn>
                                  </p:par>
                                  <p:par>
                                    <p:cTn id="24" presetID="64" presetClass="path" presetSubtype="0" accel="50000" decel="50000" fill="hold" grpId="2" nodeType="withEffect">
                                      <p:stCondLst>
                                        <p:cond delay="0"/>
                                      </p:stCondLst>
                                      <p:childTnLst>
                                        <p:animMotion origin="layout" path="M 2.5E-6 -2.22222E-6 L -0.0211 0.11852 " pathEditMode="relative" rAng="0" ptsTypes="AA">
                                          <p:cBhvr>
                                            <p:cTn id="25" dur="10000" fill="hold"/>
                                            <p:tgtEl>
                                              <p:spTgt spid="17"/>
                                            </p:tgtEl>
                                            <p:attrNameLst>
                                              <p:attrName>ppt_x</p:attrName>
                                              <p:attrName>ppt_y</p:attrName>
                                            </p:attrNameLst>
                                          </p:cBhvr>
                                          <p:rCtr x="-1055" y="5926"/>
                                        </p:animMotion>
                                      </p:childTnLst>
                                    </p:cTn>
                                  </p:par>
                                  <p:par>
                                    <p:cTn id="26" presetID="10" presetClass="entr" presetSubtype="0" repeatCount="indefinite"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10" presetClass="entr" presetSubtype="0" repeatCount="indefinite" fill="hold" grpId="0" nodeType="withEffect">
                                      <p:stCondLst>
                                        <p:cond delay="5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par>
                                    <p:cTn id="32" presetID="22" presetClass="entr" presetSubtype="8" fill="hold" grpId="0" nodeType="withEffect">
                                      <p:stCondLst>
                                        <p:cond delay="100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7" grpId="0" animBg="1"/>
          <p:bldP spid="17" grpId="1" animBg="1"/>
          <p:bldP spid="17" grpId="2" animBg="1"/>
          <p:bldP spid="18" grpId="0" animBg="1"/>
          <p:bldP spid="18" grpId="1" animBg="1"/>
          <p:bldP spid="18" grpId="2" animBg="1"/>
          <p:bldP spid="23" grpId="0" animBg="1"/>
          <p:bldP spid="24" grpId="0" animBg="1"/>
          <p:bldP spid="26"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C41BE-6F1C-807D-2A85-CCDD9BBBC8E6}"/>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F0DE7005-B4E6-1CC7-B523-75D2831D8B1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Placeholder 8">
            <a:extLst>
              <a:ext uri="{FF2B5EF4-FFF2-40B4-BE49-F238E27FC236}">
                <a16:creationId xmlns:a16="http://schemas.microsoft.com/office/drawing/2014/main" id="{BED54ED1-245A-C1D6-FFEE-6111F6D741E4}"/>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8056" r="18056"/>
          <a:stretch/>
        </p:blipFill>
        <p:spPr/>
      </p:pic>
      <p:sp>
        <p:nvSpPr>
          <p:cNvPr id="5" name="TEXT">
            <a:extLst>
              <a:ext uri="{FF2B5EF4-FFF2-40B4-BE49-F238E27FC236}">
                <a16:creationId xmlns:a16="http://schemas.microsoft.com/office/drawing/2014/main" id="{FCEFAF17-242F-02E8-50A0-5A29F21FD204}"/>
              </a:ext>
            </a:extLst>
          </p:cNvPr>
          <p:cNvSpPr txBox="1"/>
          <p:nvPr/>
        </p:nvSpPr>
        <p:spPr>
          <a:xfrm>
            <a:off x="1436917" y="1084214"/>
            <a:ext cx="3168431" cy="1015663"/>
          </a:xfrm>
          <a:prstGeom prst="rect">
            <a:avLst/>
          </a:prstGeom>
          <a:noFill/>
        </p:spPr>
        <p:txBody>
          <a:bodyPr wrap="none" rtlCol="0">
            <a:spAutoFit/>
          </a:bodyPr>
          <a:lstStyle/>
          <a:p>
            <a:pPr algn="ctr"/>
            <a:r>
              <a:rPr lang="en-US" sz="6000" dirty="0">
                <a:solidFill>
                  <a:schemeClr val="bg1"/>
                </a:solidFill>
                <a:effectLst>
                  <a:outerShdw blurRad="635000" dist="190500" dir="5400000" algn="t" rotWithShape="0">
                    <a:prstClr val="black">
                      <a:alpha val="50000"/>
                    </a:prstClr>
                  </a:outerShdw>
                </a:effectLst>
                <a:latin typeface="Indigo Regular" panose="00000500000000000000" pitchFamily="50" charset="0"/>
              </a:rPr>
              <a:t>LA REGLA</a:t>
            </a:r>
          </a:p>
        </p:txBody>
      </p:sp>
      <p:sp>
        <p:nvSpPr>
          <p:cNvPr id="6" name="TEXT">
            <a:extLst>
              <a:ext uri="{FF2B5EF4-FFF2-40B4-BE49-F238E27FC236}">
                <a16:creationId xmlns:a16="http://schemas.microsoft.com/office/drawing/2014/main" id="{03EEAC5D-9F0E-71A1-0624-1001E20FE0A1}"/>
              </a:ext>
            </a:extLst>
          </p:cNvPr>
          <p:cNvSpPr txBox="1"/>
          <p:nvPr/>
        </p:nvSpPr>
        <p:spPr>
          <a:xfrm>
            <a:off x="759277" y="2099877"/>
            <a:ext cx="4751894" cy="3970318"/>
          </a:xfrm>
          <a:prstGeom prst="rect">
            <a:avLst/>
          </a:prstGeom>
          <a:noFill/>
        </p:spPr>
        <p:txBody>
          <a:bodyPr wrap="square" rtlCol="0">
            <a:spAutoFit/>
          </a:bodyPr>
          <a:lstStyle/>
          <a:p>
            <a:r>
              <a:rPr lang="es-MX" sz="2800" dirty="0">
                <a:solidFill>
                  <a:schemeClr val="bg1"/>
                </a:solidFill>
              </a:rPr>
              <a:t>Ahora bien, estos libros, llamados canónicos, están comprendidos en el Antiguo y en el Nuevo Testamento, y por tanto se llaman </a:t>
            </a:r>
            <a:r>
              <a:rPr lang="es-MX" sz="2800" i="1" dirty="0">
                <a:solidFill>
                  <a:schemeClr val="bg1"/>
                </a:solidFill>
              </a:rPr>
              <a:t>testamentarios</a:t>
            </a:r>
            <a:r>
              <a:rPr lang="es-MX" sz="2800" dirty="0">
                <a:solidFill>
                  <a:schemeClr val="bg1"/>
                </a:solidFill>
              </a:rPr>
              <a:t>. La cuestión, entonces, entre nosotros y los papistas es: ¿qué libros deben ser tenidos por canónicos y testamentarios? </a:t>
            </a:r>
          </a:p>
        </p:txBody>
      </p:sp>
      <p:sp>
        <p:nvSpPr>
          <p:cNvPr id="11" name="EFFECT">
            <a:extLst>
              <a:ext uri="{FF2B5EF4-FFF2-40B4-BE49-F238E27FC236}">
                <a16:creationId xmlns:a16="http://schemas.microsoft.com/office/drawing/2014/main" id="{8EF28D76-BE55-BB2F-4058-9C7858FF8D07}"/>
              </a:ext>
            </a:extLst>
          </p:cNvPr>
          <p:cNvSpPr/>
          <p:nvPr/>
        </p:nvSpPr>
        <p:spPr>
          <a:xfrm>
            <a:off x="77565" y="742212"/>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12" name="EFFECT">
            <a:extLst>
              <a:ext uri="{FF2B5EF4-FFF2-40B4-BE49-F238E27FC236}">
                <a16:creationId xmlns:a16="http://schemas.microsoft.com/office/drawing/2014/main" id="{EDF37357-C31E-5CF7-71D6-FA3E355D6CA9}"/>
              </a:ext>
            </a:extLst>
          </p:cNvPr>
          <p:cNvSpPr/>
          <p:nvPr/>
        </p:nvSpPr>
        <p:spPr>
          <a:xfrm>
            <a:off x="10348764" y="1658439"/>
            <a:ext cx="1298182" cy="1052213"/>
          </a:xfrm>
          <a:custGeom>
            <a:avLst/>
            <a:gdLst>
              <a:gd name="connsiteX0" fmla="*/ 46037 w 1298182"/>
              <a:gd name="connsiteY0" fmla="*/ 326522 h 1052213"/>
              <a:gd name="connsiteX1" fmla="*/ 121936 w 1298182"/>
              <a:gd name="connsiteY1" fmla="*/ 774160 h 1052213"/>
              <a:gd name="connsiteX2" fmla="*/ 418593 w 1298182"/>
              <a:gd name="connsiteY2" fmla="*/ 868802 h 1052213"/>
              <a:gd name="connsiteX3" fmla="*/ 692723 w 1298182"/>
              <a:gd name="connsiteY3" fmla="*/ 984309 h 1052213"/>
              <a:gd name="connsiteX4" fmla="*/ 877332 w 1298182"/>
              <a:gd name="connsiteY4" fmla="*/ 1049453 h 1052213"/>
              <a:gd name="connsiteX5" fmla="*/ 1261479 w 1298182"/>
              <a:gd name="connsiteY5" fmla="*/ 818832 h 1052213"/>
              <a:gd name="connsiteX6" fmla="*/ 1219699 w 1298182"/>
              <a:gd name="connsiteY6" fmla="*/ 358178 h 1052213"/>
              <a:gd name="connsiteX7" fmla="*/ 858406 w 1298182"/>
              <a:gd name="connsiteY7" fmla="*/ 52274 h 1052213"/>
              <a:gd name="connsiteX8" fmla="*/ 46037 w 1298182"/>
              <a:gd name="connsiteY8" fmla="*/ 326522 h 105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182" h="1052213">
                <a:moveTo>
                  <a:pt x="46037" y="326522"/>
                </a:moveTo>
                <a:cubicBezTo>
                  <a:pt x="-32155" y="472377"/>
                  <a:pt x="-13229" y="678536"/>
                  <a:pt x="121936" y="774160"/>
                </a:cubicBezTo>
                <a:cubicBezTo>
                  <a:pt x="207201" y="834529"/>
                  <a:pt x="317809" y="841201"/>
                  <a:pt x="418593" y="868802"/>
                </a:cubicBezTo>
                <a:cubicBezTo>
                  <a:pt x="514401" y="895030"/>
                  <a:pt x="603333" y="941076"/>
                  <a:pt x="692723" y="984309"/>
                </a:cubicBezTo>
                <a:cubicBezTo>
                  <a:pt x="751727" y="1012891"/>
                  <a:pt x="812368" y="1040689"/>
                  <a:pt x="877332" y="1049453"/>
                </a:cubicBezTo>
                <a:cubicBezTo>
                  <a:pt x="1036203" y="1070841"/>
                  <a:pt x="1197171" y="965472"/>
                  <a:pt x="1261479" y="818832"/>
                </a:cubicBezTo>
                <a:cubicBezTo>
                  <a:pt x="1325853" y="672192"/>
                  <a:pt x="1301558" y="495857"/>
                  <a:pt x="1219699" y="358178"/>
                </a:cubicBezTo>
                <a:cubicBezTo>
                  <a:pt x="1137840" y="220499"/>
                  <a:pt x="1004246" y="118858"/>
                  <a:pt x="858406" y="52274"/>
                </a:cubicBezTo>
                <a:cubicBezTo>
                  <a:pt x="573078" y="-78014"/>
                  <a:pt x="197836" y="43314"/>
                  <a:pt x="46037" y="326522"/>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13" name="EFFECT">
            <a:extLst>
              <a:ext uri="{FF2B5EF4-FFF2-40B4-BE49-F238E27FC236}">
                <a16:creationId xmlns:a16="http://schemas.microsoft.com/office/drawing/2014/main" id="{3E93DB17-40B2-80F6-9773-C791CDC9E9D4}"/>
              </a:ext>
            </a:extLst>
          </p:cNvPr>
          <p:cNvSpPr/>
          <p:nvPr/>
        </p:nvSpPr>
        <p:spPr>
          <a:xfrm>
            <a:off x="7162251" y="615306"/>
            <a:ext cx="655898" cy="622677"/>
          </a:xfrm>
          <a:custGeom>
            <a:avLst/>
            <a:gdLst>
              <a:gd name="connsiteX0" fmla="*/ 5991 w 655898"/>
              <a:gd name="connsiteY0" fmla="*/ 424355 h 622677"/>
              <a:gd name="connsiteX1" fmla="*/ 231136 w 655898"/>
              <a:gd name="connsiteY1" fmla="*/ 621489 h 622677"/>
              <a:gd name="connsiteX2" fmla="*/ 373701 w 655898"/>
              <a:gd name="connsiteY2" fmla="*/ 601802 h 622677"/>
              <a:gd name="connsiteX3" fmla="*/ 639907 w 655898"/>
              <a:gd name="connsiteY3" fmla="*/ 360061 h 622677"/>
              <a:gd name="connsiteX4" fmla="*/ 534669 w 655898"/>
              <a:gd name="connsiteY4" fmla="*/ 33032 h 622677"/>
              <a:gd name="connsiteX5" fmla="*/ 5925 w 655898"/>
              <a:gd name="connsiteY5" fmla="*/ 424355 h 62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898" h="622677">
                <a:moveTo>
                  <a:pt x="5991" y="424355"/>
                </a:moveTo>
                <a:cubicBezTo>
                  <a:pt x="29959" y="528089"/>
                  <a:pt x="125046" y="611351"/>
                  <a:pt x="231136" y="621489"/>
                </a:cubicBezTo>
                <a:cubicBezTo>
                  <a:pt x="279269" y="626067"/>
                  <a:pt x="327860" y="616976"/>
                  <a:pt x="373701" y="601802"/>
                </a:cubicBezTo>
                <a:cubicBezTo>
                  <a:pt x="491644" y="562754"/>
                  <a:pt x="598846" y="477138"/>
                  <a:pt x="639907" y="360061"/>
                </a:cubicBezTo>
                <a:cubicBezTo>
                  <a:pt x="681033" y="242985"/>
                  <a:pt x="641740" y="96018"/>
                  <a:pt x="534669" y="33032"/>
                </a:cubicBezTo>
                <a:cubicBezTo>
                  <a:pt x="315352" y="-96014"/>
                  <a:pt x="-50983" y="177971"/>
                  <a:pt x="5925" y="424355"/>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16" name="EFFECT">
            <a:extLst>
              <a:ext uri="{FF2B5EF4-FFF2-40B4-BE49-F238E27FC236}">
                <a16:creationId xmlns:a16="http://schemas.microsoft.com/office/drawing/2014/main" id="{105071C7-6B4B-E968-E2B9-F15398BDA6F8}"/>
              </a:ext>
            </a:extLst>
          </p:cNvPr>
          <p:cNvSpPr/>
          <p:nvPr/>
        </p:nvSpPr>
        <p:spPr>
          <a:xfrm>
            <a:off x="5603721" y="4305679"/>
            <a:ext cx="655898" cy="655084"/>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17" name="EFFECT">
            <a:extLst>
              <a:ext uri="{FF2B5EF4-FFF2-40B4-BE49-F238E27FC236}">
                <a16:creationId xmlns:a16="http://schemas.microsoft.com/office/drawing/2014/main" id="{7828738C-4D7F-C79B-2C21-7E17A5954F55}"/>
              </a:ext>
            </a:extLst>
          </p:cNvPr>
          <p:cNvSpPr/>
          <p:nvPr/>
        </p:nvSpPr>
        <p:spPr>
          <a:xfrm>
            <a:off x="147208" y="5538295"/>
            <a:ext cx="1264445" cy="1154985"/>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18" name="EFFECT">
            <a:extLst>
              <a:ext uri="{FF2B5EF4-FFF2-40B4-BE49-F238E27FC236}">
                <a16:creationId xmlns:a16="http://schemas.microsoft.com/office/drawing/2014/main" id="{9AB8B864-BA91-920E-8EF3-467033ED8323}"/>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20" name="EFFECT">
            <a:extLst>
              <a:ext uri="{FF2B5EF4-FFF2-40B4-BE49-F238E27FC236}">
                <a16:creationId xmlns:a16="http://schemas.microsoft.com/office/drawing/2014/main" id="{2825E40B-2906-5872-9CCF-3BA7DAA2154B}"/>
              </a:ext>
            </a:extLst>
          </p:cNvPr>
          <p:cNvSpPr>
            <a:spLocks noEditPoints="1"/>
          </p:cNvSpPr>
          <p:nvPr/>
        </p:nvSpPr>
        <p:spPr bwMode="auto">
          <a:xfrm>
            <a:off x="3264635" y="257175"/>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CuadroTexto 1">
            <a:extLst>
              <a:ext uri="{FF2B5EF4-FFF2-40B4-BE49-F238E27FC236}">
                <a16:creationId xmlns:a16="http://schemas.microsoft.com/office/drawing/2014/main" id="{0CF12E9A-96D4-5E13-F260-937EAE7722C3}"/>
              </a:ext>
            </a:extLst>
          </p:cNvPr>
          <p:cNvSpPr txBox="1"/>
          <p:nvPr/>
        </p:nvSpPr>
        <p:spPr>
          <a:xfrm>
            <a:off x="5511171" y="6417527"/>
            <a:ext cx="5977054" cy="230832"/>
          </a:xfrm>
          <a:prstGeom prst="rect">
            <a:avLst/>
          </a:prstGeom>
          <a:noFill/>
        </p:spPr>
        <p:txBody>
          <a:bodyPr wrap="square" rtlCol="0">
            <a:spAutoFit/>
          </a:bodyPr>
          <a:lstStyle/>
          <a:p>
            <a:r>
              <a:rPr lang="es-MX" sz="900">
                <a:hlinkClick r:id="rId5" tooltip="https://www.ofielcatolico.com.br/2000/02/"/>
              </a:rPr>
              <a:t>Esta foto</a:t>
            </a:r>
            <a:r>
              <a:rPr lang="es-MX" sz="900"/>
              <a:t> de Autor desconocido está bajo licencia </a:t>
            </a:r>
            <a:r>
              <a:rPr lang="es-MX" sz="900">
                <a:hlinkClick r:id="rId6" tooltip="https://creativecommons.org/licenses/by-nc-nd/3.0/"/>
              </a:rPr>
              <a:t>CC BY-NC-ND</a:t>
            </a:r>
            <a:endParaRPr lang="es-MX" sz="900"/>
          </a:p>
        </p:txBody>
      </p:sp>
    </p:spTree>
    <p:extLst>
      <p:ext uri="{BB962C8B-B14F-4D97-AF65-F5344CB8AC3E}">
        <p14:creationId xmlns:p14="http://schemas.microsoft.com/office/powerpoint/2010/main" val="3281574901"/>
      </p:ext>
    </p:extLst>
  </p:cSld>
  <p:clrMapOvr>
    <a:masterClrMapping/>
  </p:clrMapOvr>
  <mc:AlternateContent xmlns:mc="http://schemas.openxmlformats.org/markup-compatibility/2006">
    <mc:Choice xmlns:p14="http://schemas.microsoft.com/office/powerpoint/2010/main" Requires="p14">
      <p:transition advTm="0">
        <p14:flythrough dir="out"/>
      </p:transition>
    </mc:Choice>
    <mc:Fallback>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fltVal val="0"/>
                                          </p:val>
                                        </p:tav>
                                        <p:tav tm="100000">
                                          <p:val>
                                            <p:strVal val="#ppt_w"/>
                                          </p:val>
                                        </p:tav>
                                      </p:tavLst>
                                    </p:anim>
                                    <p:anim calcmode="lin" valueType="num">
                                      <p:cBhvr>
                                        <p:cTn id="8" dur="250" fill="hold"/>
                                        <p:tgtEl>
                                          <p:spTgt spid="5"/>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p:stCondLst>
                                    <p:cond delay="500"/>
                                  </p:stCondLst>
                                  <p:childTnLst>
                                    <p:animScale>
                                      <p:cBhvr>
                                        <p:cTn id="10" dur="500" fill="hold"/>
                                        <p:tgtEl>
                                          <p:spTgt spid="5"/>
                                        </p:tgtEl>
                                      </p:cBhvr>
                                      <p:by x="125000" y="125000"/>
                                    </p:animScale>
                                  </p:childTnLst>
                                </p:cTn>
                              </p:par>
                              <p:par>
                                <p:cTn id="11" presetID="6" presetClass="emph" presetSubtype="0" accel="40000" decel="40000" autoRev="1" fill="hold" grpId="2" nodeType="withEffect">
                                  <p:stCondLst>
                                    <p:cond delay="2250"/>
                                  </p:stCondLst>
                                  <p:childTnLst>
                                    <p:animScale>
                                      <p:cBhvr>
                                        <p:cTn id="12" dur="500" fill="hold"/>
                                        <p:tgtEl>
                                          <p:spTgt spid="5"/>
                                        </p:tgtEl>
                                      </p:cBhvr>
                                      <p:by x="125000" y="125000"/>
                                    </p:animScale>
                                  </p:childTnLst>
                                </p:cTn>
                              </p:par>
                              <p:par>
                                <p:cTn id="13" presetID="49" presetClass="entr" presetSubtype="0" decel="100000" fill="hold" grpId="0" nodeType="withEffect">
                                  <p:stCondLst>
                                    <p:cond delay="750"/>
                                  </p:stCondLst>
                                  <p:iterate type="lt">
                                    <p:tmPct val="10000"/>
                                  </p:iterate>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style.rotation</p:attrName>
                                        </p:attrNameLst>
                                      </p:cBhvr>
                                      <p:tavLst>
                                        <p:tav tm="0">
                                          <p:val>
                                            <p:fltVal val="360"/>
                                          </p:val>
                                        </p:tav>
                                        <p:tav tm="100000">
                                          <p:val>
                                            <p:fltVal val="0"/>
                                          </p:val>
                                        </p:tav>
                                      </p:tavLst>
                                    </p:anim>
                                    <p:animEffect transition="in" filter="fade">
                                      <p:cBhvr>
                                        <p:cTn id="18" dur="500"/>
                                        <p:tgtEl>
                                          <p:spTgt spid="6"/>
                                        </p:tgtEl>
                                      </p:cBhvr>
                                    </p:animEffect>
                                  </p:childTnLst>
                                </p:cTn>
                              </p:par>
                              <p:par>
                                <p:cTn id="19" presetID="6" presetClass="emph" presetSubtype="0" accel="40000" decel="40000" autoRev="1" fill="hold" grpId="1" nodeType="withEffect">
                                  <p:stCondLst>
                                    <p:cond delay="2500"/>
                                  </p:stCondLst>
                                  <p:iterate type="lt">
                                    <p:tmPct val="0"/>
                                  </p:iterate>
                                  <p:childTnLst>
                                    <p:animScale>
                                      <p:cBhvr>
                                        <p:cTn id="20" dur="500" fill="hold"/>
                                        <p:tgtEl>
                                          <p:spTgt spid="6"/>
                                        </p:tgtEl>
                                      </p:cBhvr>
                                      <p:by x="125000" y="125000"/>
                                    </p:animScale>
                                  </p:childTnLst>
                                </p:cTn>
                              </p:par>
                              <p:par>
                                <p:cTn id="21" presetID="10" presetClass="entr" presetSubtype="0" fill="hold" grpId="0" nodeType="withEffect">
                                  <p:stCondLst>
                                    <p:cond delay="75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cTn>
                              </p:par>
                              <p:par>
                                <p:cTn id="24" presetID="8" presetClass="emph" presetSubtype="0" fill="hold" grpId="1" nodeType="withEffect">
                                  <p:stCondLst>
                                    <p:cond delay="0"/>
                                  </p:stCondLst>
                                  <p:childTnLst>
                                    <p:animRot by="21600000">
                                      <p:cBhvr>
                                        <p:cTn id="25" dur="10000" fill="hold"/>
                                        <p:tgtEl>
                                          <p:spTgt spid="13"/>
                                        </p:tgtEl>
                                        <p:attrNameLst>
                                          <p:attrName>r</p:attrName>
                                        </p:attrNameLst>
                                      </p:cBhvr>
                                    </p:animRot>
                                  </p:childTnLst>
                                </p:cTn>
                              </p:par>
                              <p:par>
                                <p:cTn id="26" presetID="64" presetClass="path" presetSubtype="0" accel="50000" decel="50000" fill="hold" grpId="2" nodeType="withEffect">
                                  <p:stCondLst>
                                    <p:cond delay="0"/>
                                  </p:stCondLst>
                                  <p:childTnLst>
                                    <p:animMotion origin="layout" path="M -2.91667E-6 4.81481E-6 L -0.08151 0.18009 " pathEditMode="relative" rAng="0" ptsTypes="AA">
                                      <p:cBhvr>
                                        <p:cTn id="27" dur="10000" fill="hold"/>
                                        <p:tgtEl>
                                          <p:spTgt spid="13"/>
                                        </p:tgtEl>
                                        <p:attrNameLst>
                                          <p:attrName>ppt_x</p:attrName>
                                          <p:attrName>ppt_y</p:attrName>
                                        </p:attrNameLst>
                                      </p:cBhvr>
                                      <p:rCtr x="-4076" y="9005"/>
                                    </p:animMotion>
                                  </p:childTnLst>
                                </p:cTn>
                              </p:par>
                              <p:par>
                                <p:cTn id="28" presetID="10" presetClass="entr" presetSubtype="0" fill="hold" grpId="0" nodeType="withEffect">
                                  <p:stCondLst>
                                    <p:cond delay="125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childTnLst>
                                </p:cTn>
                              </p:par>
                              <p:par>
                                <p:cTn id="31" presetID="8" presetClass="emph" presetSubtype="0" fill="hold" grpId="1" nodeType="withEffect">
                                  <p:stCondLst>
                                    <p:cond delay="0"/>
                                  </p:stCondLst>
                                  <p:childTnLst>
                                    <p:animRot by="21600000">
                                      <p:cBhvr>
                                        <p:cTn id="32" dur="10000" fill="hold"/>
                                        <p:tgtEl>
                                          <p:spTgt spid="12"/>
                                        </p:tgtEl>
                                        <p:attrNameLst>
                                          <p:attrName>r</p:attrName>
                                        </p:attrNameLst>
                                      </p:cBhvr>
                                    </p:animRot>
                                  </p:childTnLst>
                                </p:cTn>
                              </p:par>
                              <p:par>
                                <p:cTn id="33" presetID="64" presetClass="path" presetSubtype="0" accel="50000" decel="50000" fill="hold" grpId="2" nodeType="withEffect">
                                  <p:stCondLst>
                                    <p:cond delay="0"/>
                                  </p:stCondLst>
                                  <p:childTnLst>
                                    <p:animMotion origin="layout" path="M -3.33333E-6 1.48148E-6 L -0.05325 -0.15347 " pathEditMode="relative" rAng="0" ptsTypes="AA">
                                      <p:cBhvr>
                                        <p:cTn id="34" dur="10000" fill="hold"/>
                                        <p:tgtEl>
                                          <p:spTgt spid="12"/>
                                        </p:tgtEl>
                                        <p:attrNameLst>
                                          <p:attrName>ppt_x</p:attrName>
                                          <p:attrName>ppt_y</p:attrName>
                                        </p:attrNameLst>
                                      </p:cBhvr>
                                      <p:rCtr x="-2669" y="-7685"/>
                                    </p:animMotion>
                                  </p:childTnLst>
                                </p:cTn>
                              </p:par>
                              <p:par>
                                <p:cTn id="35" presetID="10" presetClass="entr" presetSubtype="0" fill="hold" grpId="0" nodeType="withEffect">
                                  <p:stCondLst>
                                    <p:cond delay="125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childTnLst>
                                </p:cTn>
                              </p:par>
                              <p:par>
                                <p:cTn id="38" presetID="8" presetClass="emph" presetSubtype="0" fill="hold" grpId="1" nodeType="withEffect">
                                  <p:stCondLst>
                                    <p:cond delay="0"/>
                                  </p:stCondLst>
                                  <p:childTnLst>
                                    <p:animRot by="21600000">
                                      <p:cBhvr>
                                        <p:cTn id="39" dur="10000" fill="hold"/>
                                        <p:tgtEl>
                                          <p:spTgt spid="11"/>
                                        </p:tgtEl>
                                        <p:attrNameLst>
                                          <p:attrName>r</p:attrName>
                                        </p:attrNameLst>
                                      </p:cBhvr>
                                    </p:animRot>
                                  </p:childTnLst>
                                </p:cTn>
                              </p:par>
                              <p:par>
                                <p:cTn id="40" presetID="64" presetClass="path" presetSubtype="0" accel="50000" decel="50000" fill="hold" grpId="2" nodeType="withEffect">
                                  <p:stCondLst>
                                    <p:cond delay="0"/>
                                  </p:stCondLst>
                                  <p:childTnLst>
                                    <p:animMotion origin="layout" path="M 6.25E-7 4.07407E-6 L -0.02109 0.11851 " pathEditMode="relative" rAng="0" ptsTypes="AA">
                                      <p:cBhvr>
                                        <p:cTn id="41" dur="10000" fill="hold"/>
                                        <p:tgtEl>
                                          <p:spTgt spid="11"/>
                                        </p:tgtEl>
                                        <p:attrNameLst>
                                          <p:attrName>ppt_x</p:attrName>
                                          <p:attrName>ppt_y</p:attrName>
                                        </p:attrNameLst>
                                      </p:cBhvr>
                                      <p:rCtr x="-1055" y="5926"/>
                                    </p:animMotion>
                                  </p:childTnLst>
                                </p:cTn>
                              </p:par>
                              <p:par>
                                <p:cTn id="42" presetID="10" presetClass="entr" presetSubtype="0" fill="hold" grpId="0" nodeType="withEffect">
                                  <p:stCondLst>
                                    <p:cond delay="125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childTnLst>
                                </p:cTn>
                              </p:par>
                              <p:par>
                                <p:cTn id="45" presetID="8" presetClass="emph" presetSubtype="0" fill="hold" grpId="1" nodeType="withEffect">
                                  <p:stCondLst>
                                    <p:cond delay="0"/>
                                  </p:stCondLst>
                                  <p:childTnLst>
                                    <p:animRot by="21600000">
                                      <p:cBhvr>
                                        <p:cTn id="46" dur="10000" fill="hold"/>
                                        <p:tgtEl>
                                          <p:spTgt spid="16"/>
                                        </p:tgtEl>
                                        <p:attrNameLst>
                                          <p:attrName>r</p:attrName>
                                        </p:attrNameLst>
                                      </p:cBhvr>
                                    </p:animRot>
                                  </p:childTnLst>
                                </p:cTn>
                              </p:par>
                              <p:par>
                                <p:cTn id="47" presetID="64" presetClass="path" presetSubtype="0" accel="50000" decel="50000" fill="hold" grpId="2" nodeType="withEffect">
                                  <p:stCondLst>
                                    <p:cond delay="0"/>
                                  </p:stCondLst>
                                  <p:childTnLst>
                                    <p:animMotion origin="layout" path="M 1.66667E-6 -2.96296E-6 L -0.0211 0.11852 " pathEditMode="relative" rAng="0" ptsTypes="AA">
                                      <p:cBhvr>
                                        <p:cTn id="48" dur="10000" fill="hold"/>
                                        <p:tgtEl>
                                          <p:spTgt spid="16"/>
                                        </p:tgtEl>
                                        <p:attrNameLst>
                                          <p:attrName>ppt_x</p:attrName>
                                          <p:attrName>ppt_y</p:attrName>
                                        </p:attrNameLst>
                                      </p:cBhvr>
                                      <p:rCtr x="-1055" y="5926"/>
                                    </p:animMotion>
                                  </p:childTnLst>
                                </p:cTn>
                              </p:par>
                              <p:par>
                                <p:cTn id="49" presetID="10" presetClass="entr" presetSubtype="0" repeatCount="indefinite"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childTnLst>
                                </p:cTn>
                              </p:par>
                              <p:par>
                                <p:cTn id="52" presetID="10" presetClass="entr" presetSubtype="0" repeatCount="indefinite" fill="hold" grpId="0" nodeType="withEffect">
                                  <p:stCondLst>
                                    <p:cond delay="50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childTnLst>
                                </p:cTn>
                              </p:par>
                              <p:par>
                                <p:cTn id="55" presetID="22" presetClass="entr" presetSubtype="8" fill="hold" grpId="0" nodeType="withEffect">
                                  <p:stCondLst>
                                    <p:cond delay="1000"/>
                                  </p:stCondLst>
                                  <p:childTnLst>
                                    <p:set>
                                      <p:cBhvr>
                                        <p:cTn id="56" dur="1" fill="hold">
                                          <p:stCondLst>
                                            <p:cond delay="0"/>
                                          </p:stCondLst>
                                        </p:cTn>
                                        <p:tgtEl>
                                          <p:spTgt spid="20"/>
                                        </p:tgtEl>
                                        <p:attrNameLst>
                                          <p:attrName>style.visibility</p:attrName>
                                        </p:attrNameLst>
                                      </p:cBhvr>
                                      <p:to>
                                        <p:strVal val="visible"/>
                                      </p:to>
                                    </p:set>
                                    <p:animEffect transition="in" filter="wipe(left)">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11" grpId="0" animBg="1"/>
      <p:bldP spid="11" grpId="1" animBg="1"/>
      <p:bldP spid="11" grpId="2" animBg="1"/>
      <p:bldP spid="12" grpId="0" animBg="1"/>
      <p:bldP spid="12" grpId="1" animBg="1"/>
      <p:bldP spid="12" grpId="2" animBg="1"/>
      <p:bldP spid="13" grpId="0" animBg="1"/>
      <p:bldP spid="13" grpId="1" animBg="1"/>
      <p:bldP spid="13" grpId="2" animBg="1"/>
      <p:bldP spid="16" grpId="0" animBg="1"/>
      <p:bldP spid="16" grpId="1" animBg="1"/>
      <p:bldP spid="16" grpId="2" animBg="1"/>
      <p:bldP spid="17" grpId="0" animBg="1"/>
      <p:bldP spid="18" grpId="0" animBg="1"/>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C1C4D-1C27-CA25-4CF6-5C8CD6BD14C6}"/>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AC115624-ACC0-A1FD-C183-514CF942A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6"/>
            <a:ext cx="12192000" cy="6858000"/>
          </a:xfrm>
          <a:prstGeom prst="rect">
            <a:avLst/>
          </a:prstGeom>
        </p:spPr>
      </p:pic>
      <p:pic>
        <p:nvPicPr>
          <p:cNvPr id="28" name="Picture Placeholder 27">
            <a:extLst>
              <a:ext uri="{FF2B5EF4-FFF2-40B4-BE49-F238E27FC236}">
                <a16:creationId xmlns:a16="http://schemas.microsoft.com/office/drawing/2014/main" id="{03FF751A-4DA9-5E52-5981-73EDAF991B8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5412" r="25412"/>
          <a:stretch/>
        </p:blipFill>
        <p:spPr/>
      </p:pic>
      <p:sp>
        <p:nvSpPr>
          <p:cNvPr id="6" name="TEXT">
            <a:extLst>
              <a:ext uri="{FF2B5EF4-FFF2-40B4-BE49-F238E27FC236}">
                <a16:creationId xmlns:a16="http://schemas.microsoft.com/office/drawing/2014/main" id="{E0DF246F-417E-AC73-DEE2-9E016B8B4C86}"/>
              </a:ext>
            </a:extLst>
          </p:cNvPr>
          <p:cNvSpPr txBox="1"/>
          <p:nvPr/>
        </p:nvSpPr>
        <p:spPr>
          <a:xfrm>
            <a:off x="5994400" y="1645562"/>
            <a:ext cx="6096000" cy="4801314"/>
          </a:xfrm>
          <a:prstGeom prst="rect">
            <a:avLst/>
          </a:prstGeom>
          <a:noFill/>
        </p:spPr>
        <p:txBody>
          <a:bodyPr wrap="square" rtlCol="0">
            <a:spAutoFit/>
          </a:bodyPr>
          <a:lstStyle/>
          <a:p>
            <a:r>
              <a:rPr lang="es-MX" dirty="0">
                <a:solidFill>
                  <a:schemeClr val="bg1"/>
                </a:solidFill>
                <a:effectLst>
                  <a:outerShdw blurRad="38100" dist="38100" dir="2700000" algn="tl">
                    <a:srgbClr val="000000">
                      <a:alpha val="43137"/>
                    </a:srgbClr>
                  </a:outerShdw>
                </a:effectLst>
              </a:rPr>
              <a:t>En primer lugar, oigamos a Jerónimo pronunciando expresamente su juicio sobre estas porciones. Así habla en su prólogo a Daniel, y en el prefacio de su comentario a dicho profeta: </a:t>
            </a:r>
            <a:r>
              <a:rPr lang="es-MX" i="1" dirty="0">
                <a:solidFill>
                  <a:schemeClr val="bg1"/>
                </a:solidFill>
                <a:effectLst>
                  <a:outerShdw blurRad="38100" dist="38100" dir="2700000" algn="tl">
                    <a:srgbClr val="000000">
                      <a:alpha val="43137"/>
                    </a:srgbClr>
                  </a:outerShdw>
                </a:effectLst>
              </a:rPr>
              <a:t>“Daniel, tal como se halla en el texto hebreo, no tiene ni la Historia de Susana, ni el Cántico de los tres jóvenes, ni las fábulas de Bel y el Dragón; las cuales, considerando que ya están difundidas por todo el mundo, hemos añadido con un óbelo prefijado, como atravesándolas, para que los ignorantes no pensasen que habíamos mutilado gran parte del volumen.”</a:t>
            </a:r>
            <a:r>
              <a:rPr lang="es-MX" dirty="0">
                <a:solidFill>
                  <a:schemeClr val="bg1"/>
                </a:solidFill>
                <a:effectLst>
                  <a:outerShdw blurRad="38100" dist="38100" dir="2700000" algn="tl">
                    <a:srgbClr val="000000">
                      <a:alpha val="43137"/>
                    </a:srgbClr>
                  </a:outerShdw>
                </a:effectLst>
              </a:rPr>
              <a:t> De estas palabras se desprende: 1) que ninguna parte de estos pasajes estaba en el hebreo, lo cual basta para probarlos espurios; 2) que a Jerónimo le parecieron dignos del óbelo con que solía marcar lo apócrifo; 3) que, no obstante, estaban en uso y se leían en todas partes; 4) que él mismo los habría omitido, de no temer la calumnia de algunos; 5) que eran los indoctos quienes suponían que realmente formaban parte de Daniel.</a:t>
            </a:r>
          </a:p>
        </p:txBody>
      </p:sp>
      <p:sp>
        <p:nvSpPr>
          <p:cNvPr id="14" name="TEXT">
            <a:extLst>
              <a:ext uri="{FF2B5EF4-FFF2-40B4-BE49-F238E27FC236}">
                <a16:creationId xmlns:a16="http://schemas.microsoft.com/office/drawing/2014/main" id="{97984F48-F1DD-A2F1-E869-1CCF31E5DF2C}"/>
              </a:ext>
            </a:extLst>
          </p:cNvPr>
          <p:cNvSpPr txBox="1"/>
          <p:nvPr/>
        </p:nvSpPr>
        <p:spPr>
          <a:xfrm>
            <a:off x="6377295" y="966764"/>
            <a:ext cx="3541749" cy="584775"/>
          </a:xfrm>
          <a:prstGeom prst="rect">
            <a:avLst/>
          </a:prstGeom>
          <a:noFill/>
        </p:spPr>
        <p:txBody>
          <a:bodyPr wrap="square" rtlCol="0">
            <a:spAutoFit/>
          </a:bodyPr>
          <a:lstStyle/>
          <a:p>
            <a:r>
              <a:rPr lang="en-US" sz="3200" b="1" dirty="0">
                <a:solidFill>
                  <a:schemeClr val="bg1"/>
                </a:solidFill>
                <a:latin typeface="Indigo Regular" panose="00000500000000000000" pitchFamily="50" charset="0"/>
                <a:ea typeface="Open Sans" panose="020B0606030504020204" pitchFamily="34" charset="0"/>
                <a:cs typeface="Poppins" panose="00000500000000000000" pitchFamily="2" charset="0"/>
              </a:rPr>
              <a:t>DANIEL (ADCIONES) </a:t>
            </a:r>
          </a:p>
        </p:txBody>
      </p:sp>
      <p:sp>
        <p:nvSpPr>
          <p:cNvPr id="17" name="EFFECT">
            <a:extLst>
              <a:ext uri="{FF2B5EF4-FFF2-40B4-BE49-F238E27FC236}">
                <a16:creationId xmlns:a16="http://schemas.microsoft.com/office/drawing/2014/main" id="{2394E70B-9690-A2FC-6901-40C718112309}"/>
              </a:ext>
            </a:extLst>
          </p:cNvPr>
          <p:cNvSpPr/>
          <p:nvPr/>
        </p:nvSpPr>
        <p:spPr>
          <a:xfrm>
            <a:off x="-393056" y="1488303"/>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18" name="EFFECT">
            <a:extLst>
              <a:ext uri="{FF2B5EF4-FFF2-40B4-BE49-F238E27FC236}">
                <a16:creationId xmlns:a16="http://schemas.microsoft.com/office/drawing/2014/main" id="{9900B21F-DE19-4CD7-000F-3370062CF4FE}"/>
              </a:ext>
            </a:extLst>
          </p:cNvPr>
          <p:cNvSpPr/>
          <p:nvPr/>
        </p:nvSpPr>
        <p:spPr>
          <a:xfrm>
            <a:off x="5213512" y="273050"/>
            <a:ext cx="1298182" cy="1052213"/>
          </a:xfrm>
          <a:custGeom>
            <a:avLst/>
            <a:gdLst>
              <a:gd name="connsiteX0" fmla="*/ 46037 w 1298182"/>
              <a:gd name="connsiteY0" fmla="*/ 326522 h 1052213"/>
              <a:gd name="connsiteX1" fmla="*/ 121936 w 1298182"/>
              <a:gd name="connsiteY1" fmla="*/ 774160 h 1052213"/>
              <a:gd name="connsiteX2" fmla="*/ 418593 w 1298182"/>
              <a:gd name="connsiteY2" fmla="*/ 868802 h 1052213"/>
              <a:gd name="connsiteX3" fmla="*/ 692723 w 1298182"/>
              <a:gd name="connsiteY3" fmla="*/ 984309 h 1052213"/>
              <a:gd name="connsiteX4" fmla="*/ 877332 w 1298182"/>
              <a:gd name="connsiteY4" fmla="*/ 1049453 h 1052213"/>
              <a:gd name="connsiteX5" fmla="*/ 1261479 w 1298182"/>
              <a:gd name="connsiteY5" fmla="*/ 818832 h 1052213"/>
              <a:gd name="connsiteX6" fmla="*/ 1219699 w 1298182"/>
              <a:gd name="connsiteY6" fmla="*/ 358178 h 1052213"/>
              <a:gd name="connsiteX7" fmla="*/ 858406 w 1298182"/>
              <a:gd name="connsiteY7" fmla="*/ 52274 h 1052213"/>
              <a:gd name="connsiteX8" fmla="*/ 46037 w 1298182"/>
              <a:gd name="connsiteY8" fmla="*/ 326522 h 105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182" h="1052213">
                <a:moveTo>
                  <a:pt x="46037" y="326522"/>
                </a:moveTo>
                <a:cubicBezTo>
                  <a:pt x="-32155" y="472377"/>
                  <a:pt x="-13229" y="678536"/>
                  <a:pt x="121936" y="774160"/>
                </a:cubicBezTo>
                <a:cubicBezTo>
                  <a:pt x="207201" y="834529"/>
                  <a:pt x="317809" y="841201"/>
                  <a:pt x="418593" y="868802"/>
                </a:cubicBezTo>
                <a:cubicBezTo>
                  <a:pt x="514401" y="895030"/>
                  <a:pt x="603333" y="941076"/>
                  <a:pt x="692723" y="984309"/>
                </a:cubicBezTo>
                <a:cubicBezTo>
                  <a:pt x="751727" y="1012891"/>
                  <a:pt x="812368" y="1040689"/>
                  <a:pt x="877332" y="1049453"/>
                </a:cubicBezTo>
                <a:cubicBezTo>
                  <a:pt x="1036203" y="1070841"/>
                  <a:pt x="1197171" y="965472"/>
                  <a:pt x="1261479" y="818832"/>
                </a:cubicBezTo>
                <a:cubicBezTo>
                  <a:pt x="1325853" y="672192"/>
                  <a:pt x="1301558" y="495857"/>
                  <a:pt x="1219699" y="358178"/>
                </a:cubicBezTo>
                <a:cubicBezTo>
                  <a:pt x="1137840" y="220499"/>
                  <a:pt x="1004246" y="118858"/>
                  <a:pt x="858406" y="52274"/>
                </a:cubicBezTo>
                <a:cubicBezTo>
                  <a:pt x="573078" y="-78014"/>
                  <a:pt x="197836" y="43314"/>
                  <a:pt x="46037" y="326522"/>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23" name="EFFECT">
            <a:extLst>
              <a:ext uri="{FF2B5EF4-FFF2-40B4-BE49-F238E27FC236}">
                <a16:creationId xmlns:a16="http://schemas.microsoft.com/office/drawing/2014/main" id="{C364083A-87E5-5AF6-3873-7DC40243F779}"/>
              </a:ext>
            </a:extLst>
          </p:cNvPr>
          <p:cNvSpPr/>
          <p:nvPr/>
        </p:nvSpPr>
        <p:spPr>
          <a:xfrm>
            <a:off x="467311" y="5198930"/>
            <a:ext cx="1264445" cy="1154985"/>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24" name="EFFECT">
            <a:extLst>
              <a:ext uri="{FF2B5EF4-FFF2-40B4-BE49-F238E27FC236}">
                <a16:creationId xmlns:a16="http://schemas.microsoft.com/office/drawing/2014/main" id="{EF53AEF8-A957-5DBC-6BC2-FEE86FA1E5F6}"/>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26" name="EFFECT">
            <a:extLst>
              <a:ext uri="{FF2B5EF4-FFF2-40B4-BE49-F238E27FC236}">
                <a16:creationId xmlns:a16="http://schemas.microsoft.com/office/drawing/2014/main" id="{A528322E-4FEF-9DC4-23DF-746D66A2F8F3}"/>
              </a:ext>
            </a:extLst>
          </p:cNvPr>
          <p:cNvSpPr>
            <a:spLocks noEditPoints="1"/>
          </p:cNvSpPr>
          <p:nvPr/>
        </p:nvSpPr>
        <p:spPr bwMode="auto">
          <a:xfrm>
            <a:off x="893788" y="257175"/>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1326409"/>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80000">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14:bounceEnd="80000">
                                          <p:cBhvr additive="base">
                                            <p:cTn id="7" dur="1500" fill="hold"/>
                                            <p:tgtEl>
                                              <p:spTgt spid="14"/>
                                            </p:tgtEl>
                                            <p:attrNameLst>
                                              <p:attrName>ppt_x</p:attrName>
                                            </p:attrNameLst>
                                          </p:cBhvr>
                                          <p:tavLst>
                                            <p:tav tm="0">
                                              <p:val>
                                                <p:strVal val="1+#ppt_w/2"/>
                                              </p:val>
                                            </p:tav>
                                            <p:tav tm="100000">
                                              <p:val>
                                                <p:strVal val="#ppt_x"/>
                                              </p:val>
                                            </p:tav>
                                          </p:tavLst>
                                        </p:anim>
                                        <p:anim calcmode="lin" valueType="num" p14:bounceEnd="80000">
                                          <p:cBhvr additive="base">
                                            <p:cTn id="8" dur="15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iterate type="lt">
                                        <p:tmPct val="5000"/>
                                      </p:iterate>
                                      <p:childTnLst>
                                        <p:set>
                                          <p:cBhvr>
                                            <p:cTn id="10" dur="1" fill="hold">
                                              <p:stCondLst>
                                                <p:cond delay="0"/>
                                              </p:stCondLst>
                                            </p:cTn>
                                            <p:tgtEl>
                                              <p:spTgt spid="6"/>
                                            </p:tgtEl>
                                            <p:attrNameLst>
                                              <p:attrName>style.visibility</p:attrName>
                                            </p:attrNameLst>
                                          </p:cBhvr>
                                          <p:to>
                                            <p:strVal val="visible"/>
                                          </p:to>
                                        </p:set>
                                        <p:animEffect transition="in" filter="wipe(left)">
                                          <p:cBhvr>
                                            <p:cTn id="11" dur="250"/>
                                            <p:tgtEl>
                                              <p:spTgt spid="6"/>
                                            </p:tgtEl>
                                          </p:cBhvr>
                                        </p:animEffect>
                                      </p:childTnLst>
                                    </p:cTn>
                                  </p:par>
                                  <p:par>
                                    <p:cTn id="12" presetID="10" presetClass="entr" presetSubtype="0" fill="hold" grpId="0" nodeType="withEffect">
                                      <p:stCondLst>
                                        <p:cond delay="125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8" presetClass="emph" presetSubtype="0" fill="hold" grpId="1" nodeType="withEffect">
                                      <p:stCondLst>
                                        <p:cond delay="0"/>
                                      </p:stCondLst>
                                      <p:childTnLst>
                                        <p:animRot by="21600000">
                                          <p:cBhvr>
                                            <p:cTn id="16" dur="10000" fill="hold"/>
                                            <p:tgtEl>
                                              <p:spTgt spid="18"/>
                                            </p:tgtEl>
                                            <p:attrNameLst>
                                              <p:attrName>r</p:attrName>
                                            </p:attrNameLst>
                                          </p:cBhvr>
                                        </p:animRot>
                                      </p:childTnLst>
                                    </p:cTn>
                                  </p:par>
                                  <p:par>
                                    <p:cTn id="17" presetID="64" presetClass="path" presetSubtype="0" accel="50000" decel="50000" fill="hold" grpId="2" nodeType="withEffect">
                                      <p:stCondLst>
                                        <p:cond delay="0"/>
                                      </p:stCondLst>
                                      <p:childTnLst>
                                        <p:animMotion origin="layout" path="M 4.79167E-6 2.22222E-6 L 0.09362 -0.09584 " pathEditMode="relative" rAng="0" ptsTypes="AA">
                                          <p:cBhvr>
                                            <p:cTn id="18" dur="10000" fill="hold"/>
                                            <p:tgtEl>
                                              <p:spTgt spid="18"/>
                                            </p:tgtEl>
                                            <p:attrNameLst>
                                              <p:attrName>ppt_x</p:attrName>
                                              <p:attrName>ppt_y</p:attrName>
                                            </p:attrNameLst>
                                          </p:cBhvr>
                                          <p:rCtr x="4674" y="-4792"/>
                                        </p:animMotion>
                                      </p:childTnLst>
                                    </p:cTn>
                                  </p:par>
                                  <p:par>
                                    <p:cTn id="19" presetID="10" presetClass="entr" presetSubtype="0" fill="hold" grpId="0" nodeType="withEffect">
                                      <p:stCondLst>
                                        <p:cond delay="125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8" presetClass="emph" presetSubtype="0" fill="hold" grpId="1" nodeType="withEffect">
                                      <p:stCondLst>
                                        <p:cond delay="0"/>
                                      </p:stCondLst>
                                      <p:childTnLst>
                                        <p:animRot by="21600000">
                                          <p:cBhvr>
                                            <p:cTn id="23" dur="10000" fill="hold"/>
                                            <p:tgtEl>
                                              <p:spTgt spid="17"/>
                                            </p:tgtEl>
                                            <p:attrNameLst>
                                              <p:attrName>r</p:attrName>
                                            </p:attrNameLst>
                                          </p:cBhvr>
                                        </p:animRot>
                                      </p:childTnLst>
                                    </p:cTn>
                                  </p:par>
                                  <p:par>
                                    <p:cTn id="24" presetID="64" presetClass="path" presetSubtype="0" accel="50000" decel="50000" fill="hold" grpId="2" nodeType="withEffect">
                                      <p:stCondLst>
                                        <p:cond delay="0"/>
                                      </p:stCondLst>
                                      <p:childTnLst>
                                        <p:animMotion origin="layout" path="M 2.5E-6 -2.22222E-6 L -0.0211 0.11852 " pathEditMode="relative" rAng="0" ptsTypes="AA">
                                          <p:cBhvr>
                                            <p:cTn id="25" dur="10000" fill="hold"/>
                                            <p:tgtEl>
                                              <p:spTgt spid="17"/>
                                            </p:tgtEl>
                                            <p:attrNameLst>
                                              <p:attrName>ppt_x</p:attrName>
                                              <p:attrName>ppt_y</p:attrName>
                                            </p:attrNameLst>
                                          </p:cBhvr>
                                          <p:rCtr x="-1055" y="5926"/>
                                        </p:animMotion>
                                      </p:childTnLst>
                                    </p:cTn>
                                  </p:par>
                                  <p:par>
                                    <p:cTn id="26" presetID="10" presetClass="entr" presetSubtype="0" repeatCount="indefinite"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10" presetClass="entr" presetSubtype="0" repeatCount="indefinite" fill="hold" grpId="0" nodeType="withEffect">
                                      <p:stCondLst>
                                        <p:cond delay="5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par>
                                    <p:cTn id="32" presetID="22" presetClass="entr" presetSubtype="8" fill="hold" grpId="0" nodeType="withEffect">
                                      <p:stCondLst>
                                        <p:cond delay="100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7" grpId="0" animBg="1"/>
          <p:bldP spid="17" grpId="1" animBg="1"/>
          <p:bldP spid="17" grpId="2" animBg="1"/>
          <p:bldP spid="18" grpId="0" animBg="1"/>
          <p:bldP spid="18" grpId="1" animBg="1"/>
          <p:bldP spid="18" grpId="2" animBg="1"/>
          <p:bldP spid="23" grpId="0" animBg="1"/>
          <p:bldP spid="24" grpId="0" animBg="1"/>
          <p:bldP spid="2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1+#ppt_w/2"/>
                                              </p:val>
                                            </p:tav>
                                            <p:tav tm="100000">
                                              <p:val>
                                                <p:strVal val="#ppt_x"/>
                                              </p:val>
                                            </p:tav>
                                          </p:tavLst>
                                        </p:anim>
                                        <p:anim calcmode="lin" valueType="num">
                                          <p:cBhvr additive="base">
                                            <p:cTn id="8" dur="15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iterate type="lt">
                                        <p:tmPct val="5000"/>
                                      </p:iterate>
                                      <p:childTnLst>
                                        <p:set>
                                          <p:cBhvr>
                                            <p:cTn id="10" dur="1" fill="hold">
                                              <p:stCondLst>
                                                <p:cond delay="0"/>
                                              </p:stCondLst>
                                            </p:cTn>
                                            <p:tgtEl>
                                              <p:spTgt spid="6"/>
                                            </p:tgtEl>
                                            <p:attrNameLst>
                                              <p:attrName>style.visibility</p:attrName>
                                            </p:attrNameLst>
                                          </p:cBhvr>
                                          <p:to>
                                            <p:strVal val="visible"/>
                                          </p:to>
                                        </p:set>
                                        <p:animEffect transition="in" filter="wipe(left)">
                                          <p:cBhvr>
                                            <p:cTn id="11" dur="250"/>
                                            <p:tgtEl>
                                              <p:spTgt spid="6"/>
                                            </p:tgtEl>
                                          </p:cBhvr>
                                        </p:animEffect>
                                      </p:childTnLst>
                                    </p:cTn>
                                  </p:par>
                                  <p:par>
                                    <p:cTn id="12" presetID="10" presetClass="entr" presetSubtype="0" fill="hold" grpId="0" nodeType="withEffect">
                                      <p:stCondLst>
                                        <p:cond delay="125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8" presetClass="emph" presetSubtype="0" fill="hold" grpId="1" nodeType="withEffect">
                                      <p:stCondLst>
                                        <p:cond delay="0"/>
                                      </p:stCondLst>
                                      <p:childTnLst>
                                        <p:animRot by="21600000">
                                          <p:cBhvr>
                                            <p:cTn id="16" dur="10000" fill="hold"/>
                                            <p:tgtEl>
                                              <p:spTgt spid="18"/>
                                            </p:tgtEl>
                                            <p:attrNameLst>
                                              <p:attrName>r</p:attrName>
                                            </p:attrNameLst>
                                          </p:cBhvr>
                                        </p:animRot>
                                      </p:childTnLst>
                                    </p:cTn>
                                  </p:par>
                                  <p:par>
                                    <p:cTn id="17" presetID="64" presetClass="path" presetSubtype="0" accel="50000" decel="50000" fill="hold" grpId="2" nodeType="withEffect">
                                      <p:stCondLst>
                                        <p:cond delay="0"/>
                                      </p:stCondLst>
                                      <p:childTnLst>
                                        <p:animMotion origin="layout" path="M 4.79167E-6 2.22222E-6 L 0.09362 -0.09584 " pathEditMode="relative" rAng="0" ptsTypes="AA">
                                          <p:cBhvr>
                                            <p:cTn id="18" dur="10000" fill="hold"/>
                                            <p:tgtEl>
                                              <p:spTgt spid="18"/>
                                            </p:tgtEl>
                                            <p:attrNameLst>
                                              <p:attrName>ppt_x</p:attrName>
                                              <p:attrName>ppt_y</p:attrName>
                                            </p:attrNameLst>
                                          </p:cBhvr>
                                          <p:rCtr x="4674" y="-4792"/>
                                        </p:animMotion>
                                      </p:childTnLst>
                                    </p:cTn>
                                  </p:par>
                                  <p:par>
                                    <p:cTn id="19" presetID="10" presetClass="entr" presetSubtype="0" fill="hold" grpId="0" nodeType="withEffect">
                                      <p:stCondLst>
                                        <p:cond delay="125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8" presetClass="emph" presetSubtype="0" fill="hold" grpId="1" nodeType="withEffect">
                                      <p:stCondLst>
                                        <p:cond delay="0"/>
                                      </p:stCondLst>
                                      <p:childTnLst>
                                        <p:animRot by="21600000">
                                          <p:cBhvr>
                                            <p:cTn id="23" dur="10000" fill="hold"/>
                                            <p:tgtEl>
                                              <p:spTgt spid="17"/>
                                            </p:tgtEl>
                                            <p:attrNameLst>
                                              <p:attrName>r</p:attrName>
                                            </p:attrNameLst>
                                          </p:cBhvr>
                                        </p:animRot>
                                      </p:childTnLst>
                                    </p:cTn>
                                  </p:par>
                                  <p:par>
                                    <p:cTn id="24" presetID="64" presetClass="path" presetSubtype="0" accel="50000" decel="50000" fill="hold" grpId="2" nodeType="withEffect">
                                      <p:stCondLst>
                                        <p:cond delay="0"/>
                                      </p:stCondLst>
                                      <p:childTnLst>
                                        <p:animMotion origin="layout" path="M 2.5E-6 -2.22222E-6 L -0.0211 0.11852 " pathEditMode="relative" rAng="0" ptsTypes="AA">
                                          <p:cBhvr>
                                            <p:cTn id="25" dur="10000" fill="hold"/>
                                            <p:tgtEl>
                                              <p:spTgt spid="17"/>
                                            </p:tgtEl>
                                            <p:attrNameLst>
                                              <p:attrName>ppt_x</p:attrName>
                                              <p:attrName>ppt_y</p:attrName>
                                            </p:attrNameLst>
                                          </p:cBhvr>
                                          <p:rCtr x="-1055" y="5926"/>
                                        </p:animMotion>
                                      </p:childTnLst>
                                    </p:cTn>
                                  </p:par>
                                  <p:par>
                                    <p:cTn id="26" presetID="10" presetClass="entr" presetSubtype="0" repeatCount="indefinite"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10" presetClass="entr" presetSubtype="0" repeatCount="indefinite" fill="hold" grpId="0" nodeType="withEffect">
                                      <p:stCondLst>
                                        <p:cond delay="5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par>
                                    <p:cTn id="32" presetID="22" presetClass="entr" presetSubtype="8" fill="hold" grpId="0" nodeType="withEffect">
                                      <p:stCondLst>
                                        <p:cond delay="100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7" grpId="0" animBg="1"/>
          <p:bldP spid="17" grpId="1" animBg="1"/>
          <p:bldP spid="17" grpId="2" animBg="1"/>
          <p:bldP spid="18" grpId="0" animBg="1"/>
          <p:bldP spid="18" grpId="1" animBg="1"/>
          <p:bldP spid="18" grpId="2" animBg="1"/>
          <p:bldP spid="23" grpId="0" animBg="1"/>
          <p:bldP spid="24" grpId="0" animBg="1"/>
          <p:bldP spid="26" grpId="0" animBg="1"/>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4F33D-3AB7-05AB-6A6A-40C35AD85376}"/>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4A3D514E-9B77-8A3E-5A75-0C715B9AFD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6"/>
            <a:ext cx="12192000" cy="6858000"/>
          </a:xfrm>
          <a:prstGeom prst="rect">
            <a:avLst/>
          </a:prstGeom>
        </p:spPr>
      </p:pic>
      <p:pic>
        <p:nvPicPr>
          <p:cNvPr id="28" name="Picture Placeholder 27">
            <a:extLst>
              <a:ext uri="{FF2B5EF4-FFF2-40B4-BE49-F238E27FC236}">
                <a16:creationId xmlns:a16="http://schemas.microsoft.com/office/drawing/2014/main" id="{D7D8BF0C-906B-AEB7-002B-752955964F4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5412" r="25412"/>
          <a:stretch/>
        </p:blipFill>
        <p:spPr/>
      </p:pic>
      <p:sp>
        <p:nvSpPr>
          <p:cNvPr id="6" name="TEXT">
            <a:extLst>
              <a:ext uri="{FF2B5EF4-FFF2-40B4-BE49-F238E27FC236}">
                <a16:creationId xmlns:a16="http://schemas.microsoft.com/office/drawing/2014/main" id="{95FF8899-2B0D-B115-FD53-C754AC4AED7F}"/>
              </a:ext>
            </a:extLst>
          </p:cNvPr>
          <p:cNvSpPr txBox="1"/>
          <p:nvPr/>
        </p:nvSpPr>
        <p:spPr>
          <a:xfrm>
            <a:off x="5994400" y="1645562"/>
            <a:ext cx="6096000" cy="4801314"/>
          </a:xfrm>
          <a:prstGeom prst="rect">
            <a:avLst/>
          </a:prstGeom>
          <a:noFill/>
        </p:spPr>
        <p:txBody>
          <a:bodyPr wrap="square" rtlCol="0">
            <a:spAutoFit/>
          </a:bodyPr>
          <a:lstStyle/>
          <a:p>
            <a:r>
              <a:rPr lang="es-MX" dirty="0">
                <a:solidFill>
                  <a:schemeClr val="bg1"/>
                </a:solidFill>
                <a:effectLst>
                  <a:outerShdw blurRad="38100" dist="38100" dir="2700000" algn="tl">
                    <a:srgbClr val="000000">
                      <a:alpha val="43137"/>
                    </a:srgbClr>
                  </a:outerShdw>
                </a:effectLst>
              </a:rPr>
              <a:t>En primer lugar, oigamos a Jerónimo pronunciando expresamente su juicio sobre estas porciones. Así habla en su prólogo a Daniel, y en el prefacio de su comentario a dicho profeta: </a:t>
            </a:r>
            <a:r>
              <a:rPr lang="es-MX" i="1" dirty="0">
                <a:solidFill>
                  <a:schemeClr val="bg1"/>
                </a:solidFill>
                <a:effectLst>
                  <a:outerShdw blurRad="38100" dist="38100" dir="2700000" algn="tl">
                    <a:srgbClr val="000000">
                      <a:alpha val="43137"/>
                    </a:srgbClr>
                  </a:outerShdw>
                </a:effectLst>
              </a:rPr>
              <a:t>“Daniel, tal como se halla en el texto hebreo, no tiene ni la Historia de Susana, ni el Cántico de los tres jóvenes, ni las fábulas de Bel y el Dragón; las cuales, considerando que ya están difundidas por todo el mundo, hemos añadido con un óbelo prefijado, como atravesándolas, para que los ignorantes no pensasen que habíamos mutilado gran parte del volumen.”</a:t>
            </a:r>
            <a:r>
              <a:rPr lang="es-MX" dirty="0">
                <a:solidFill>
                  <a:schemeClr val="bg1"/>
                </a:solidFill>
                <a:effectLst>
                  <a:outerShdw blurRad="38100" dist="38100" dir="2700000" algn="tl">
                    <a:srgbClr val="000000">
                      <a:alpha val="43137"/>
                    </a:srgbClr>
                  </a:outerShdw>
                </a:effectLst>
              </a:rPr>
              <a:t> De estas palabras se desprende: 1) que ninguna parte de estos pasajes estaba en el hebreo, lo cual basta para probarlos espurios; 2) que a Jerónimo le parecieron dignos del óbelo con que solía marcar lo apócrifo; 3) que, no obstante, estaban en uso y se leían en todas partes; 4) que él mismo los habría omitido, de no temer la calumnia de algunos; 5) que eran los indoctos quienes suponían que realmente formaban parte de Daniel.</a:t>
            </a:r>
          </a:p>
        </p:txBody>
      </p:sp>
      <p:sp>
        <p:nvSpPr>
          <p:cNvPr id="14" name="TEXT">
            <a:extLst>
              <a:ext uri="{FF2B5EF4-FFF2-40B4-BE49-F238E27FC236}">
                <a16:creationId xmlns:a16="http://schemas.microsoft.com/office/drawing/2014/main" id="{DB9EC11A-5846-3A55-B415-97D527D951A1}"/>
              </a:ext>
            </a:extLst>
          </p:cNvPr>
          <p:cNvSpPr txBox="1"/>
          <p:nvPr/>
        </p:nvSpPr>
        <p:spPr>
          <a:xfrm>
            <a:off x="6377295" y="966764"/>
            <a:ext cx="3541749" cy="584775"/>
          </a:xfrm>
          <a:prstGeom prst="rect">
            <a:avLst/>
          </a:prstGeom>
          <a:noFill/>
        </p:spPr>
        <p:txBody>
          <a:bodyPr wrap="square" rtlCol="0">
            <a:spAutoFit/>
          </a:bodyPr>
          <a:lstStyle/>
          <a:p>
            <a:r>
              <a:rPr lang="en-US" sz="3200" b="1" dirty="0">
                <a:solidFill>
                  <a:schemeClr val="bg1"/>
                </a:solidFill>
                <a:latin typeface="Indigo Regular" panose="00000500000000000000" pitchFamily="50" charset="0"/>
                <a:ea typeface="Open Sans" panose="020B0606030504020204" pitchFamily="34" charset="0"/>
                <a:cs typeface="Poppins" panose="00000500000000000000" pitchFamily="2" charset="0"/>
              </a:rPr>
              <a:t>DANIEL (ADCIONES) </a:t>
            </a:r>
          </a:p>
        </p:txBody>
      </p:sp>
      <p:sp>
        <p:nvSpPr>
          <p:cNvPr id="17" name="EFFECT">
            <a:extLst>
              <a:ext uri="{FF2B5EF4-FFF2-40B4-BE49-F238E27FC236}">
                <a16:creationId xmlns:a16="http://schemas.microsoft.com/office/drawing/2014/main" id="{EDC1A43B-AB74-C028-FF2C-03708CA1AE84}"/>
              </a:ext>
            </a:extLst>
          </p:cNvPr>
          <p:cNvSpPr/>
          <p:nvPr/>
        </p:nvSpPr>
        <p:spPr>
          <a:xfrm>
            <a:off x="-393056" y="1488303"/>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18" name="EFFECT">
            <a:extLst>
              <a:ext uri="{FF2B5EF4-FFF2-40B4-BE49-F238E27FC236}">
                <a16:creationId xmlns:a16="http://schemas.microsoft.com/office/drawing/2014/main" id="{6C75A1A2-1BFC-B276-F7D0-D0015B8FDFE6}"/>
              </a:ext>
            </a:extLst>
          </p:cNvPr>
          <p:cNvSpPr/>
          <p:nvPr/>
        </p:nvSpPr>
        <p:spPr>
          <a:xfrm>
            <a:off x="5213512" y="273050"/>
            <a:ext cx="1298182" cy="1052213"/>
          </a:xfrm>
          <a:custGeom>
            <a:avLst/>
            <a:gdLst>
              <a:gd name="connsiteX0" fmla="*/ 46037 w 1298182"/>
              <a:gd name="connsiteY0" fmla="*/ 326522 h 1052213"/>
              <a:gd name="connsiteX1" fmla="*/ 121936 w 1298182"/>
              <a:gd name="connsiteY1" fmla="*/ 774160 h 1052213"/>
              <a:gd name="connsiteX2" fmla="*/ 418593 w 1298182"/>
              <a:gd name="connsiteY2" fmla="*/ 868802 h 1052213"/>
              <a:gd name="connsiteX3" fmla="*/ 692723 w 1298182"/>
              <a:gd name="connsiteY3" fmla="*/ 984309 h 1052213"/>
              <a:gd name="connsiteX4" fmla="*/ 877332 w 1298182"/>
              <a:gd name="connsiteY4" fmla="*/ 1049453 h 1052213"/>
              <a:gd name="connsiteX5" fmla="*/ 1261479 w 1298182"/>
              <a:gd name="connsiteY5" fmla="*/ 818832 h 1052213"/>
              <a:gd name="connsiteX6" fmla="*/ 1219699 w 1298182"/>
              <a:gd name="connsiteY6" fmla="*/ 358178 h 1052213"/>
              <a:gd name="connsiteX7" fmla="*/ 858406 w 1298182"/>
              <a:gd name="connsiteY7" fmla="*/ 52274 h 1052213"/>
              <a:gd name="connsiteX8" fmla="*/ 46037 w 1298182"/>
              <a:gd name="connsiteY8" fmla="*/ 326522 h 105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182" h="1052213">
                <a:moveTo>
                  <a:pt x="46037" y="326522"/>
                </a:moveTo>
                <a:cubicBezTo>
                  <a:pt x="-32155" y="472377"/>
                  <a:pt x="-13229" y="678536"/>
                  <a:pt x="121936" y="774160"/>
                </a:cubicBezTo>
                <a:cubicBezTo>
                  <a:pt x="207201" y="834529"/>
                  <a:pt x="317809" y="841201"/>
                  <a:pt x="418593" y="868802"/>
                </a:cubicBezTo>
                <a:cubicBezTo>
                  <a:pt x="514401" y="895030"/>
                  <a:pt x="603333" y="941076"/>
                  <a:pt x="692723" y="984309"/>
                </a:cubicBezTo>
                <a:cubicBezTo>
                  <a:pt x="751727" y="1012891"/>
                  <a:pt x="812368" y="1040689"/>
                  <a:pt x="877332" y="1049453"/>
                </a:cubicBezTo>
                <a:cubicBezTo>
                  <a:pt x="1036203" y="1070841"/>
                  <a:pt x="1197171" y="965472"/>
                  <a:pt x="1261479" y="818832"/>
                </a:cubicBezTo>
                <a:cubicBezTo>
                  <a:pt x="1325853" y="672192"/>
                  <a:pt x="1301558" y="495857"/>
                  <a:pt x="1219699" y="358178"/>
                </a:cubicBezTo>
                <a:cubicBezTo>
                  <a:pt x="1137840" y="220499"/>
                  <a:pt x="1004246" y="118858"/>
                  <a:pt x="858406" y="52274"/>
                </a:cubicBezTo>
                <a:cubicBezTo>
                  <a:pt x="573078" y="-78014"/>
                  <a:pt x="197836" y="43314"/>
                  <a:pt x="46037" y="326522"/>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23" name="EFFECT">
            <a:extLst>
              <a:ext uri="{FF2B5EF4-FFF2-40B4-BE49-F238E27FC236}">
                <a16:creationId xmlns:a16="http://schemas.microsoft.com/office/drawing/2014/main" id="{76ECFF23-F0D7-5C52-442E-2C939AF3E691}"/>
              </a:ext>
            </a:extLst>
          </p:cNvPr>
          <p:cNvSpPr/>
          <p:nvPr/>
        </p:nvSpPr>
        <p:spPr>
          <a:xfrm>
            <a:off x="467311" y="5198930"/>
            <a:ext cx="1264445" cy="1154985"/>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24" name="EFFECT">
            <a:extLst>
              <a:ext uri="{FF2B5EF4-FFF2-40B4-BE49-F238E27FC236}">
                <a16:creationId xmlns:a16="http://schemas.microsoft.com/office/drawing/2014/main" id="{EEAE01FD-A3D9-FC31-F127-3B0C1FC2149E}"/>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26" name="EFFECT">
            <a:extLst>
              <a:ext uri="{FF2B5EF4-FFF2-40B4-BE49-F238E27FC236}">
                <a16:creationId xmlns:a16="http://schemas.microsoft.com/office/drawing/2014/main" id="{A54301DF-AD63-327E-C333-4A1C68B68904}"/>
              </a:ext>
            </a:extLst>
          </p:cNvPr>
          <p:cNvSpPr>
            <a:spLocks noEditPoints="1"/>
          </p:cNvSpPr>
          <p:nvPr/>
        </p:nvSpPr>
        <p:spPr bwMode="auto">
          <a:xfrm>
            <a:off x="893788" y="257175"/>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04670555"/>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80000">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14:bounceEnd="80000">
                                          <p:cBhvr additive="base">
                                            <p:cTn id="7" dur="1500" fill="hold"/>
                                            <p:tgtEl>
                                              <p:spTgt spid="14"/>
                                            </p:tgtEl>
                                            <p:attrNameLst>
                                              <p:attrName>ppt_x</p:attrName>
                                            </p:attrNameLst>
                                          </p:cBhvr>
                                          <p:tavLst>
                                            <p:tav tm="0">
                                              <p:val>
                                                <p:strVal val="1+#ppt_w/2"/>
                                              </p:val>
                                            </p:tav>
                                            <p:tav tm="100000">
                                              <p:val>
                                                <p:strVal val="#ppt_x"/>
                                              </p:val>
                                            </p:tav>
                                          </p:tavLst>
                                        </p:anim>
                                        <p:anim calcmode="lin" valueType="num" p14:bounceEnd="80000">
                                          <p:cBhvr additive="base">
                                            <p:cTn id="8" dur="15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iterate type="lt">
                                        <p:tmPct val="5000"/>
                                      </p:iterate>
                                      <p:childTnLst>
                                        <p:set>
                                          <p:cBhvr>
                                            <p:cTn id="10" dur="1" fill="hold">
                                              <p:stCondLst>
                                                <p:cond delay="0"/>
                                              </p:stCondLst>
                                            </p:cTn>
                                            <p:tgtEl>
                                              <p:spTgt spid="6"/>
                                            </p:tgtEl>
                                            <p:attrNameLst>
                                              <p:attrName>style.visibility</p:attrName>
                                            </p:attrNameLst>
                                          </p:cBhvr>
                                          <p:to>
                                            <p:strVal val="visible"/>
                                          </p:to>
                                        </p:set>
                                        <p:animEffect transition="in" filter="wipe(left)">
                                          <p:cBhvr>
                                            <p:cTn id="11" dur="250"/>
                                            <p:tgtEl>
                                              <p:spTgt spid="6"/>
                                            </p:tgtEl>
                                          </p:cBhvr>
                                        </p:animEffect>
                                      </p:childTnLst>
                                    </p:cTn>
                                  </p:par>
                                  <p:par>
                                    <p:cTn id="12" presetID="10" presetClass="entr" presetSubtype="0" fill="hold" grpId="0" nodeType="withEffect">
                                      <p:stCondLst>
                                        <p:cond delay="125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8" presetClass="emph" presetSubtype="0" fill="hold" grpId="1" nodeType="withEffect">
                                      <p:stCondLst>
                                        <p:cond delay="0"/>
                                      </p:stCondLst>
                                      <p:childTnLst>
                                        <p:animRot by="21600000">
                                          <p:cBhvr>
                                            <p:cTn id="16" dur="10000" fill="hold"/>
                                            <p:tgtEl>
                                              <p:spTgt spid="18"/>
                                            </p:tgtEl>
                                            <p:attrNameLst>
                                              <p:attrName>r</p:attrName>
                                            </p:attrNameLst>
                                          </p:cBhvr>
                                        </p:animRot>
                                      </p:childTnLst>
                                    </p:cTn>
                                  </p:par>
                                  <p:par>
                                    <p:cTn id="17" presetID="64" presetClass="path" presetSubtype="0" accel="50000" decel="50000" fill="hold" grpId="2" nodeType="withEffect">
                                      <p:stCondLst>
                                        <p:cond delay="0"/>
                                      </p:stCondLst>
                                      <p:childTnLst>
                                        <p:animMotion origin="layout" path="M 4.79167E-6 2.22222E-6 L 0.09362 -0.09584 " pathEditMode="relative" rAng="0" ptsTypes="AA">
                                          <p:cBhvr>
                                            <p:cTn id="18" dur="10000" fill="hold"/>
                                            <p:tgtEl>
                                              <p:spTgt spid="18"/>
                                            </p:tgtEl>
                                            <p:attrNameLst>
                                              <p:attrName>ppt_x</p:attrName>
                                              <p:attrName>ppt_y</p:attrName>
                                            </p:attrNameLst>
                                          </p:cBhvr>
                                          <p:rCtr x="4674" y="-4792"/>
                                        </p:animMotion>
                                      </p:childTnLst>
                                    </p:cTn>
                                  </p:par>
                                  <p:par>
                                    <p:cTn id="19" presetID="10" presetClass="entr" presetSubtype="0" fill="hold" grpId="0" nodeType="withEffect">
                                      <p:stCondLst>
                                        <p:cond delay="125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8" presetClass="emph" presetSubtype="0" fill="hold" grpId="1" nodeType="withEffect">
                                      <p:stCondLst>
                                        <p:cond delay="0"/>
                                      </p:stCondLst>
                                      <p:childTnLst>
                                        <p:animRot by="21600000">
                                          <p:cBhvr>
                                            <p:cTn id="23" dur="10000" fill="hold"/>
                                            <p:tgtEl>
                                              <p:spTgt spid="17"/>
                                            </p:tgtEl>
                                            <p:attrNameLst>
                                              <p:attrName>r</p:attrName>
                                            </p:attrNameLst>
                                          </p:cBhvr>
                                        </p:animRot>
                                      </p:childTnLst>
                                    </p:cTn>
                                  </p:par>
                                  <p:par>
                                    <p:cTn id="24" presetID="64" presetClass="path" presetSubtype="0" accel="50000" decel="50000" fill="hold" grpId="2" nodeType="withEffect">
                                      <p:stCondLst>
                                        <p:cond delay="0"/>
                                      </p:stCondLst>
                                      <p:childTnLst>
                                        <p:animMotion origin="layout" path="M 2.5E-6 -2.22222E-6 L -0.0211 0.11852 " pathEditMode="relative" rAng="0" ptsTypes="AA">
                                          <p:cBhvr>
                                            <p:cTn id="25" dur="10000" fill="hold"/>
                                            <p:tgtEl>
                                              <p:spTgt spid="17"/>
                                            </p:tgtEl>
                                            <p:attrNameLst>
                                              <p:attrName>ppt_x</p:attrName>
                                              <p:attrName>ppt_y</p:attrName>
                                            </p:attrNameLst>
                                          </p:cBhvr>
                                          <p:rCtr x="-1055" y="5926"/>
                                        </p:animMotion>
                                      </p:childTnLst>
                                    </p:cTn>
                                  </p:par>
                                  <p:par>
                                    <p:cTn id="26" presetID="10" presetClass="entr" presetSubtype="0" repeatCount="indefinite"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10" presetClass="entr" presetSubtype="0" repeatCount="indefinite" fill="hold" grpId="0" nodeType="withEffect">
                                      <p:stCondLst>
                                        <p:cond delay="5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par>
                                    <p:cTn id="32" presetID="22" presetClass="entr" presetSubtype="8" fill="hold" grpId="0" nodeType="withEffect">
                                      <p:stCondLst>
                                        <p:cond delay="100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7" grpId="0" animBg="1"/>
          <p:bldP spid="17" grpId="1" animBg="1"/>
          <p:bldP spid="17" grpId="2" animBg="1"/>
          <p:bldP spid="18" grpId="0" animBg="1"/>
          <p:bldP spid="18" grpId="1" animBg="1"/>
          <p:bldP spid="18" grpId="2" animBg="1"/>
          <p:bldP spid="23" grpId="0" animBg="1"/>
          <p:bldP spid="24" grpId="0" animBg="1"/>
          <p:bldP spid="2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1+#ppt_w/2"/>
                                              </p:val>
                                            </p:tav>
                                            <p:tav tm="100000">
                                              <p:val>
                                                <p:strVal val="#ppt_x"/>
                                              </p:val>
                                            </p:tav>
                                          </p:tavLst>
                                        </p:anim>
                                        <p:anim calcmode="lin" valueType="num">
                                          <p:cBhvr additive="base">
                                            <p:cTn id="8" dur="15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iterate type="lt">
                                        <p:tmPct val="5000"/>
                                      </p:iterate>
                                      <p:childTnLst>
                                        <p:set>
                                          <p:cBhvr>
                                            <p:cTn id="10" dur="1" fill="hold">
                                              <p:stCondLst>
                                                <p:cond delay="0"/>
                                              </p:stCondLst>
                                            </p:cTn>
                                            <p:tgtEl>
                                              <p:spTgt spid="6"/>
                                            </p:tgtEl>
                                            <p:attrNameLst>
                                              <p:attrName>style.visibility</p:attrName>
                                            </p:attrNameLst>
                                          </p:cBhvr>
                                          <p:to>
                                            <p:strVal val="visible"/>
                                          </p:to>
                                        </p:set>
                                        <p:animEffect transition="in" filter="wipe(left)">
                                          <p:cBhvr>
                                            <p:cTn id="11" dur="250"/>
                                            <p:tgtEl>
                                              <p:spTgt spid="6"/>
                                            </p:tgtEl>
                                          </p:cBhvr>
                                        </p:animEffect>
                                      </p:childTnLst>
                                    </p:cTn>
                                  </p:par>
                                  <p:par>
                                    <p:cTn id="12" presetID="10" presetClass="entr" presetSubtype="0" fill="hold" grpId="0" nodeType="withEffect">
                                      <p:stCondLst>
                                        <p:cond delay="125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8" presetClass="emph" presetSubtype="0" fill="hold" grpId="1" nodeType="withEffect">
                                      <p:stCondLst>
                                        <p:cond delay="0"/>
                                      </p:stCondLst>
                                      <p:childTnLst>
                                        <p:animRot by="21600000">
                                          <p:cBhvr>
                                            <p:cTn id="16" dur="10000" fill="hold"/>
                                            <p:tgtEl>
                                              <p:spTgt spid="18"/>
                                            </p:tgtEl>
                                            <p:attrNameLst>
                                              <p:attrName>r</p:attrName>
                                            </p:attrNameLst>
                                          </p:cBhvr>
                                        </p:animRot>
                                      </p:childTnLst>
                                    </p:cTn>
                                  </p:par>
                                  <p:par>
                                    <p:cTn id="17" presetID="64" presetClass="path" presetSubtype="0" accel="50000" decel="50000" fill="hold" grpId="2" nodeType="withEffect">
                                      <p:stCondLst>
                                        <p:cond delay="0"/>
                                      </p:stCondLst>
                                      <p:childTnLst>
                                        <p:animMotion origin="layout" path="M 4.79167E-6 2.22222E-6 L 0.09362 -0.09584 " pathEditMode="relative" rAng="0" ptsTypes="AA">
                                          <p:cBhvr>
                                            <p:cTn id="18" dur="10000" fill="hold"/>
                                            <p:tgtEl>
                                              <p:spTgt spid="18"/>
                                            </p:tgtEl>
                                            <p:attrNameLst>
                                              <p:attrName>ppt_x</p:attrName>
                                              <p:attrName>ppt_y</p:attrName>
                                            </p:attrNameLst>
                                          </p:cBhvr>
                                          <p:rCtr x="4674" y="-4792"/>
                                        </p:animMotion>
                                      </p:childTnLst>
                                    </p:cTn>
                                  </p:par>
                                  <p:par>
                                    <p:cTn id="19" presetID="10" presetClass="entr" presetSubtype="0" fill="hold" grpId="0" nodeType="withEffect">
                                      <p:stCondLst>
                                        <p:cond delay="125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8" presetClass="emph" presetSubtype="0" fill="hold" grpId="1" nodeType="withEffect">
                                      <p:stCondLst>
                                        <p:cond delay="0"/>
                                      </p:stCondLst>
                                      <p:childTnLst>
                                        <p:animRot by="21600000">
                                          <p:cBhvr>
                                            <p:cTn id="23" dur="10000" fill="hold"/>
                                            <p:tgtEl>
                                              <p:spTgt spid="17"/>
                                            </p:tgtEl>
                                            <p:attrNameLst>
                                              <p:attrName>r</p:attrName>
                                            </p:attrNameLst>
                                          </p:cBhvr>
                                        </p:animRot>
                                      </p:childTnLst>
                                    </p:cTn>
                                  </p:par>
                                  <p:par>
                                    <p:cTn id="24" presetID="64" presetClass="path" presetSubtype="0" accel="50000" decel="50000" fill="hold" grpId="2" nodeType="withEffect">
                                      <p:stCondLst>
                                        <p:cond delay="0"/>
                                      </p:stCondLst>
                                      <p:childTnLst>
                                        <p:animMotion origin="layout" path="M 2.5E-6 -2.22222E-6 L -0.0211 0.11852 " pathEditMode="relative" rAng="0" ptsTypes="AA">
                                          <p:cBhvr>
                                            <p:cTn id="25" dur="10000" fill="hold"/>
                                            <p:tgtEl>
                                              <p:spTgt spid="17"/>
                                            </p:tgtEl>
                                            <p:attrNameLst>
                                              <p:attrName>ppt_x</p:attrName>
                                              <p:attrName>ppt_y</p:attrName>
                                            </p:attrNameLst>
                                          </p:cBhvr>
                                          <p:rCtr x="-1055" y="5926"/>
                                        </p:animMotion>
                                      </p:childTnLst>
                                    </p:cTn>
                                  </p:par>
                                  <p:par>
                                    <p:cTn id="26" presetID="10" presetClass="entr" presetSubtype="0" repeatCount="indefinite"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10" presetClass="entr" presetSubtype="0" repeatCount="indefinite" fill="hold" grpId="0" nodeType="withEffect">
                                      <p:stCondLst>
                                        <p:cond delay="5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par>
                                    <p:cTn id="32" presetID="22" presetClass="entr" presetSubtype="8" fill="hold" grpId="0" nodeType="withEffect">
                                      <p:stCondLst>
                                        <p:cond delay="100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7" grpId="0" animBg="1"/>
          <p:bldP spid="17" grpId="1" animBg="1"/>
          <p:bldP spid="17" grpId="2" animBg="1"/>
          <p:bldP spid="18" grpId="0" animBg="1"/>
          <p:bldP spid="18" grpId="1" animBg="1"/>
          <p:bldP spid="18" grpId="2" animBg="1"/>
          <p:bldP spid="23" grpId="0" animBg="1"/>
          <p:bldP spid="24" grpId="0" animBg="1"/>
          <p:bldP spid="26" grpId="0" animBg="1"/>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318FD-530D-C651-BD03-88F181D6325C}"/>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C03D1AEE-9C52-2857-FA50-198F96B3C6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6"/>
            <a:ext cx="12192000" cy="6858000"/>
          </a:xfrm>
          <a:prstGeom prst="rect">
            <a:avLst/>
          </a:prstGeom>
        </p:spPr>
      </p:pic>
      <p:pic>
        <p:nvPicPr>
          <p:cNvPr id="28" name="Picture Placeholder 27">
            <a:extLst>
              <a:ext uri="{FF2B5EF4-FFF2-40B4-BE49-F238E27FC236}">
                <a16:creationId xmlns:a16="http://schemas.microsoft.com/office/drawing/2014/main" id="{02996DC3-C591-7248-B801-2BB82D110DB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5412" r="25412"/>
          <a:stretch/>
        </p:blipFill>
        <p:spPr/>
      </p:pic>
      <p:sp>
        <p:nvSpPr>
          <p:cNvPr id="6" name="TEXT">
            <a:extLst>
              <a:ext uri="{FF2B5EF4-FFF2-40B4-BE49-F238E27FC236}">
                <a16:creationId xmlns:a16="http://schemas.microsoft.com/office/drawing/2014/main" id="{A1C331F3-CB7E-024B-2729-6279C1EF7ECF}"/>
              </a:ext>
            </a:extLst>
          </p:cNvPr>
          <p:cNvSpPr txBox="1"/>
          <p:nvPr/>
        </p:nvSpPr>
        <p:spPr>
          <a:xfrm>
            <a:off x="5994400" y="1645562"/>
            <a:ext cx="6096000" cy="5293757"/>
          </a:xfrm>
          <a:prstGeom prst="rect">
            <a:avLst/>
          </a:prstGeom>
          <a:noFill/>
        </p:spPr>
        <p:txBody>
          <a:bodyPr wrap="square" rtlCol="0">
            <a:spAutoFit/>
          </a:bodyPr>
          <a:lstStyle/>
          <a:p>
            <a:r>
              <a:rPr lang="es-MX" sz="1600" dirty="0">
                <a:solidFill>
                  <a:schemeClr val="bg1"/>
                </a:solidFill>
                <a:effectLst>
                  <a:outerShdw blurRad="38100" dist="38100" dir="2700000" algn="tl">
                    <a:srgbClr val="000000">
                      <a:alpha val="43137"/>
                    </a:srgbClr>
                  </a:outerShdw>
                </a:effectLst>
              </a:rPr>
              <a:t>El judaísmo </a:t>
            </a:r>
            <a:r>
              <a:rPr lang="es-MX" sz="1600" dirty="0" err="1">
                <a:solidFill>
                  <a:schemeClr val="bg1"/>
                </a:solidFill>
                <a:effectLst>
                  <a:outerShdw blurRad="38100" dist="38100" dir="2700000" algn="tl">
                    <a:srgbClr val="000000">
                      <a:alpha val="43137"/>
                    </a:srgbClr>
                  </a:outerShdw>
                </a:effectLst>
              </a:rPr>
              <a:t>palestinense</a:t>
            </a:r>
            <a:r>
              <a:rPr lang="es-MX" sz="1600" dirty="0">
                <a:solidFill>
                  <a:schemeClr val="bg1"/>
                </a:solidFill>
                <a:effectLst>
                  <a:outerShdw blurRad="38100" dist="38100" dir="2700000" algn="tl">
                    <a:srgbClr val="000000">
                      <a:alpha val="43137"/>
                    </a:srgbClr>
                  </a:outerShdw>
                </a:effectLst>
              </a:rPr>
              <a:t> reconocía solo los libros que hoy corresponden a los </a:t>
            </a:r>
            <a:r>
              <a:rPr lang="es-MX" sz="1600" b="1" dirty="0">
                <a:solidFill>
                  <a:schemeClr val="bg1"/>
                </a:solidFill>
                <a:effectLst>
                  <a:outerShdw blurRad="38100" dist="38100" dir="2700000" algn="tl">
                    <a:srgbClr val="000000">
                      <a:alpha val="43137"/>
                    </a:srgbClr>
                  </a:outerShdw>
                </a:effectLst>
              </a:rPr>
              <a:t>39 del Antiguo Testamento protestante</a:t>
            </a:r>
            <a:r>
              <a:rPr lang="es-MX" sz="1600" dirty="0">
                <a:solidFill>
                  <a:schemeClr val="bg1"/>
                </a:solidFill>
                <a:effectLst>
                  <a:outerShdw blurRad="38100" dist="38100" dir="2700000" algn="tl">
                    <a:srgbClr val="000000">
                      <a:alpha val="43137"/>
                    </a:srgbClr>
                  </a:outerShdw>
                </a:effectLst>
              </a:rPr>
              <a:t>. Flavio Josefo († c. 100 d.C.) declara que los judíos solo tenían </a:t>
            </a:r>
            <a:r>
              <a:rPr lang="es-MX" sz="1600" b="1" dirty="0">
                <a:solidFill>
                  <a:schemeClr val="bg1"/>
                </a:solidFill>
                <a:effectLst>
                  <a:outerShdw blurRad="38100" dist="38100" dir="2700000" algn="tl">
                    <a:srgbClr val="000000">
                      <a:alpha val="43137"/>
                    </a:srgbClr>
                  </a:outerShdw>
                </a:effectLst>
              </a:rPr>
              <a:t>22 libros inspirados</a:t>
            </a:r>
            <a:r>
              <a:rPr lang="es-MX" sz="1600" dirty="0">
                <a:solidFill>
                  <a:schemeClr val="bg1"/>
                </a:solidFill>
                <a:effectLst>
                  <a:outerShdw blurRad="38100" dist="38100" dir="2700000" algn="tl">
                    <a:srgbClr val="000000">
                      <a:alpha val="43137"/>
                    </a:srgbClr>
                  </a:outerShdw>
                </a:effectLst>
              </a:rPr>
              <a:t> (equivalentes a los 39 actuales, agrupados). Tobit no aparece en esa lista ni en ninguna referencia rabínica que delimite el canon. Eso muestra que, aunque circulaba, </a:t>
            </a:r>
            <a:r>
              <a:rPr lang="es-MX" sz="1600" b="1" dirty="0">
                <a:solidFill>
                  <a:schemeClr val="bg1"/>
                </a:solidFill>
                <a:effectLst>
                  <a:outerShdw blurRad="38100" dist="38100" dir="2700000" algn="tl">
                    <a:srgbClr val="000000">
                      <a:alpha val="43137"/>
                    </a:srgbClr>
                  </a:outerShdw>
                </a:effectLst>
              </a:rPr>
              <a:t>no fue tenido como Escritura autoritativa</a:t>
            </a:r>
            <a:r>
              <a:rPr lang="es-MX" sz="1600" dirty="0">
                <a:solidFill>
                  <a:schemeClr val="bg1"/>
                </a:solidFill>
                <a:effectLst>
                  <a:outerShdw blurRad="38100" dist="38100" dir="2700000" algn="tl">
                    <a:srgbClr val="000000">
                      <a:alpha val="43137"/>
                    </a:srgbClr>
                  </a:outerShdw>
                </a:effectLst>
              </a:rPr>
              <a:t>.</a:t>
            </a:r>
          </a:p>
          <a:p>
            <a:endParaRPr lang="es-MX" sz="1600" dirty="0">
              <a:solidFill>
                <a:schemeClr val="bg1"/>
              </a:solidFill>
              <a:effectLst>
                <a:outerShdw blurRad="38100" dist="38100" dir="2700000" algn="tl">
                  <a:srgbClr val="000000">
                    <a:alpha val="43137"/>
                  </a:srgbClr>
                </a:outerShdw>
              </a:effectLst>
            </a:endParaRPr>
          </a:p>
          <a:p>
            <a:r>
              <a:rPr lang="es-MX" sz="1600" dirty="0">
                <a:solidFill>
                  <a:schemeClr val="bg1"/>
                </a:solidFill>
                <a:effectLst>
                  <a:outerShdw blurRad="38100" dist="38100" dir="2700000" algn="tl">
                    <a:srgbClr val="000000">
                      <a:alpha val="43137"/>
                    </a:srgbClr>
                  </a:outerShdw>
                </a:effectLst>
              </a:rPr>
              <a:t>Los libros canónicos eran </a:t>
            </a:r>
            <a:r>
              <a:rPr lang="es-MX" sz="1600" b="1" dirty="0">
                <a:solidFill>
                  <a:schemeClr val="bg1"/>
                </a:solidFill>
                <a:effectLst>
                  <a:outerShdw blurRad="38100" dist="38100" dir="2700000" algn="tl">
                    <a:srgbClr val="000000">
                      <a:alpha val="43137"/>
                    </a:srgbClr>
                  </a:outerShdw>
                </a:effectLst>
              </a:rPr>
              <a:t>leídos públicamente en la sinagoga</a:t>
            </a:r>
            <a:r>
              <a:rPr lang="es-MX" sz="1600" dirty="0">
                <a:solidFill>
                  <a:schemeClr val="bg1"/>
                </a:solidFill>
                <a:effectLst>
                  <a:outerShdw blurRad="38100" dist="38100" dir="2700000" algn="tl">
                    <a:srgbClr val="000000">
                      <a:alpha val="43137"/>
                    </a:srgbClr>
                  </a:outerShdw>
                </a:effectLst>
              </a:rPr>
              <a:t> y usados como norma de fe. Tobit, aunque conocido, no fue leído ni incorporado a la liturgia judía, lo que marcaba su condición de </a:t>
            </a:r>
            <a:r>
              <a:rPr lang="es-MX" sz="1600" b="1" dirty="0">
                <a:solidFill>
                  <a:schemeClr val="bg1"/>
                </a:solidFill>
                <a:effectLst>
                  <a:outerShdw blurRad="38100" dist="38100" dir="2700000" algn="tl">
                    <a:srgbClr val="000000">
                      <a:alpha val="43137"/>
                    </a:srgbClr>
                  </a:outerShdw>
                </a:effectLst>
              </a:rPr>
              <a:t>edificante pero no canónica</a:t>
            </a:r>
            <a:r>
              <a:rPr lang="es-MX" sz="1600" dirty="0">
                <a:solidFill>
                  <a:schemeClr val="bg1"/>
                </a:solidFill>
                <a:effectLst>
                  <a:outerShdw blurRad="38100" dist="38100" dir="2700000" algn="tl">
                    <a:srgbClr val="000000">
                      <a:alpha val="43137"/>
                    </a:srgbClr>
                  </a:outerShdw>
                </a:effectLst>
              </a:rPr>
              <a:t>. El Talmud mismo (Baba </a:t>
            </a:r>
            <a:r>
              <a:rPr lang="es-MX" sz="1600" dirty="0" err="1">
                <a:solidFill>
                  <a:schemeClr val="bg1"/>
                </a:solidFill>
                <a:effectLst>
                  <a:outerShdw blurRad="38100" dist="38100" dir="2700000" algn="tl">
                    <a:srgbClr val="000000">
                      <a:alpha val="43137"/>
                    </a:srgbClr>
                  </a:outerShdw>
                </a:effectLst>
              </a:rPr>
              <a:t>Bathra</a:t>
            </a:r>
            <a:r>
              <a:rPr lang="es-MX" sz="1600" dirty="0">
                <a:solidFill>
                  <a:schemeClr val="bg1"/>
                </a:solidFill>
                <a:effectLst>
                  <a:outerShdw blurRad="38100" dist="38100" dir="2700000" algn="tl">
                    <a:srgbClr val="000000">
                      <a:alpha val="43137"/>
                    </a:srgbClr>
                  </a:outerShdw>
                </a:effectLst>
              </a:rPr>
              <a:t> 14b–15a) enumera los libros canónicos, y Tobit no figura.</a:t>
            </a:r>
          </a:p>
          <a:p>
            <a:endParaRPr lang="es-MX" sz="1600" dirty="0">
              <a:solidFill>
                <a:schemeClr val="bg1"/>
              </a:solidFill>
              <a:effectLst>
                <a:outerShdw blurRad="38100" dist="38100" dir="2700000" algn="tl">
                  <a:srgbClr val="000000">
                    <a:alpha val="43137"/>
                  </a:srgbClr>
                </a:outerShdw>
              </a:effectLst>
            </a:endParaRPr>
          </a:p>
          <a:p>
            <a:r>
              <a:rPr lang="es-MX" sz="1600" dirty="0">
                <a:solidFill>
                  <a:schemeClr val="bg1"/>
                </a:solidFill>
                <a:effectLst>
                  <a:outerShdw blurRad="38100" dist="38100" dir="2700000" algn="tl">
                    <a:srgbClr val="000000">
                      <a:alpha val="43137"/>
                    </a:srgbClr>
                  </a:outerShdw>
                </a:effectLst>
              </a:rPr>
              <a:t>Tobit tiene un tono de </a:t>
            </a:r>
            <a:r>
              <a:rPr lang="es-MX" sz="1600" b="1" dirty="0">
                <a:solidFill>
                  <a:schemeClr val="bg1"/>
                </a:solidFill>
                <a:effectLst>
                  <a:outerShdw blurRad="38100" dist="38100" dir="2700000" algn="tl">
                    <a:srgbClr val="000000">
                      <a:alpha val="43137"/>
                    </a:srgbClr>
                  </a:outerShdw>
                </a:effectLst>
              </a:rPr>
              <a:t>novela edificante</a:t>
            </a:r>
            <a:r>
              <a:rPr lang="es-MX" sz="1600" dirty="0">
                <a:solidFill>
                  <a:schemeClr val="bg1"/>
                </a:solidFill>
                <a:effectLst>
                  <a:outerShdw blurRad="38100" dist="38100" dir="2700000" algn="tl">
                    <a:srgbClr val="000000">
                      <a:alpha val="43137"/>
                    </a:srgbClr>
                  </a:outerShdw>
                </a:effectLst>
              </a:rPr>
              <a:t> con elementos folclóricos (el ángel Rafael disfrazado, el demonio </a:t>
            </a:r>
            <a:r>
              <a:rPr lang="es-MX" sz="1600" dirty="0" err="1">
                <a:solidFill>
                  <a:schemeClr val="bg1"/>
                </a:solidFill>
                <a:effectLst>
                  <a:outerShdw blurRad="38100" dist="38100" dir="2700000" algn="tl">
                    <a:srgbClr val="000000">
                      <a:alpha val="43137"/>
                    </a:srgbClr>
                  </a:outerShdw>
                </a:effectLst>
              </a:rPr>
              <a:t>Asmodeo</a:t>
            </a:r>
            <a:r>
              <a:rPr lang="es-MX" sz="1600" dirty="0">
                <a:solidFill>
                  <a:schemeClr val="bg1"/>
                </a:solidFill>
                <a:effectLst>
                  <a:outerShdw blurRad="38100" dist="38100" dir="2700000" algn="tl">
                    <a:srgbClr val="000000">
                      <a:alpha val="43137"/>
                    </a:srgbClr>
                  </a:outerShdw>
                </a:effectLst>
              </a:rPr>
              <a:t>, el uso mágico de hígado de pez para ahuyentarlo). Estas características literarias lo distinguían de la </a:t>
            </a:r>
            <a:r>
              <a:rPr lang="es-MX" sz="1600" b="1" dirty="0">
                <a:solidFill>
                  <a:schemeClr val="bg1"/>
                </a:solidFill>
                <a:effectLst>
                  <a:outerShdw blurRad="38100" dist="38100" dir="2700000" algn="tl">
                    <a:srgbClr val="000000">
                      <a:alpha val="43137"/>
                    </a:srgbClr>
                  </a:outerShdw>
                </a:effectLst>
              </a:rPr>
              <a:t>profecía e historia sagrada</a:t>
            </a:r>
            <a:r>
              <a:rPr lang="es-MX" sz="1600" dirty="0">
                <a:solidFill>
                  <a:schemeClr val="bg1"/>
                </a:solidFill>
                <a:effectLst>
                  <a:outerShdw blurRad="38100" dist="38100" dir="2700000" algn="tl">
                    <a:srgbClr val="000000">
                      <a:alpha val="43137"/>
                    </a:srgbClr>
                  </a:outerShdw>
                </a:effectLst>
              </a:rPr>
              <a:t> reconocida como inspirada. Para los rabinos, la Escritura debía provenir de la inspiración profética, algo que no se atribuía a Tobit.</a:t>
            </a:r>
          </a:p>
          <a:p>
            <a:endParaRPr lang="es-MX" dirty="0">
              <a:solidFill>
                <a:schemeClr val="bg1"/>
              </a:solidFill>
              <a:effectLst>
                <a:outerShdw blurRad="38100" dist="38100" dir="2700000" algn="tl">
                  <a:srgbClr val="000000">
                    <a:alpha val="43137"/>
                  </a:srgbClr>
                </a:outerShdw>
              </a:effectLst>
            </a:endParaRPr>
          </a:p>
        </p:txBody>
      </p:sp>
      <p:sp>
        <p:nvSpPr>
          <p:cNvPr id="14" name="TEXT">
            <a:extLst>
              <a:ext uri="{FF2B5EF4-FFF2-40B4-BE49-F238E27FC236}">
                <a16:creationId xmlns:a16="http://schemas.microsoft.com/office/drawing/2014/main" id="{070FBECF-9879-2541-050D-8B1E2CE5BFAE}"/>
              </a:ext>
            </a:extLst>
          </p:cNvPr>
          <p:cNvSpPr txBox="1"/>
          <p:nvPr/>
        </p:nvSpPr>
        <p:spPr>
          <a:xfrm>
            <a:off x="6377295" y="966764"/>
            <a:ext cx="3541749" cy="584775"/>
          </a:xfrm>
          <a:prstGeom prst="rect">
            <a:avLst/>
          </a:prstGeom>
          <a:noFill/>
        </p:spPr>
        <p:txBody>
          <a:bodyPr wrap="square" rtlCol="0">
            <a:spAutoFit/>
          </a:bodyPr>
          <a:lstStyle/>
          <a:p>
            <a:r>
              <a:rPr lang="en-US" sz="3200" b="1" dirty="0">
                <a:solidFill>
                  <a:schemeClr val="bg1"/>
                </a:solidFill>
                <a:latin typeface="Indigo Regular" panose="00000500000000000000" pitchFamily="50" charset="0"/>
                <a:ea typeface="Open Sans" panose="020B0606030504020204" pitchFamily="34" charset="0"/>
                <a:cs typeface="Poppins" panose="00000500000000000000" pitchFamily="2" charset="0"/>
              </a:rPr>
              <a:t>TOBIAS</a:t>
            </a:r>
          </a:p>
        </p:txBody>
      </p:sp>
      <p:sp>
        <p:nvSpPr>
          <p:cNvPr id="17" name="EFFECT">
            <a:extLst>
              <a:ext uri="{FF2B5EF4-FFF2-40B4-BE49-F238E27FC236}">
                <a16:creationId xmlns:a16="http://schemas.microsoft.com/office/drawing/2014/main" id="{BFE112DE-989D-D463-5D08-07BE22CCB064}"/>
              </a:ext>
            </a:extLst>
          </p:cNvPr>
          <p:cNvSpPr/>
          <p:nvPr/>
        </p:nvSpPr>
        <p:spPr>
          <a:xfrm>
            <a:off x="-393056" y="1488303"/>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18" name="EFFECT">
            <a:extLst>
              <a:ext uri="{FF2B5EF4-FFF2-40B4-BE49-F238E27FC236}">
                <a16:creationId xmlns:a16="http://schemas.microsoft.com/office/drawing/2014/main" id="{445A909C-788D-BAF6-E380-CBC735C6DDFE}"/>
              </a:ext>
            </a:extLst>
          </p:cNvPr>
          <p:cNvSpPr/>
          <p:nvPr/>
        </p:nvSpPr>
        <p:spPr>
          <a:xfrm>
            <a:off x="5213512" y="273050"/>
            <a:ext cx="1298182" cy="1052213"/>
          </a:xfrm>
          <a:custGeom>
            <a:avLst/>
            <a:gdLst>
              <a:gd name="connsiteX0" fmla="*/ 46037 w 1298182"/>
              <a:gd name="connsiteY0" fmla="*/ 326522 h 1052213"/>
              <a:gd name="connsiteX1" fmla="*/ 121936 w 1298182"/>
              <a:gd name="connsiteY1" fmla="*/ 774160 h 1052213"/>
              <a:gd name="connsiteX2" fmla="*/ 418593 w 1298182"/>
              <a:gd name="connsiteY2" fmla="*/ 868802 h 1052213"/>
              <a:gd name="connsiteX3" fmla="*/ 692723 w 1298182"/>
              <a:gd name="connsiteY3" fmla="*/ 984309 h 1052213"/>
              <a:gd name="connsiteX4" fmla="*/ 877332 w 1298182"/>
              <a:gd name="connsiteY4" fmla="*/ 1049453 h 1052213"/>
              <a:gd name="connsiteX5" fmla="*/ 1261479 w 1298182"/>
              <a:gd name="connsiteY5" fmla="*/ 818832 h 1052213"/>
              <a:gd name="connsiteX6" fmla="*/ 1219699 w 1298182"/>
              <a:gd name="connsiteY6" fmla="*/ 358178 h 1052213"/>
              <a:gd name="connsiteX7" fmla="*/ 858406 w 1298182"/>
              <a:gd name="connsiteY7" fmla="*/ 52274 h 1052213"/>
              <a:gd name="connsiteX8" fmla="*/ 46037 w 1298182"/>
              <a:gd name="connsiteY8" fmla="*/ 326522 h 105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182" h="1052213">
                <a:moveTo>
                  <a:pt x="46037" y="326522"/>
                </a:moveTo>
                <a:cubicBezTo>
                  <a:pt x="-32155" y="472377"/>
                  <a:pt x="-13229" y="678536"/>
                  <a:pt x="121936" y="774160"/>
                </a:cubicBezTo>
                <a:cubicBezTo>
                  <a:pt x="207201" y="834529"/>
                  <a:pt x="317809" y="841201"/>
                  <a:pt x="418593" y="868802"/>
                </a:cubicBezTo>
                <a:cubicBezTo>
                  <a:pt x="514401" y="895030"/>
                  <a:pt x="603333" y="941076"/>
                  <a:pt x="692723" y="984309"/>
                </a:cubicBezTo>
                <a:cubicBezTo>
                  <a:pt x="751727" y="1012891"/>
                  <a:pt x="812368" y="1040689"/>
                  <a:pt x="877332" y="1049453"/>
                </a:cubicBezTo>
                <a:cubicBezTo>
                  <a:pt x="1036203" y="1070841"/>
                  <a:pt x="1197171" y="965472"/>
                  <a:pt x="1261479" y="818832"/>
                </a:cubicBezTo>
                <a:cubicBezTo>
                  <a:pt x="1325853" y="672192"/>
                  <a:pt x="1301558" y="495857"/>
                  <a:pt x="1219699" y="358178"/>
                </a:cubicBezTo>
                <a:cubicBezTo>
                  <a:pt x="1137840" y="220499"/>
                  <a:pt x="1004246" y="118858"/>
                  <a:pt x="858406" y="52274"/>
                </a:cubicBezTo>
                <a:cubicBezTo>
                  <a:pt x="573078" y="-78014"/>
                  <a:pt x="197836" y="43314"/>
                  <a:pt x="46037" y="326522"/>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23" name="EFFECT">
            <a:extLst>
              <a:ext uri="{FF2B5EF4-FFF2-40B4-BE49-F238E27FC236}">
                <a16:creationId xmlns:a16="http://schemas.microsoft.com/office/drawing/2014/main" id="{85FACEA9-1B95-1253-187B-6E9CDA5B3891}"/>
              </a:ext>
            </a:extLst>
          </p:cNvPr>
          <p:cNvSpPr/>
          <p:nvPr/>
        </p:nvSpPr>
        <p:spPr>
          <a:xfrm>
            <a:off x="467311" y="5198930"/>
            <a:ext cx="1264445" cy="1154985"/>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24" name="EFFECT">
            <a:extLst>
              <a:ext uri="{FF2B5EF4-FFF2-40B4-BE49-F238E27FC236}">
                <a16:creationId xmlns:a16="http://schemas.microsoft.com/office/drawing/2014/main" id="{3AE7A26A-6E40-E131-C232-5A6C9F4B3CA6}"/>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26" name="EFFECT">
            <a:extLst>
              <a:ext uri="{FF2B5EF4-FFF2-40B4-BE49-F238E27FC236}">
                <a16:creationId xmlns:a16="http://schemas.microsoft.com/office/drawing/2014/main" id="{4E95F7A1-1727-2A46-FC75-B60581B0C98D}"/>
              </a:ext>
            </a:extLst>
          </p:cNvPr>
          <p:cNvSpPr>
            <a:spLocks noEditPoints="1"/>
          </p:cNvSpPr>
          <p:nvPr/>
        </p:nvSpPr>
        <p:spPr bwMode="auto">
          <a:xfrm>
            <a:off x="893788" y="257175"/>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60060288"/>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80000">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14:bounceEnd="80000">
                                          <p:cBhvr additive="base">
                                            <p:cTn id="7" dur="1500" fill="hold"/>
                                            <p:tgtEl>
                                              <p:spTgt spid="14"/>
                                            </p:tgtEl>
                                            <p:attrNameLst>
                                              <p:attrName>ppt_x</p:attrName>
                                            </p:attrNameLst>
                                          </p:cBhvr>
                                          <p:tavLst>
                                            <p:tav tm="0">
                                              <p:val>
                                                <p:strVal val="1+#ppt_w/2"/>
                                              </p:val>
                                            </p:tav>
                                            <p:tav tm="100000">
                                              <p:val>
                                                <p:strVal val="#ppt_x"/>
                                              </p:val>
                                            </p:tav>
                                          </p:tavLst>
                                        </p:anim>
                                        <p:anim calcmode="lin" valueType="num" p14:bounceEnd="80000">
                                          <p:cBhvr additive="base">
                                            <p:cTn id="8" dur="15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iterate type="lt">
                                        <p:tmPct val="5000"/>
                                      </p:iterate>
                                      <p:childTnLst>
                                        <p:set>
                                          <p:cBhvr>
                                            <p:cTn id="10" dur="1" fill="hold">
                                              <p:stCondLst>
                                                <p:cond delay="0"/>
                                              </p:stCondLst>
                                            </p:cTn>
                                            <p:tgtEl>
                                              <p:spTgt spid="6"/>
                                            </p:tgtEl>
                                            <p:attrNameLst>
                                              <p:attrName>style.visibility</p:attrName>
                                            </p:attrNameLst>
                                          </p:cBhvr>
                                          <p:to>
                                            <p:strVal val="visible"/>
                                          </p:to>
                                        </p:set>
                                        <p:animEffect transition="in" filter="wipe(left)">
                                          <p:cBhvr>
                                            <p:cTn id="11" dur="250"/>
                                            <p:tgtEl>
                                              <p:spTgt spid="6"/>
                                            </p:tgtEl>
                                          </p:cBhvr>
                                        </p:animEffect>
                                      </p:childTnLst>
                                    </p:cTn>
                                  </p:par>
                                  <p:par>
                                    <p:cTn id="12" presetID="10" presetClass="entr" presetSubtype="0" fill="hold" grpId="0" nodeType="withEffect">
                                      <p:stCondLst>
                                        <p:cond delay="125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8" presetClass="emph" presetSubtype="0" fill="hold" grpId="1" nodeType="withEffect">
                                      <p:stCondLst>
                                        <p:cond delay="0"/>
                                      </p:stCondLst>
                                      <p:childTnLst>
                                        <p:animRot by="21600000">
                                          <p:cBhvr>
                                            <p:cTn id="16" dur="10000" fill="hold"/>
                                            <p:tgtEl>
                                              <p:spTgt spid="18"/>
                                            </p:tgtEl>
                                            <p:attrNameLst>
                                              <p:attrName>r</p:attrName>
                                            </p:attrNameLst>
                                          </p:cBhvr>
                                        </p:animRot>
                                      </p:childTnLst>
                                    </p:cTn>
                                  </p:par>
                                  <p:par>
                                    <p:cTn id="17" presetID="64" presetClass="path" presetSubtype="0" accel="50000" decel="50000" fill="hold" grpId="2" nodeType="withEffect">
                                      <p:stCondLst>
                                        <p:cond delay="0"/>
                                      </p:stCondLst>
                                      <p:childTnLst>
                                        <p:animMotion origin="layout" path="M 4.79167E-6 2.22222E-6 L 0.09362 -0.09584 " pathEditMode="relative" rAng="0" ptsTypes="AA">
                                          <p:cBhvr>
                                            <p:cTn id="18" dur="10000" fill="hold"/>
                                            <p:tgtEl>
                                              <p:spTgt spid="18"/>
                                            </p:tgtEl>
                                            <p:attrNameLst>
                                              <p:attrName>ppt_x</p:attrName>
                                              <p:attrName>ppt_y</p:attrName>
                                            </p:attrNameLst>
                                          </p:cBhvr>
                                          <p:rCtr x="4674" y="-4792"/>
                                        </p:animMotion>
                                      </p:childTnLst>
                                    </p:cTn>
                                  </p:par>
                                  <p:par>
                                    <p:cTn id="19" presetID="10" presetClass="entr" presetSubtype="0" fill="hold" grpId="0" nodeType="withEffect">
                                      <p:stCondLst>
                                        <p:cond delay="125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8" presetClass="emph" presetSubtype="0" fill="hold" grpId="1" nodeType="withEffect">
                                      <p:stCondLst>
                                        <p:cond delay="0"/>
                                      </p:stCondLst>
                                      <p:childTnLst>
                                        <p:animRot by="21600000">
                                          <p:cBhvr>
                                            <p:cTn id="23" dur="10000" fill="hold"/>
                                            <p:tgtEl>
                                              <p:spTgt spid="17"/>
                                            </p:tgtEl>
                                            <p:attrNameLst>
                                              <p:attrName>r</p:attrName>
                                            </p:attrNameLst>
                                          </p:cBhvr>
                                        </p:animRot>
                                      </p:childTnLst>
                                    </p:cTn>
                                  </p:par>
                                  <p:par>
                                    <p:cTn id="24" presetID="64" presetClass="path" presetSubtype="0" accel="50000" decel="50000" fill="hold" grpId="2" nodeType="withEffect">
                                      <p:stCondLst>
                                        <p:cond delay="0"/>
                                      </p:stCondLst>
                                      <p:childTnLst>
                                        <p:animMotion origin="layout" path="M 2.5E-6 -2.22222E-6 L -0.0211 0.11852 " pathEditMode="relative" rAng="0" ptsTypes="AA">
                                          <p:cBhvr>
                                            <p:cTn id="25" dur="10000" fill="hold"/>
                                            <p:tgtEl>
                                              <p:spTgt spid="17"/>
                                            </p:tgtEl>
                                            <p:attrNameLst>
                                              <p:attrName>ppt_x</p:attrName>
                                              <p:attrName>ppt_y</p:attrName>
                                            </p:attrNameLst>
                                          </p:cBhvr>
                                          <p:rCtr x="-1055" y="5926"/>
                                        </p:animMotion>
                                      </p:childTnLst>
                                    </p:cTn>
                                  </p:par>
                                  <p:par>
                                    <p:cTn id="26" presetID="10" presetClass="entr" presetSubtype="0" repeatCount="indefinite"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10" presetClass="entr" presetSubtype="0" repeatCount="indefinite" fill="hold" grpId="0" nodeType="withEffect">
                                      <p:stCondLst>
                                        <p:cond delay="5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par>
                                    <p:cTn id="32" presetID="22" presetClass="entr" presetSubtype="8" fill="hold" grpId="0" nodeType="withEffect">
                                      <p:stCondLst>
                                        <p:cond delay="100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7" grpId="0" animBg="1"/>
          <p:bldP spid="17" grpId="1" animBg="1"/>
          <p:bldP spid="17" grpId="2" animBg="1"/>
          <p:bldP spid="18" grpId="0" animBg="1"/>
          <p:bldP spid="18" grpId="1" animBg="1"/>
          <p:bldP spid="18" grpId="2" animBg="1"/>
          <p:bldP spid="23" grpId="0" animBg="1"/>
          <p:bldP spid="24" grpId="0" animBg="1"/>
          <p:bldP spid="2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1+#ppt_w/2"/>
                                              </p:val>
                                            </p:tav>
                                            <p:tav tm="100000">
                                              <p:val>
                                                <p:strVal val="#ppt_x"/>
                                              </p:val>
                                            </p:tav>
                                          </p:tavLst>
                                        </p:anim>
                                        <p:anim calcmode="lin" valueType="num">
                                          <p:cBhvr additive="base">
                                            <p:cTn id="8" dur="15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iterate type="lt">
                                        <p:tmPct val="5000"/>
                                      </p:iterate>
                                      <p:childTnLst>
                                        <p:set>
                                          <p:cBhvr>
                                            <p:cTn id="10" dur="1" fill="hold">
                                              <p:stCondLst>
                                                <p:cond delay="0"/>
                                              </p:stCondLst>
                                            </p:cTn>
                                            <p:tgtEl>
                                              <p:spTgt spid="6"/>
                                            </p:tgtEl>
                                            <p:attrNameLst>
                                              <p:attrName>style.visibility</p:attrName>
                                            </p:attrNameLst>
                                          </p:cBhvr>
                                          <p:to>
                                            <p:strVal val="visible"/>
                                          </p:to>
                                        </p:set>
                                        <p:animEffect transition="in" filter="wipe(left)">
                                          <p:cBhvr>
                                            <p:cTn id="11" dur="250"/>
                                            <p:tgtEl>
                                              <p:spTgt spid="6"/>
                                            </p:tgtEl>
                                          </p:cBhvr>
                                        </p:animEffect>
                                      </p:childTnLst>
                                    </p:cTn>
                                  </p:par>
                                  <p:par>
                                    <p:cTn id="12" presetID="10" presetClass="entr" presetSubtype="0" fill="hold" grpId="0" nodeType="withEffect">
                                      <p:stCondLst>
                                        <p:cond delay="125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8" presetClass="emph" presetSubtype="0" fill="hold" grpId="1" nodeType="withEffect">
                                      <p:stCondLst>
                                        <p:cond delay="0"/>
                                      </p:stCondLst>
                                      <p:childTnLst>
                                        <p:animRot by="21600000">
                                          <p:cBhvr>
                                            <p:cTn id="16" dur="10000" fill="hold"/>
                                            <p:tgtEl>
                                              <p:spTgt spid="18"/>
                                            </p:tgtEl>
                                            <p:attrNameLst>
                                              <p:attrName>r</p:attrName>
                                            </p:attrNameLst>
                                          </p:cBhvr>
                                        </p:animRot>
                                      </p:childTnLst>
                                    </p:cTn>
                                  </p:par>
                                  <p:par>
                                    <p:cTn id="17" presetID="64" presetClass="path" presetSubtype="0" accel="50000" decel="50000" fill="hold" grpId="2" nodeType="withEffect">
                                      <p:stCondLst>
                                        <p:cond delay="0"/>
                                      </p:stCondLst>
                                      <p:childTnLst>
                                        <p:animMotion origin="layout" path="M 4.79167E-6 2.22222E-6 L 0.09362 -0.09584 " pathEditMode="relative" rAng="0" ptsTypes="AA">
                                          <p:cBhvr>
                                            <p:cTn id="18" dur="10000" fill="hold"/>
                                            <p:tgtEl>
                                              <p:spTgt spid="18"/>
                                            </p:tgtEl>
                                            <p:attrNameLst>
                                              <p:attrName>ppt_x</p:attrName>
                                              <p:attrName>ppt_y</p:attrName>
                                            </p:attrNameLst>
                                          </p:cBhvr>
                                          <p:rCtr x="4674" y="-4792"/>
                                        </p:animMotion>
                                      </p:childTnLst>
                                    </p:cTn>
                                  </p:par>
                                  <p:par>
                                    <p:cTn id="19" presetID="10" presetClass="entr" presetSubtype="0" fill="hold" grpId="0" nodeType="withEffect">
                                      <p:stCondLst>
                                        <p:cond delay="125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8" presetClass="emph" presetSubtype="0" fill="hold" grpId="1" nodeType="withEffect">
                                      <p:stCondLst>
                                        <p:cond delay="0"/>
                                      </p:stCondLst>
                                      <p:childTnLst>
                                        <p:animRot by="21600000">
                                          <p:cBhvr>
                                            <p:cTn id="23" dur="10000" fill="hold"/>
                                            <p:tgtEl>
                                              <p:spTgt spid="17"/>
                                            </p:tgtEl>
                                            <p:attrNameLst>
                                              <p:attrName>r</p:attrName>
                                            </p:attrNameLst>
                                          </p:cBhvr>
                                        </p:animRot>
                                      </p:childTnLst>
                                    </p:cTn>
                                  </p:par>
                                  <p:par>
                                    <p:cTn id="24" presetID="64" presetClass="path" presetSubtype="0" accel="50000" decel="50000" fill="hold" grpId="2" nodeType="withEffect">
                                      <p:stCondLst>
                                        <p:cond delay="0"/>
                                      </p:stCondLst>
                                      <p:childTnLst>
                                        <p:animMotion origin="layout" path="M 2.5E-6 -2.22222E-6 L -0.0211 0.11852 " pathEditMode="relative" rAng="0" ptsTypes="AA">
                                          <p:cBhvr>
                                            <p:cTn id="25" dur="10000" fill="hold"/>
                                            <p:tgtEl>
                                              <p:spTgt spid="17"/>
                                            </p:tgtEl>
                                            <p:attrNameLst>
                                              <p:attrName>ppt_x</p:attrName>
                                              <p:attrName>ppt_y</p:attrName>
                                            </p:attrNameLst>
                                          </p:cBhvr>
                                          <p:rCtr x="-1055" y="5926"/>
                                        </p:animMotion>
                                      </p:childTnLst>
                                    </p:cTn>
                                  </p:par>
                                  <p:par>
                                    <p:cTn id="26" presetID="10" presetClass="entr" presetSubtype="0" repeatCount="indefinite"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10" presetClass="entr" presetSubtype="0" repeatCount="indefinite" fill="hold" grpId="0" nodeType="withEffect">
                                      <p:stCondLst>
                                        <p:cond delay="5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par>
                                    <p:cTn id="32" presetID="22" presetClass="entr" presetSubtype="8" fill="hold" grpId="0" nodeType="withEffect">
                                      <p:stCondLst>
                                        <p:cond delay="100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7" grpId="0" animBg="1"/>
          <p:bldP spid="17" grpId="1" animBg="1"/>
          <p:bldP spid="17" grpId="2" animBg="1"/>
          <p:bldP spid="18" grpId="0" animBg="1"/>
          <p:bldP spid="18" grpId="1" animBg="1"/>
          <p:bldP spid="18" grpId="2" animBg="1"/>
          <p:bldP spid="23" grpId="0" animBg="1"/>
          <p:bldP spid="24" grpId="0" animBg="1"/>
          <p:bldP spid="26" grpId="0" animBg="1"/>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4CF50-094B-7CCD-BB16-E41C742CD02D}"/>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7CC2A367-D510-85F1-50AC-92D9CFF5A2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6"/>
            <a:ext cx="12192000" cy="6858000"/>
          </a:xfrm>
          <a:prstGeom prst="rect">
            <a:avLst/>
          </a:prstGeom>
        </p:spPr>
      </p:pic>
      <p:pic>
        <p:nvPicPr>
          <p:cNvPr id="28" name="Picture Placeholder 27">
            <a:extLst>
              <a:ext uri="{FF2B5EF4-FFF2-40B4-BE49-F238E27FC236}">
                <a16:creationId xmlns:a16="http://schemas.microsoft.com/office/drawing/2014/main" id="{84A360CD-09EC-4CC2-649D-838576ADC6E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5412" r="25412"/>
          <a:stretch/>
        </p:blipFill>
        <p:spPr/>
      </p:pic>
      <p:sp>
        <p:nvSpPr>
          <p:cNvPr id="6" name="TEXT">
            <a:extLst>
              <a:ext uri="{FF2B5EF4-FFF2-40B4-BE49-F238E27FC236}">
                <a16:creationId xmlns:a16="http://schemas.microsoft.com/office/drawing/2014/main" id="{3CB55C5D-F0DC-1278-47DA-1BFF3C5BF070}"/>
              </a:ext>
            </a:extLst>
          </p:cNvPr>
          <p:cNvSpPr txBox="1"/>
          <p:nvPr/>
        </p:nvSpPr>
        <p:spPr>
          <a:xfrm>
            <a:off x="5994400" y="1274868"/>
            <a:ext cx="6096000" cy="5632311"/>
          </a:xfrm>
          <a:prstGeom prst="rect">
            <a:avLst/>
          </a:prstGeom>
          <a:noFill/>
        </p:spPr>
        <p:txBody>
          <a:bodyPr wrap="square" rtlCol="0">
            <a:spAutoFit/>
          </a:bodyPr>
          <a:lstStyle/>
          <a:p>
            <a:r>
              <a:rPr lang="es-MX" dirty="0">
                <a:solidFill>
                  <a:schemeClr val="bg1"/>
                </a:solidFill>
                <a:effectLst>
                  <a:outerShdw blurRad="38100" dist="38100" dir="2700000" algn="tl">
                    <a:srgbClr val="000000">
                      <a:alpha val="43137"/>
                    </a:srgbClr>
                  </a:outerShdw>
                </a:effectLst>
              </a:rPr>
              <a:t>Judit presenta errores cronológicos evidentes: por ejemplo, Nabucodonosor es descrito como rey de Asiria en Nínive (</a:t>
            </a:r>
            <a:r>
              <a:rPr lang="es-MX" dirty="0" err="1">
                <a:solidFill>
                  <a:schemeClr val="bg1"/>
                </a:solidFill>
                <a:effectLst>
                  <a:outerShdw blurRad="38100" dist="38100" dir="2700000" algn="tl">
                    <a:srgbClr val="000000">
                      <a:alpha val="43137"/>
                    </a:srgbClr>
                  </a:outerShdw>
                </a:effectLst>
              </a:rPr>
              <a:t>Jdt</a:t>
            </a:r>
            <a:r>
              <a:rPr lang="es-MX" dirty="0">
                <a:solidFill>
                  <a:schemeClr val="bg1"/>
                </a:solidFill>
                <a:effectLst>
                  <a:outerShdw blurRad="38100" dist="38100" dir="2700000" algn="tl">
                    <a:srgbClr val="000000">
                      <a:alpha val="43137"/>
                    </a:srgbClr>
                  </a:outerShdw>
                </a:effectLst>
              </a:rPr>
              <a:t> 1:1), cuando en realidad fue rey de Babilonia, y Nínive ya había caído antes de su reinado. Estos anacronismos lo acercan más a una novela edificante que a historia sagrada inspirada, lo que llevó al judaísmo a descartarlo.</a:t>
            </a:r>
          </a:p>
          <a:p>
            <a:r>
              <a:rPr lang="es-MX" dirty="0">
                <a:solidFill>
                  <a:schemeClr val="bg1"/>
                </a:solidFill>
                <a:effectLst>
                  <a:outerShdw blurRad="38100" dist="38100" dir="2700000" algn="tl">
                    <a:srgbClr val="000000">
                      <a:alpha val="43137"/>
                    </a:srgbClr>
                  </a:outerShdw>
                </a:effectLst>
              </a:rPr>
              <a:t>Judit presenta a Holofernes como un general asirio bajo Nabucodonosor (</a:t>
            </a:r>
            <a:r>
              <a:rPr lang="es-MX" dirty="0" err="1">
                <a:solidFill>
                  <a:schemeClr val="bg1"/>
                </a:solidFill>
                <a:effectLst>
                  <a:outerShdw blurRad="38100" dist="38100" dir="2700000" algn="tl">
                    <a:srgbClr val="000000">
                      <a:alpha val="43137"/>
                    </a:srgbClr>
                  </a:outerShdw>
                </a:effectLst>
              </a:rPr>
              <a:t>Jdt</a:t>
            </a:r>
            <a:r>
              <a:rPr lang="es-MX" dirty="0">
                <a:solidFill>
                  <a:schemeClr val="bg1"/>
                </a:solidFill>
                <a:effectLst>
                  <a:outerShdw blurRad="38100" dist="38100" dir="2700000" algn="tl">
                    <a:srgbClr val="000000">
                      <a:alpha val="43137"/>
                    </a:srgbClr>
                  </a:outerShdw>
                </a:effectLst>
              </a:rPr>
              <a:t> 2:4).</a:t>
            </a:r>
            <a:br>
              <a:rPr lang="es-MX" dirty="0">
                <a:solidFill>
                  <a:schemeClr val="bg1"/>
                </a:solidFill>
                <a:effectLst>
                  <a:outerShdw blurRad="38100" dist="38100" dir="2700000" algn="tl">
                    <a:srgbClr val="000000">
                      <a:alpha val="43137"/>
                    </a:srgbClr>
                  </a:outerShdw>
                </a:effectLst>
              </a:rPr>
            </a:br>
            <a:r>
              <a:rPr lang="es-MX" dirty="0">
                <a:solidFill>
                  <a:schemeClr val="bg1"/>
                </a:solidFill>
                <a:effectLst>
                  <a:outerShdw blurRad="38100" dist="38100" dir="2700000" algn="tl">
                    <a:srgbClr val="000000">
                      <a:alpha val="43137"/>
                    </a:srgbClr>
                  </a:outerShdw>
                </a:effectLst>
              </a:rPr>
              <a:t>El problema: no hay ningún registro histórico de un general con ese nombre en los anales asirios o babilónicos. El personaje parece ser completamente literario, lo que resta credibilidad histórica al relato.</a:t>
            </a:r>
          </a:p>
          <a:p>
            <a:r>
              <a:rPr lang="es-MX" dirty="0">
                <a:solidFill>
                  <a:schemeClr val="bg1"/>
                </a:solidFill>
                <a:effectLst>
                  <a:outerShdw blurRad="38100" dist="38100" dir="2700000" algn="tl">
                    <a:srgbClr val="000000">
                      <a:alpha val="43137"/>
                    </a:srgbClr>
                  </a:outerShdw>
                </a:effectLst>
              </a:rPr>
              <a:t>En Judit 4:3 se describe que el pueblo acababa de volver del cautiverio, habían purificado el templo y no se habían restaurado aún los utensilios sagrados.</a:t>
            </a:r>
            <a:br>
              <a:rPr lang="es-MX" dirty="0">
                <a:solidFill>
                  <a:schemeClr val="bg1"/>
                </a:solidFill>
                <a:effectLst>
                  <a:outerShdw blurRad="38100" dist="38100" dir="2700000" algn="tl">
                    <a:srgbClr val="000000">
                      <a:alpha val="43137"/>
                    </a:srgbClr>
                  </a:outerShdw>
                </a:effectLst>
              </a:rPr>
            </a:br>
            <a:r>
              <a:rPr lang="es-MX" dirty="0">
                <a:solidFill>
                  <a:schemeClr val="bg1"/>
                </a:solidFill>
                <a:effectLst>
                  <a:outerShdw blurRad="38100" dist="38100" dir="2700000" algn="tl">
                    <a:srgbClr val="000000">
                      <a:alpha val="43137"/>
                    </a:srgbClr>
                  </a:outerShdw>
                </a:effectLst>
              </a:rPr>
              <a:t>El problema: eso corresponde a la época postexílica persa, no al supuesto tiempo de Nabucodonosor/Asiria. Es decir, se mezclan épocas: el cautiverio babilónico, la reconstrucción persa y un enemigo asirio ficticio, todo en un mismo marco narrativo.</a:t>
            </a:r>
          </a:p>
        </p:txBody>
      </p:sp>
      <p:sp>
        <p:nvSpPr>
          <p:cNvPr id="14" name="TEXT">
            <a:extLst>
              <a:ext uri="{FF2B5EF4-FFF2-40B4-BE49-F238E27FC236}">
                <a16:creationId xmlns:a16="http://schemas.microsoft.com/office/drawing/2014/main" id="{D9DBE041-BC5C-6F68-7337-AA22138C3716}"/>
              </a:ext>
            </a:extLst>
          </p:cNvPr>
          <p:cNvSpPr txBox="1"/>
          <p:nvPr/>
        </p:nvSpPr>
        <p:spPr>
          <a:xfrm>
            <a:off x="6440190" y="740488"/>
            <a:ext cx="3541749" cy="584775"/>
          </a:xfrm>
          <a:prstGeom prst="rect">
            <a:avLst/>
          </a:prstGeom>
          <a:noFill/>
        </p:spPr>
        <p:txBody>
          <a:bodyPr wrap="square" rtlCol="0">
            <a:spAutoFit/>
          </a:bodyPr>
          <a:lstStyle/>
          <a:p>
            <a:r>
              <a:rPr lang="en-US" sz="3200" b="1" dirty="0">
                <a:solidFill>
                  <a:schemeClr val="bg1"/>
                </a:solidFill>
                <a:latin typeface="Indigo Regular" panose="00000500000000000000" pitchFamily="50" charset="0"/>
                <a:ea typeface="Open Sans" panose="020B0606030504020204" pitchFamily="34" charset="0"/>
                <a:cs typeface="Poppins" panose="00000500000000000000" pitchFamily="2" charset="0"/>
              </a:rPr>
              <a:t>JUDITH</a:t>
            </a:r>
          </a:p>
        </p:txBody>
      </p:sp>
      <p:sp>
        <p:nvSpPr>
          <p:cNvPr id="17" name="EFFECT">
            <a:extLst>
              <a:ext uri="{FF2B5EF4-FFF2-40B4-BE49-F238E27FC236}">
                <a16:creationId xmlns:a16="http://schemas.microsoft.com/office/drawing/2014/main" id="{92D9C699-D1B6-8CDB-FA15-016476C5A461}"/>
              </a:ext>
            </a:extLst>
          </p:cNvPr>
          <p:cNvSpPr/>
          <p:nvPr/>
        </p:nvSpPr>
        <p:spPr>
          <a:xfrm>
            <a:off x="-393056" y="1488303"/>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18" name="EFFECT">
            <a:extLst>
              <a:ext uri="{FF2B5EF4-FFF2-40B4-BE49-F238E27FC236}">
                <a16:creationId xmlns:a16="http://schemas.microsoft.com/office/drawing/2014/main" id="{BFDD71DF-76E7-5852-F2F2-4BC51E4E96CE}"/>
              </a:ext>
            </a:extLst>
          </p:cNvPr>
          <p:cNvSpPr/>
          <p:nvPr/>
        </p:nvSpPr>
        <p:spPr>
          <a:xfrm>
            <a:off x="5213512" y="273050"/>
            <a:ext cx="1298182" cy="1052213"/>
          </a:xfrm>
          <a:custGeom>
            <a:avLst/>
            <a:gdLst>
              <a:gd name="connsiteX0" fmla="*/ 46037 w 1298182"/>
              <a:gd name="connsiteY0" fmla="*/ 326522 h 1052213"/>
              <a:gd name="connsiteX1" fmla="*/ 121936 w 1298182"/>
              <a:gd name="connsiteY1" fmla="*/ 774160 h 1052213"/>
              <a:gd name="connsiteX2" fmla="*/ 418593 w 1298182"/>
              <a:gd name="connsiteY2" fmla="*/ 868802 h 1052213"/>
              <a:gd name="connsiteX3" fmla="*/ 692723 w 1298182"/>
              <a:gd name="connsiteY3" fmla="*/ 984309 h 1052213"/>
              <a:gd name="connsiteX4" fmla="*/ 877332 w 1298182"/>
              <a:gd name="connsiteY4" fmla="*/ 1049453 h 1052213"/>
              <a:gd name="connsiteX5" fmla="*/ 1261479 w 1298182"/>
              <a:gd name="connsiteY5" fmla="*/ 818832 h 1052213"/>
              <a:gd name="connsiteX6" fmla="*/ 1219699 w 1298182"/>
              <a:gd name="connsiteY6" fmla="*/ 358178 h 1052213"/>
              <a:gd name="connsiteX7" fmla="*/ 858406 w 1298182"/>
              <a:gd name="connsiteY7" fmla="*/ 52274 h 1052213"/>
              <a:gd name="connsiteX8" fmla="*/ 46037 w 1298182"/>
              <a:gd name="connsiteY8" fmla="*/ 326522 h 105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182" h="1052213">
                <a:moveTo>
                  <a:pt x="46037" y="326522"/>
                </a:moveTo>
                <a:cubicBezTo>
                  <a:pt x="-32155" y="472377"/>
                  <a:pt x="-13229" y="678536"/>
                  <a:pt x="121936" y="774160"/>
                </a:cubicBezTo>
                <a:cubicBezTo>
                  <a:pt x="207201" y="834529"/>
                  <a:pt x="317809" y="841201"/>
                  <a:pt x="418593" y="868802"/>
                </a:cubicBezTo>
                <a:cubicBezTo>
                  <a:pt x="514401" y="895030"/>
                  <a:pt x="603333" y="941076"/>
                  <a:pt x="692723" y="984309"/>
                </a:cubicBezTo>
                <a:cubicBezTo>
                  <a:pt x="751727" y="1012891"/>
                  <a:pt x="812368" y="1040689"/>
                  <a:pt x="877332" y="1049453"/>
                </a:cubicBezTo>
                <a:cubicBezTo>
                  <a:pt x="1036203" y="1070841"/>
                  <a:pt x="1197171" y="965472"/>
                  <a:pt x="1261479" y="818832"/>
                </a:cubicBezTo>
                <a:cubicBezTo>
                  <a:pt x="1325853" y="672192"/>
                  <a:pt x="1301558" y="495857"/>
                  <a:pt x="1219699" y="358178"/>
                </a:cubicBezTo>
                <a:cubicBezTo>
                  <a:pt x="1137840" y="220499"/>
                  <a:pt x="1004246" y="118858"/>
                  <a:pt x="858406" y="52274"/>
                </a:cubicBezTo>
                <a:cubicBezTo>
                  <a:pt x="573078" y="-78014"/>
                  <a:pt x="197836" y="43314"/>
                  <a:pt x="46037" y="326522"/>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23" name="EFFECT">
            <a:extLst>
              <a:ext uri="{FF2B5EF4-FFF2-40B4-BE49-F238E27FC236}">
                <a16:creationId xmlns:a16="http://schemas.microsoft.com/office/drawing/2014/main" id="{15A5DC9D-FDC6-A8CE-4A0B-38A8B6947759}"/>
              </a:ext>
            </a:extLst>
          </p:cNvPr>
          <p:cNvSpPr/>
          <p:nvPr/>
        </p:nvSpPr>
        <p:spPr>
          <a:xfrm>
            <a:off x="467311" y="5198930"/>
            <a:ext cx="1264445" cy="1154985"/>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24" name="EFFECT">
            <a:extLst>
              <a:ext uri="{FF2B5EF4-FFF2-40B4-BE49-F238E27FC236}">
                <a16:creationId xmlns:a16="http://schemas.microsoft.com/office/drawing/2014/main" id="{9D206AF1-7EB8-9CC5-CBA8-F376F69C78E9}"/>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26" name="EFFECT">
            <a:extLst>
              <a:ext uri="{FF2B5EF4-FFF2-40B4-BE49-F238E27FC236}">
                <a16:creationId xmlns:a16="http://schemas.microsoft.com/office/drawing/2014/main" id="{AF256A5A-7D84-4ADA-9B47-4CD32E86AE26}"/>
              </a:ext>
            </a:extLst>
          </p:cNvPr>
          <p:cNvSpPr>
            <a:spLocks noEditPoints="1"/>
          </p:cNvSpPr>
          <p:nvPr/>
        </p:nvSpPr>
        <p:spPr bwMode="auto">
          <a:xfrm>
            <a:off x="893788" y="257175"/>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01756425"/>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80000">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14:bounceEnd="80000">
                                          <p:cBhvr additive="base">
                                            <p:cTn id="7" dur="1500" fill="hold"/>
                                            <p:tgtEl>
                                              <p:spTgt spid="14"/>
                                            </p:tgtEl>
                                            <p:attrNameLst>
                                              <p:attrName>ppt_x</p:attrName>
                                            </p:attrNameLst>
                                          </p:cBhvr>
                                          <p:tavLst>
                                            <p:tav tm="0">
                                              <p:val>
                                                <p:strVal val="1+#ppt_w/2"/>
                                              </p:val>
                                            </p:tav>
                                            <p:tav tm="100000">
                                              <p:val>
                                                <p:strVal val="#ppt_x"/>
                                              </p:val>
                                            </p:tav>
                                          </p:tavLst>
                                        </p:anim>
                                        <p:anim calcmode="lin" valueType="num" p14:bounceEnd="80000">
                                          <p:cBhvr additive="base">
                                            <p:cTn id="8" dur="15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iterate type="lt">
                                        <p:tmPct val="5000"/>
                                      </p:iterate>
                                      <p:childTnLst>
                                        <p:set>
                                          <p:cBhvr>
                                            <p:cTn id="10" dur="1" fill="hold">
                                              <p:stCondLst>
                                                <p:cond delay="0"/>
                                              </p:stCondLst>
                                            </p:cTn>
                                            <p:tgtEl>
                                              <p:spTgt spid="6"/>
                                            </p:tgtEl>
                                            <p:attrNameLst>
                                              <p:attrName>style.visibility</p:attrName>
                                            </p:attrNameLst>
                                          </p:cBhvr>
                                          <p:to>
                                            <p:strVal val="visible"/>
                                          </p:to>
                                        </p:set>
                                        <p:animEffect transition="in" filter="wipe(left)">
                                          <p:cBhvr>
                                            <p:cTn id="11" dur="250"/>
                                            <p:tgtEl>
                                              <p:spTgt spid="6"/>
                                            </p:tgtEl>
                                          </p:cBhvr>
                                        </p:animEffect>
                                      </p:childTnLst>
                                    </p:cTn>
                                  </p:par>
                                  <p:par>
                                    <p:cTn id="12" presetID="10" presetClass="entr" presetSubtype="0" fill="hold" grpId="0" nodeType="withEffect">
                                      <p:stCondLst>
                                        <p:cond delay="125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8" presetClass="emph" presetSubtype="0" fill="hold" grpId="1" nodeType="withEffect">
                                      <p:stCondLst>
                                        <p:cond delay="0"/>
                                      </p:stCondLst>
                                      <p:childTnLst>
                                        <p:animRot by="21600000">
                                          <p:cBhvr>
                                            <p:cTn id="16" dur="10000" fill="hold"/>
                                            <p:tgtEl>
                                              <p:spTgt spid="18"/>
                                            </p:tgtEl>
                                            <p:attrNameLst>
                                              <p:attrName>r</p:attrName>
                                            </p:attrNameLst>
                                          </p:cBhvr>
                                        </p:animRot>
                                      </p:childTnLst>
                                    </p:cTn>
                                  </p:par>
                                  <p:par>
                                    <p:cTn id="17" presetID="64" presetClass="path" presetSubtype="0" accel="50000" decel="50000" fill="hold" grpId="2" nodeType="withEffect">
                                      <p:stCondLst>
                                        <p:cond delay="0"/>
                                      </p:stCondLst>
                                      <p:childTnLst>
                                        <p:animMotion origin="layout" path="M 4.79167E-6 2.22222E-6 L 0.09362 -0.09584 " pathEditMode="relative" rAng="0" ptsTypes="AA">
                                          <p:cBhvr>
                                            <p:cTn id="18" dur="10000" fill="hold"/>
                                            <p:tgtEl>
                                              <p:spTgt spid="18"/>
                                            </p:tgtEl>
                                            <p:attrNameLst>
                                              <p:attrName>ppt_x</p:attrName>
                                              <p:attrName>ppt_y</p:attrName>
                                            </p:attrNameLst>
                                          </p:cBhvr>
                                          <p:rCtr x="4674" y="-4792"/>
                                        </p:animMotion>
                                      </p:childTnLst>
                                    </p:cTn>
                                  </p:par>
                                  <p:par>
                                    <p:cTn id="19" presetID="10" presetClass="entr" presetSubtype="0" fill="hold" grpId="0" nodeType="withEffect">
                                      <p:stCondLst>
                                        <p:cond delay="125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8" presetClass="emph" presetSubtype="0" fill="hold" grpId="1" nodeType="withEffect">
                                      <p:stCondLst>
                                        <p:cond delay="0"/>
                                      </p:stCondLst>
                                      <p:childTnLst>
                                        <p:animRot by="21600000">
                                          <p:cBhvr>
                                            <p:cTn id="23" dur="10000" fill="hold"/>
                                            <p:tgtEl>
                                              <p:spTgt spid="17"/>
                                            </p:tgtEl>
                                            <p:attrNameLst>
                                              <p:attrName>r</p:attrName>
                                            </p:attrNameLst>
                                          </p:cBhvr>
                                        </p:animRot>
                                      </p:childTnLst>
                                    </p:cTn>
                                  </p:par>
                                  <p:par>
                                    <p:cTn id="24" presetID="64" presetClass="path" presetSubtype="0" accel="50000" decel="50000" fill="hold" grpId="2" nodeType="withEffect">
                                      <p:stCondLst>
                                        <p:cond delay="0"/>
                                      </p:stCondLst>
                                      <p:childTnLst>
                                        <p:animMotion origin="layout" path="M 2.5E-6 -2.22222E-6 L -0.0211 0.11852 " pathEditMode="relative" rAng="0" ptsTypes="AA">
                                          <p:cBhvr>
                                            <p:cTn id="25" dur="10000" fill="hold"/>
                                            <p:tgtEl>
                                              <p:spTgt spid="17"/>
                                            </p:tgtEl>
                                            <p:attrNameLst>
                                              <p:attrName>ppt_x</p:attrName>
                                              <p:attrName>ppt_y</p:attrName>
                                            </p:attrNameLst>
                                          </p:cBhvr>
                                          <p:rCtr x="-1055" y="5926"/>
                                        </p:animMotion>
                                      </p:childTnLst>
                                    </p:cTn>
                                  </p:par>
                                  <p:par>
                                    <p:cTn id="26" presetID="10" presetClass="entr" presetSubtype="0" repeatCount="indefinite"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10" presetClass="entr" presetSubtype="0" repeatCount="indefinite" fill="hold" grpId="0" nodeType="withEffect">
                                      <p:stCondLst>
                                        <p:cond delay="5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par>
                                    <p:cTn id="32" presetID="22" presetClass="entr" presetSubtype="8" fill="hold" grpId="0" nodeType="withEffect">
                                      <p:stCondLst>
                                        <p:cond delay="100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7" grpId="0" animBg="1"/>
          <p:bldP spid="17" grpId="1" animBg="1"/>
          <p:bldP spid="17" grpId="2" animBg="1"/>
          <p:bldP spid="18" grpId="0" animBg="1"/>
          <p:bldP spid="18" grpId="1" animBg="1"/>
          <p:bldP spid="18" grpId="2" animBg="1"/>
          <p:bldP spid="23" grpId="0" animBg="1"/>
          <p:bldP spid="24" grpId="0" animBg="1"/>
          <p:bldP spid="2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1+#ppt_w/2"/>
                                              </p:val>
                                            </p:tav>
                                            <p:tav tm="100000">
                                              <p:val>
                                                <p:strVal val="#ppt_x"/>
                                              </p:val>
                                            </p:tav>
                                          </p:tavLst>
                                        </p:anim>
                                        <p:anim calcmode="lin" valueType="num">
                                          <p:cBhvr additive="base">
                                            <p:cTn id="8" dur="15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iterate type="lt">
                                        <p:tmPct val="5000"/>
                                      </p:iterate>
                                      <p:childTnLst>
                                        <p:set>
                                          <p:cBhvr>
                                            <p:cTn id="10" dur="1" fill="hold">
                                              <p:stCondLst>
                                                <p:cond delay="0"/>
                                              </p:stCondLst>
                                            </p:cTn>
                                            <p:tgtEl>
                                              <p:spTgt spid="6"/>
                                            </p:tgtEl>
                                            <p:attrNameLst>
                                              <p:attrName>style.visibility</p:attrName>
                                            </p:attrNameLst>
                                          </p:cBhvr>
                                          <p:to>
                                            <p:strVal val="visible"/>
                                          </p:to>
                                        </p:set>
                                        <p:animEffect transition="in" filter="wipe(left)">
                                          <p:cBhvr>
                                            <p:cTn id="11" dur="250"/>
                                            <p:tgtEl>
                                              <p:spTgt spid="6"/>
                                            </p:tgtEl>
                                          </p:cBhvr>
                                        </p:animEffect>
                                      </p:childTnLst>
                                    </p:cTn>
                                  </p:par>
                                  <p:par>
                                    <p:cTn id="12" presetID="10" presetClass="entr" presetSubtype="0" fill="hold" grpId="0" nodeType="withEffect">
                                      <p:stCondLst>
                                        <p:cond delay="125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8" presetClass="emph" presetSubtype="0" fill="hold" grpId="1" nodeType="withEffect">
                                      <p:stCondLst>
                                        <p:cond delay="0"/>
                                      </p:stCondLst>
                                      <p:childTnLst>
                                        <p:animRot by="21600000">
                                          <p:cBhvr>
                                            <p:cTn id="16" dur="10000" fill="hold"/>
                                            <p:tgtEl>
                                              <p:spTgt spid="18"/>
                                            </p:tgtEl>
                                            <p:attrNameLst>
                                              <p:attrName>r</p:attrName>
                                            </p:attrNameLst>
                                          </p:cBhvr>
                                        </p:animRot>
                                      </p:childTnLst>
                                    </p:cTn>
                                  </p:par>
                                  <p:par>
                                    <p:cTn id="17" presetID="64" presetClass="path" presetSubtype="0" accel="50000" decel="50000" fill="hold" grpId="2" nodeType="withEffect">
                                      <p:stCondLst>
                                        <p:cond delay="0"/>
                                      </p:stCondLst>
                                      <p:childTnLst>
                                        <p:animMotion origin="layout" path="M 4.79167E-6 2.22222E-6 L 0.09362 -0.09584 " pathEditMode="relative" rAng="0" ptsTypes="AA">
                                          <p:cBhvr>
                                            <p:cTn id="18" dur="10000" fill="hold"/>
                                            <p:tgtEl>
                                              <p:spTgt spid="18"/>
                                            </p:tgtEl>
                                            <p:attrNameLst>
                                              <p:attrName>ppt_x</p:attrName>
                                              <p:attrName>ppt_y</p:attrName>
                                            </p:attrNameLst>
                                          </p:cBhvr>
                                          <p:rCtr x="4674" y="-4792"/>
                                        </p:animMotion>
                                      </p:childTnLst>
                                    </p:cTn>
                                  </p:par>
                                  <p:par>
                                    <p:cTn id="19" presetID="10" presetClass="entr" presetSubtype="0" fill="hold" grpId="0" nodeType="withEffect">
                                      <p:stCondLst>
                                        <p:cond delay="125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8" presetClass="emph" presetSubtype="0" fill="hold" grpId="1" nodeType="withEffect">
                                      <p:stCondLst>
                                        <p:cond delay="0"/>
                                      </p:stCondLst>
                                      <p:childTnLst>
                                        <p:animRot by="21600000">
                                          <p:cBhvr>
                                            <p:cTn id="23" dur="10000" fill="hold"/>
                                            <p:tgtEl>
                                              <p:spTgt spid="17"/>
                                            </p:tgtEl>
                                            <p:attrNameLst>
                                              <p:attrName>r</p:attrName>
                                            </p:attrNameLst>
                                          </p:cBhvr>
                                        </p:animRot>
                                      </p:childTnLst>
                                    </p:cTn>
                                  </p:par>
                                  <p:par>
                                    <p:cTn id="24" presetID="64" presetClass="path" presetSubtype="0" accel="50000" decel="50000" fill="hold" grpId="2" nodeType="withEffect">
                                      <p:stCondLst>
                                        <p:cond delay="0"/>
                                      </p:stCondLst>
                                      <p:childTnLst>
                                        <p:animMotion origin="layout" path="M 2.5E-6 -2.22222E-6 L -0.0211 0.11852 " pathEditMode="relative" rAng="0" ptsTypes="AA">
                                          <p:cBhvr>
                                            <p:cTn id="25" dur="10000" fill="hold"/>
                                            <p:tgtEl>
                                              <p:spTgt spid="17"/>
                                            </p:tgtEl>
                                            <p:attrNameLst>
                                              <p:attrName>ppt_x</p:attrName>
                                              <p:attrName>ppt_y</p:attrName>
                                            </p:attrNameLst>
                                          </p:cBhvr>
                                          <p:rCtr x="-1055" y="5926"/>
                                        </p:animMotion>
                                      </p:childTnLst>
                                    </p:cTn>
                                  </p:par>
                                  <p:par>
                                    <p:cTn id="26" presetID="10" presetClass="entr" presetSubtype="0" repeatCount="indefinite"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10" presetClass="entr" presetSubtype="0" repeatCount="indefinite" fill="hold" grpId="0" nodeType="withEffect">
                                      <p:stCondLst>
                                        <p:cond delay="5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par>
                                    <p:cTn id="32" presetID="22" presetClass="entr" presetSubtype="8" fill="hold" grpId="0" nodeType="withEffect">
                                      <p:stCondLst>
                                        <p:cond delay="100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7" grpId="0" animBg="1"/>
          <p:bldP spid="17" grpId="1" animBg="1"/>
          <p:bldP spid="17" grpId="2" animBg="1"/>
          <p:bldP spid="18" grpId="0" animBg="1"/>
          <p:bldP spid="18" grpId="1" animBg="1"/>
          <p:bldP spid="18" grpId="2" animBg="1"/>
          <p:bldP spid="23" grpId="0" animBg="1"/>
          <p:bldP spid="24" grpId="0" animBg="1"/>
          <p:bldP spid="26" grpId="0" animBg="1"/>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759CC-E517-CCAE-879A-520544C10A6C}"/>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1C9E9B35-A927-5857-D913-FC75EEA2F7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6"/>
            <a:ext cx="12192000" cy="6858000"/>
          </a:xfrm>
          <a:prstGeom prst="rect">
            <a:avLst/>
          </a:prstGeom>
        </p:spPr>
      </p:pic>
      <p:pic>
        <p:nvPicPr>
          <p:cNvPr id="28" name="Picture Placeholder 27">
            <a:extLst>
              <a:ext uri="{FF2B5EF4-FFF2-40B4-BE49-F238E27FC236}">
                <a16:creationId xmlns:a16="http://schemas.microsoft.com/office/drawing/2014/main" id="{9E2A6E00-D71C-94C0-0AEF-465D7080E55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5412" r="25412"/>
          <a:stretch/>
        </p:blipFill>
        <p:spPr/>
      </p:pic>
      <p:sp>
        <p:nvSpPr>
          <p:cNvPr id="6" name="TEXT">
            <a:extLst>
              <a:ext uri="{FF2B5EF4-FFF2-40B4-BE49-F238E27FC236}">
                <a16:creationId xmlns:a16="http://schemas.microsoft.com/office/drawing/2014/main" id="{CDF4D138-56C9-00C2-3EE9-8E5312108848}"/>
              </a:ext>
            </a:extLst>
          </p:cNvPr>
          <p:cNvSpPr txBox="1"/>
          <p:nvPr/>
        </p:nvSpPr>
        <p:spPr>
          <a:xfrm>
            <a:off x="5994400" y="1414304"/>
            <a:ext cx="6096000" cy="5170646"/>
          </a:xfrm>
          <a:prstGeom prst="rect">
            <a:avLst/>
          </a:prstGeom>
          <a:noFill/>
        </p:spPr>
        <p:txBody>
          <a:bodyPr wrap="square" rtlCol="0">
            <a:spAutoFit/>
          </a:bodyPr>
          <a:lstStyle/>
          <a:p>
            <a:r>
              <a:rPr lang="es-MX" sz="2200" dirty="0">
                <a:solidFill>
                  <a:schemeClr val="bg1"/>
                </a:solidFill>
                <a:effectLst>
                  <a:outerShdw blurRad="38100" dist="38100" dir="2700000" algn="tl">
                    <a:srgbClr val="000000">
                      <a:alpha val="43137"/>
                    </a:srgbClr>
                  </a:outerShdw>
                </a:effectLst>
              </a:rPr>
              <a:t>El Eclesiástico fue compuesto hacia </a:t>
            </a:r>
            <a:r>
              <a:rPr lang="es-MX" sz="2200" b="1" dirty="0">
                <a:solidFill>
                  <a:schemeClr val="bg1"/>
                </a:solidFill>
                <a:effectLst>
                  <a:outerShdw blurRad="38100" dist="38100" dir="2700000" algn="tl">
                    <a:srgbClr val="000000">
                      <a:alpha val="43137"/>
                    </a:srgbClr>
                  </a:outerShdw>
                </a:effectLst>
              </a:rPr>
              <a:t>180–175 a.C.</a:t>
            </a:r>
            <a:r>
              <a:rPr lang="es-MX" sz="2200" dirty="0">
                <a:solidFill>
                  <a:schemeClr val="bg1"/>
                </a:solidFill>
                <a:effectLst>
                  <a:outerShdw blurRad="38100" dist="38100" dir="2700000" algn="tl">
                    <a:srgbClr val="000000">
                      <a:alpha val="43137"/>
                    </a:srgbClr>
                  </a:outerShdw>
                </a:effectLst>
              </a:rPr>
              <a:t> por </a:t>
            </a:r>
            <a:r>
              <a:rPr lang="es-MX" sz="2200" b="1" dirty="0">
                <a:solidFill>
                  <a:schemeClr val="bg1"/>
                </a:solidFill>
                <a:effectLst>
                  <a:outerShdw blurRad="38100" dist="38100" dir="2700000" algn="tl">
                    <a:srgbClr val="000000">
                      <a:alpha val="43137"/>
                    </a:srgbClr>
                  </a:outerShdw>
                </a:effectLst>
              </a:rPr>
              <a:t>Jesús ben Sira</a:t>
            </a:r>
            <a:r>
              <a:rPr lang="es-MX" sz="2200" dirty="0">
                <a:solidFill>
                  <a:schemeClr val="bg1"/>
                </a:solidFill>
                <a:effectLst>
                  <a:outerShdw blurRad="38100" dist="38100" dir="2700000" algn="tl">
                    <a:srgbClr val="000000">
                      <a:alpha val="43137"/>
                    </a:srgbClr>
                  </a:outerShdw>
                </a:effectLst>
              </a:rPr>
              <a:t> en Jerusalén, y traducido al griego por su nieto hacia el </a:t>
            </a:r>
            <a:r>
              <a:rPr lang="es-MX" sz="2200" b="1" dirty="0">
                <a:solidFill>
                  <a:schemeClr val="bg1"/>
                </a:solidFill>
                <a:effectLst>
                  <a:outerShdw blurRad="38100" dist="38100" dir="2700000" algn="tl">
                    <a:srgbClr val="000000">
                      <a:alpha val="43137"/>
                    </a:srgbClr>
                  </a:outerShdw>
                </a:effectLst>
              </a:rPr>
              <a:t>132 a.C.</a:t>
            </a:r>
            <a:r>
              <a:rPr lang="es-MX" sz="2200" dirty="0">
                <a:solidFill>
                  <a:schemeClr val="bg1"/>
                </a:solidFill>
                <a:effectLst>
                  <a:outerShdw blurRad="38100" dist="38100" dir="2700000" algn="tl">
                    <a:srgbClr val="000000">
                      <a:alpha val="43137"/>
                    </a:srgbClr>
                  </a:outerShdw>
                </a:effectLst>
              </a:rPr>
              <a:t>.</a:t>
            </a:r>
            <a:br>
              <a:rPr lang="es-MX" sz="2200" dirty="0">
                <a:solidFill>
                  <a:schemeClr val="bg1"/>
                </a:solidFill>
                <a:effectLst>
                  <a:outerShdw blurRad="38100" dist="38100" dir="2700000" algn="tl">
                    <a:srgbClr val="000000">
                      <a:alpha val="43137"/>
                    </a:srgbClr>
                  </a:outerShdw>
                </a:effectLst>
              </a:rPr>
            </a:br>
            <a:r>
              <a:rPr lang="es-MX" sz="2200" dirty="0">
                <a:solidFill>
                  <a:schemeClr val="bg1"/>
                </a:solidFill>
                <a:effectLst>
                  <a:outerShdw blurRad="38100" dist="38100" dir="2700000" algn="tl">
                    <a:srgbClr val="000000">
                      <a:alpha val="43137"/>
                    </a:srgbClr>
                  </a:outerShdw>
                </a:effectLst>
              </a:rPr>
              <a:t>Los rabinos sostenían que la profecía se había extinguido con Esdras (s. V a.C.), de modo que </a:t>
            </a:r>
            <a:r>
              <a:rPr lang="es-MX" sz="2200" b="1" dirty="0">
                <a:solidFill>
                  <a:schemeClr val="bg1"/>
                </a:solidFill>
                <a:effectLst>
                  <a:outerShdw blurRad="38100" dist="38100" dir="2700000" algn="tl">
                    <a:srgbClr val="000000">
                      <a:alpha val="43137"/>
                    </a:srgbClr>
                  </a:outerShdw>
                </a:effectLst>
              </a:rPr>
              <a:t>ningún libro posterior podía ser inspirado</a:t>
            </a:r>
            <a:r>
              <a:rPr lang="es-MX" sz="2200" dirty="0">
                <a:solidFill>
                  <a:schemeClr val="bg1"/>
                </a:solidFill>
                <a:effectLst>
                  <a:outerShdw blurRad="38100" dist="38100" dir="2700000" algn="tl">
                    <a:srgbClr val="000000">
                      <a:alpha val="43137"/>
                    </a:srgbClr>
                  </a:outerShdw>
                </a:effectLst>
              </a:rPr>
              <a:t>. Esto lo dejó fuera del canon hebreo.</a:t>
            </a:r>
          </a:p>
          <a:p>
            <a:endParaRPr lang="es-MX" sz="2200" dirty="0">
              <a:solidFill>
                <a:schemeClr val="bg1"/>
              </a:solidFill>
              <a:effectLst>
                <a:outerShdw blurRad="38100" dist="38100" dir="2700000" algn="tl">
                  <a:srgbClr val="000000">
                    <a:alpha val="43137"/>
                  </a:srgbClr>
                </a:outerShdw>
              </a:effectLst>
            </a:endParaRPr>
          </a:p>
          <a:p>
            <a:r>
              <a:rPr lang="es-MX" sz="2200" dirty="0">
                <a:solidFill>
                  <a:schemeClr val="bg1"/>
                </a:solidFill>
                <a:effectLst>
                  <a:outerShdw blurRad="38100" dist="38100" dir="2700000" algn="tl">
                    <a:srgbClr val="000000">
                      <a:alpha val="43137"/>
                    </a:srgbClr>
                  </a:outerShdw>
                </a:effectLst>
              </a:rPr>
              <a:t>Ni </a:t>
            </a:r>
            <a:r>
              <a:rPr lang="es-MX" sz="2200" b="1" dirty="0">
                <a:solidFill>
                  <a:schemeClr val="bg1"/>
                </a:solidFill>
                <a:effectLst>
                  <a:outerShdw blurRad="38100" dist="38100" dir="2700000" algn="tl">
                    <a:srgbClr val="000000">
                      <a:alpha val="43137"/>
                    </a:srgbClr>
                  </a:outerShdw>
                </a:effectLst>
              </a:rPr>
              <a:t>Flavio Josefo</a:t>
            </a:r>
            <a:r>
              <a:rPr lang="es-MX" sz="2200" dirty="0">
                <a:solidFill>
                  <a:schemeClr val="bg1"/>
                </a:solidFill>
                <a:effectLst>
                  <a:outerShdw blurRad="38100" dist="38100" dir="2700000" algn="tl">
                    <a:srgbClr val="000000">
                      <a:alpha val="43137"/>
                    </a:srgbClr>
                  </a:outerShdw>
                </a:effectLst>
              </a:rPr>
              <a:t> (Contra </a:t>
            </a:r>
            <a:r>
              <a:rPr lang="es-MX" sz="2200" dirty="0" err="1">
                <a:solidFill>
                  <a:schemeClr val="bg1"/>
                </a:solidFill>
                <a:effectLst>
                  <a:outerShdw blurRad="38100" dist="38100" dir="2700000" algn="tl">
                    <a:srgbClr val="000000">
                      <a:alpha val="43137"/>
                    </a:srgbClr>
                  </a:outerShdw>
                </a:effectLst>
              </a:rPr>
              <a:t>Apión</a:t>
            </a:r>
            <a:r>
              <a:rPr lang="es-MX" sz="2200" dirty="0">
                <a:solidFill>
                  <a:schemeClr val="bg1"/>
                </a:solidFill>
                <a:effectLst>
                  <a:outerShdw blurRad="38100" dist="38100" dir="2700000" algn="tl">
                    <a:srgbClr val="000000">
                      <a:alpha val="43137"/>
                    </a:srgbClr>
                  </a:outerShdw>
                </a:effectLst>
              </a:rPr>
              <a:t> I.8) ni el </a:t>
            </a:r>
            <a:r>
              <a:rPr lang="es-MX" sz="2200" b="1" dirty="0">
                <a:solidFill>
                  <a:schemeClr val="bg1"/>
                </a:solidFill>
                <a:effectLst>
                  <a:outerShdw blurRad="38100" dist="38100" dir="2700000" algn="tl">
                    <a:srgbClr val="000000">
                      <a:alpha val="43137"/>
                    </a:srgbClr>
                  </a:outerShdw>
                </a:effectLst>
              </a:rPr>
              <a:t>Talmud de Babilonia (Baba </a:t>
            </a:r>
            <a:r>
              <a:rPr lang="es-MX" sz="2200" b="1" dirty="0" err="1">
                <a:solidFill>
                  <a:schemeClr val="bg1"/>
                </a:solidFill>
                <a:effectLst>
                  <a:outerShdw blurRad="38100" dist="38100" dir="2700000" algn="tl">
                    <a:srgbClr val="000000">
                      <a:alpha val="43137"/>
                    </a:srgbClr>
                  </a:outerShdw>
                </a:effectLst>
              </a:rPr>
              <a:t>Bathra</a:t>
            </a:r>
            <a:r>
              <a:rPr lang="es-MX" sz="2200" b="1" dirty="0">
                <a:solidFill>
                  <a:schemeClr val="bg1"/>
                </a:solidFill>
                <a:effectLst>
                  <a:outerShdw blurRad="38100" dist="38100" dir="2700000" algn="tl">
                    <a:srgbClr val="000000">
                      <a:alpha val="43137"/>
                    </a:srgbClr>
                  </a:outerShdw>
                </a:effectLst>
              </a:rPr>
              <a:t> 14b–15a)</a:t>
            </a:r>
            <a:r>
              <a:rPr lang="es-MX" sz="2200" dirty="0">
                <a:solidFill>
                  <a:schemeClr val="bg1"/>
                </a:solidFill>
                <a:effectLst>
                  <a:outerShdw blurRad="38100" dist="38100" dir="2700000" algn="tl">
                    <a:srgbClr val="000000">
                      <a:alpha val="43137"/>
                    </a:srgbClr>
                  </a:outerShdw>
                </a:effectLst>
              </a:rPr>
              <a:t> incluyen a Eclesiástico en sus listas. El judaísmo rabínico lo trataba como un </a:t>
            </a:r>
            <a:r>
              <a:rPr lang="es-MX" sz="2200" b="1" dirty="0">
                <a:solidFill>
                  <a:schemeClr val="bg1"/>
                </a:solidFill>
                <a:effectLst>
                  <a:outerShdw blurRad="38100" dist="38100" dir="2700000" algn="tl">
                    <a:srgbClr val="000000">
                      <a:alpha val="43137"/>
                    </a:srgbClr>
                  </a:outerShdw>
                </a:effectLst>
              </a:rPr>
              <a:t>escrito externo (</a:t>
            </a:r>
            <a:r>
              <a:rPr lang="es-MX" sz="2200" b="1" dirty="0" err="1">
                <a:solidFill>
                  <a:schemeClr val="bg1"/>
                </a:solidFill>
                <a:effectLst>
                  <a:outerShdw blurRad="38100" dist="38100" dir="2700000" algn="tl">
                    <a:srgbClr val="000000">
                      <a:alpha val="43137"/>
                    </a:srgbClr>
                  </a:outerShdw>
                </a:effectLst>
              </a:rPr>
              <a:t>ḥiṣonim</a:t>
            </a:r>
            <a:r>
              <a:rPr lang="es-MX" sz="2200" b="1" dirty="0">
                <a:solidFill>
                  <a:schemeClr val="bg1"/>
                </a:solidFill>
                <a:effectLst>
                  <a:outerShdw blurRad="38100" dist="38100" dir="2700000" algn="tl">
                    <a:srgbClr val="000000">
                      <a:alpha val="43137"/>
                    </a:srgbClr>
                  </a:outerShdw>
                </a:effectLst>
              </a:rPr>
              <a:t>)</a:t>
            </a:r>
            <a:r>
              <a:rPr lang="es-MX" sz="2200" dirty="0">
                <a:solidFill>
                  <a:schemeClr val="bg1"/>
                </a:solidFill>
                <a:effectLst>
                  <a:outerShdw blurRad="38100" dist="38100" dir="2700000" algn="tl">
                    <a:srgbClr val="000000">
                      <a:alpha val="43137"/>
                    </a:srgbClr>
                  </a:outerShdw>
                </a:effectLst>
              </a:rPr>
              <a:t>. De hecho, algunos rabinos advirtieron contra leer demasiado estos libros externos, por temor a confundirlos con la Escritura.</a:t>
            </a:r>
          </a:p>
        </p:txBody>
      </p:sp>
      <p:sp>
        <p:nvSpPr>
          <p:cNvPr id="14" name="TEXT">
            <a:extLst>
              <a:ext uri="{FF2B5EF4-FFF2-40B4-BE49-F238E27FC236}">
                <a16:creationId xmlns:a16="http://schemas.microsoft.com/office/drawing/2014/main" id="{753DBB56-3931-82E1-739A-38B158203D0D}"/>
              </a:ext>
            </a:extLst>
          </p:cNvPr>
          <p:cNvSpPr txBox="1"/>
          <p:nvPr/>
        </p:nvSpPr>
        <p:spPr>
          <a:xfrm>
            <a:off x="6440190" y="715907"/>
            <a:ext cx="3541749" cy="584775"/>
          </a:xfrm>
          <a:prstGeom prst="rect">
            <a:avLst/>
          </a:prstGeom>
          <a:noFill/>
        </p:spPr>
        <p:txBody>
          <a:bodyPr wrap="square" rtlCol="0">
            <a:spAutoFit/>
          </a:bodyPr>
          <a:lstStyle/>
          <a:p>
            <a:r>
              <a:rPr lang="en-US" sz="3200" b="1" dirty="0">
                <a:solidFill>
                  <a:schemeClr val="bg1"/>
                </a:solidFill>
                <a:latin typeface="Indigo Regular" panose="00000500000000000000" pitchFamily="50" charset="0"/>
                <a:ea typeface="Open Sans" panose="020B0606030504020204" pitchFamily="34" charset="0"/>
                <a:cs typeface="Poppins" panose="00000500000000000000" pitchFamily="2" charset="0"/>
              </a:rPr>
              <a:t>ECLESIASTICO</a:t>
            </a:r>
          </a:p>
        </p:txBody>
      </p:sp>
      <p:sp>
        <p:nvSpPr>
          <p:cNvPr id="17" name="EFFECT">
            <a:extLst>
              <a:ext uri="{FF2B5EF4-FFF2-40B4-BE49-F238E27FC236}">
                <a16:creationId xmlns:a16="http://schemas.microsoft.com/office/drawing/2014/main" id="{0D6C773C-FC76-9ADD-D26F-3380D40DC9C2}"/>
              </a:ext>
            </a:extLst>
          </p:cNvPr>
          <p:cNvSpPr/>
          <p:nvPr/>
        </p:nvSpPr>
        <p:spPr>
          <a:xfrm>
            <a:off x="-393056" y="1488303"/>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18" name="EFFECT">
            <a:extLst>
              <a:ext uri="{FF2B5EF4-FFF2-40B4-BE49-F238E27FC236}">
                <a16:creationId xmlns:a16="http://schemas.microsoft.com/office/drawing/2014/main" id="{1CE72AE5-EED5-4CD1-F517-D29CFA76C00B}"/>
              </a:ext>
            </a:extLst>
          </p:cNvPr>
          <p:cNvSpPr/>
          <p:nvPr/>
        </p:nvSpPr>
        <p:spPr>
          <a:xfrm>
            <a:off x="5213512" y="273050"/>
            <a:ext cx="1298182" cy="1052213"/>
          </a:xfrm>
          <a:custGeom>
            <a:avLst/>
            <a:gdLst>
              <a:gd name="connsiteX0" fmla="*/ 46037 w 1298182"/>
              <a:gd name="connsiteY0" fmla="*/ 326522 h 1052213"/>
              <a:gd name="connsiteX1" fmla="*/ 121936 w 1298182"/>
              <a:gd name="connsiteY1" fmla="*/ 774160 h 1052213"/>
              <a:gd name="connsiteX2" fmla="*/ 418593 w 1298182"/>
              <a:gd name="connsiteY2" fmla="*/ 868802 h 1052213"/>
              <a:gd name="connsiteX3" fmla="*/ 692723 w 1298182"/>
              <a:gd name="connsiteY3" fmla="*/ 984309 h 1052213"/>
              <a:gd name="connsiteX4" fmla="*/ 877332 w 1298182"/>
              <a:gd name="connsiteY4" fmla="*/ 1049453 h 1052213"/>
              <a:gd name="connsiteX5" fmla="*/ 1261479 w 1298182"/>
              <a:gd name="connsiteY5" fmla="*/ 818832 h 1052213"/>
              <a:gd name="connsiteX6" fmla="*/ 1219699 w 1298182"/>
              <a:gd name="connsiteY6" fmla="*/ 358178 h 1052213"/>
              <a:gd name="connsiteX7" fmla="*/ 858406 w 1298182"/>
              <a:gd name="connsiteY7" fmla="*/ 52274 h 1052213"/>
              <a:gd name="connsiteX8" fmla="*/ 46037 w 1298182"/>
              <a:gd name="connsiteY8" fmla="*/ 326522 h 105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182" h="1052213">
                <a:moveTo>
                  <a:pt x="46037" y="326522"/>
                </a:moveTo>
                <a:cubicBezTo>
                  <a:pt x="-32155" y="472377"/>
                  <a:pt x="-13229" y="678536"/>
                  <a:pt x="121936" y="774160"/>
                </a:cubicBezTo>
                <a:cubicBezTo>
                  <a:pt x="207201" y="834529"/>
                  <a:pt x="317809" y="841201"/>
                  <a:pt x="418593" y="868802"/>
                </a:cubicBezTo>
                <a:cubicBezTo>
                  <a:pt x="514401" y="895030"/>
                  <a:pt x="603333" y="941076"/>
                  <a:pt x="692723" y="984309"/>
                </a:cubicBezTo>
                <a:cubicBezTo>
                  <a:pt x="751727" y="1012891"/>
                  <a:pt x="812368" y="1040689"/>
                  <a:pt x="877332" y="1049453"/>
                </a:cubicBezTo>
                <a:cubicBezTo>
                  <a:pt x="1036203" y="1070841"/>
                  <a:pt x="1197171" y="965472"/>
                  <a:pt x="1261479" y="818832"/>
                </a:cubicBezTo>
                <a:cubicBezTo>
                  <a:pt x="1325853" y="672192"/>
                  <a:pt x="1301558" y="495857"/>
                  <a:pt x="1219699" y="358178"/>
                </a:cubicBezTo>
                <a:cubicBezTo>
                  <a:pt x="1137840" y="220499"/>
                  <a:pt x="1004246" y="118858"/>
                  <a:pt x="858406" y="52274"/>
                </a:cubicBezTo>
                <a:cubicBezTo>
                  <a:pt x="573078" y="-78014"/>
                  <a:pt x="197836" y="43314"/>
                  <a:pt x="46037" y="326522"/>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23" name="EFFECT">
            <a:extLst>
              <a:ext uri="{FF2B5EF4-FFF2-40B4-BE49-F238E27FC236}">
                <a16:creationId xmlns:a16="http://schemas.microsoft.com/office/drawing/2014/main" id="{11A4AFD5-2E40-D18A-2058-533404F45876}"/>
              </a:ext>
            </a:extLst>
          </p:cNvPr>
          <p:cNvSpPr/>
          <p:nvPr/>
        </p:nvSpPr>
        <p:spPr>
          <a:xfrm>
            <a:off x="467311" y="5198930"/>
            <a:ext cx="1264445" cy="1154985"/>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24" name="EFFECT">
            <a:extLst>
              <a:ext uri="{FF2B5EF4-FFF2-40B4-BE49-F238E27FC236}">
                <a16:creationId xmlns:a16="http://schemas.microsoft.com/office/drawing/2014/main" id="{1EBFF42D-EB2C-50F0-3DA6-D205E68DBC2E}"/>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26" name="EFFECT">
            <a:extLst>
              <a:ext uri="{FF2B5EF4-FFF2-40B4-BE49-F238E27FC236}">
                <a16:creationId xmlns:a16="http://schemas.microsoft.com/office/drawing/2014/main" id="{456B2E83-1B9E-AE20-8128-D61C5BF2F9FA}"/>
              </a:ext>
            </a:extLst>
          </p:cNvPr>
          <p:cNvSpPr>
            <a:spLocks noEditPoints="1"/>
          </p:cNvSpPr>
          <p:nvPr/>
        </p:nvSpPr>
        <p:spPr bwMode="auto">
          <a:xfrm>
            <a:off x="893788" y="257175"/>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93152804"/>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80000">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14:bounceEnd="80000">
                                          <p:cBhvr additive="base">
                                            <p:cTn id="7" dur="1500" fill="hold"/>
                                            <p:tgtEl>
                                              <p:spTgt spid="14"/>
                                            </p:tgtEl>
                                            <p:attrNameLst>
                                              <p:attrName>ppt_x</p:attrName>
                                            </p:attrNameLst>
                                          </p:cBhvr>
                                          <p:tavLst>
                                            <p:tav tm="0">
                                              <p:val>
                                                <p:strVal val="1+#ppt_w/2"/>
                                              </p:val>
                                            </p:tav>
                                            <p:tav tm="100000">
                                              <p:val>
                                                <p:strVal val="#ppt_x"/>
                                              </p:val>
                                            </p:tav>
                                          </p:tavLst>
                                        </p:anim>
                                        <p:anim calcmode="lin" valueType="num" p14:bounceEnd="80000">
                                          <p:cBhvr additive="base">
                                            <p:cTn id="8" dur="15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iterate type="lt">
                                        <p:tmPct val="5000"/>
                                      </p:iterate>
                                      <p:childTnLst>
                                        <p:set>
                                          <p:cBhvr>
                                            <p:cTn id="10" dur="1" fill="hold">
                                              <p:stCondLst>
                                                <p:cond delay="0"/>
                                              </p:stCondLst>
                                            </p:cTn>
                                            <p:tgtEl>
                                              <p:spTgt spid="6"/>
                                            </p:tgtEl>
                                            <p:attrNameLst>
                                              <p:attrName>style.visibility</p:attrName>
                                            </p:attrNameLst>
                                          </p:cBhvr>
                                          <p:to>
                                            <p:strVal val="visible"/>
                                          </p:to>
                                        </p:set>
                                        <p:animEffect transition="in" filter="wipe(left)">
                                          <p:cBhvr>
                                            <p:cTn id="11" dur="250"/>
                                            <p:tgtEl>
                                              <p:spTgt spid="6"/>
                                            </p:tgtEl>
                                          </p:cBhvr>
                                        </p:animEffect>
                                      </p:childTnLst>
                                    </p:cTn>
                                  </p:par>
                                  <p:par>
                                    <p:cTn id="12" presetID="10" presetClass="entr" presetSubtype="0" fill="hold" grpId="0" nodeType="withEffect">
                                      <p:stCondLst>
                                        <p:cond delay="125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8" presetClass="emph" presetSubtype="0" fill="hold" grpId="1" nodeType="withEffect">
                                      <p:stCondLst>
                                        <p:cond delay="0"/>
                                      </p:stCondLst>
                                      <p:childTnLst>
                                        <p:animRot by="21600000">
                                          <p:cBhvr>
                                            <p:cTn id="16" dur="10000" fill="hold"/>
                                            <p:tgtEl>
                                              <p:spTgt spid="18"/>
                                            </p:tgtEl>
                                            <p:attrNameLst>
                                              <p:attrName>r</p:attrName>
                                            </p:attrNameLst>
                                          </p:cBhvr>
                                        </p:animRot>
                                      </p:childTnLst>
                                    </p:cTn>
                                  </p:par>
                                  <p:par>
                                    <p:cTn id="17" presetID="64" presetClass="path" presetSubtype="0" accel="50000" decel="50000" fill="hold" grpId="2" nodeType="withEffect">
                                      <p:stCondLst>
                                        <p:cond delay="0"/>
                                      </p:stCondLst>
                                      <p:childTnLst>
                                        <p:animMotion origin="layout" path="M 4.79167E-6 2.22222E-6 L 0.09362 -0.09584 " pathEditMode="relative" rAng="0" ptsTypes="AA">
                                          <p:cBhvr>
                                            <p:cTn id="18" dur="10000" fill="hold"/>
                                            <p:tgtEl>
                                              <p:spTgt spid="18"/>
                                            </p:tgtEl>
                                            <p:attrNameLst>
                                              <p:attrName>ppt_x</p:attrName>
                                              <p:attrName>ppt_y</p:attrName>
                                            </p:attrNameLst>
                                          </p:cBhvr>
                                          <p:rCtr x="4674" y="-4792"/>
                                        </p:animMotion>
                                      </p:childTnLst>
                                    </p:cTn>
                                  </p:par>
                                  <p:par>
                                    <p:cTn id="19" presetID="10" presetClass="entr" presetSubtype="0" fill="hold" grpId="0" nodeType="withEffect">
                                      <p:stCondLst>
                                        <p:cond delay="125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8" presetClass="emph" presetSubtype="0" fill="hold" grpId="1" nodeType="withEffect">
                                      <p:stCondLst>
                                        <p:cond delay="0"/>
                                      </p:stCondLst>
                                      <p:childTnLst>
                                        <p:animRot by="21600000">
                                          <p:cBhvr>
                                            <p:cTn id="23" dur="10000" fill="hold"/>
                                            <p:tgtEl>
                                              <p:spTgt spid="17"/>
                                            </p:tgtEl>
                                            <p:attrNameLst>
                                              <p:attrName>r</p:attrName>
                                            </p:attrNameLst>
                                          </p:cBhvr>
                                        </p:animRot>
                                      </p:childTnLst>
                                    </p:cTn>
                                  </p:par>
                                  <p:par>
                                    <p:cTn id="24" presetID="64" presetClass="path" presetSubtype="0" accel="50000" decel="50000" fill="hold" grpId="2" nodeType="withEffect">
                                      <p:stCondLst>
                                        <p:cond delay="0"/>
                                      </p:stCondLst>
                                      <p:childTnLst>
                                        <p:animMotion origin="layout" path="M 2.5E-6 -2.22222E-6 L -0.0211 0.11852 " pathEditMode="relative" rAng="0" ptsTypes="AA">
                                          <p:cBhvr>
                                            <p:cTn id="25" dur="10000" fill="hold"/>
                                            <p:tgtEl>
                                              <p:spTgt spid="17"/>
                                            </p:tgtEl>
                                            <p:attrNameLst>
                                              <p:attrName>ppt_x</p:attrName>
                                              <p:attrName>ppt_y</p:attrName>
                                            </p:attrNameLst>
                                          </p:cBhvr>
                                          <p:rCtr x="-1055" y="5926"/>
                                        </p:animMotion>
                                      </p:childTnLst>
                                    </p:cTn>
                                  </p:par>
                                  <p:par>
                                    <p:cTn id="26" presetID="10" presetClass="entr" presetSubtype="0" repeatCount="indefinite"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10" presetClass="entr" presetSubtype="0" repeatCount="indefinite" fill="hold" grpId="0" nodeType="withEffect">
                                      <p:stCondLst>
                                        <p:cond delay="5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par>
                                    <p:cTn id="32" presetID="22" presetClass="entr" presetSubtype="8" fill="hold" grpId="0" nodeType="withEffect">
                                      <p:stCondLst>
                                        <p:cond delay="100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7" grpId="0" animBg="1"/>
          <p:bldP spid="17" grpId="1" animBg="1"/>
          <p:bldP spid="17" grpId="2" animBg="1"/>
          <p:bldP spid="18" grpId="0" animBg="1"/>
          <p:bldP spid="18" grpId="1" animBg="1"/>
          <p:bldP spid="18" grpId="2" animBg="1"/>
          <p:bldP spid="23" grpId="0" animBg="1"/>
          <p:bldP spid="24" grpId="0" animBg="1"/>
          <p:bldP spid="2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1+#ppt_w/2"/>
                                              </p:val>
                                            </p:tav>
                                            <p:tav tm="100000">
                                              <p:val>
                                                <p:strVal val="#ppt_x"/>
                                              </p:val>
                                            </p:tav>
                                          </p:tavLst>
                                        </p:anim>
                                        <p:anim calcmode="lin" valueType="num">
                                          <p:cBhvr additive="base">
                                            <p:cTn id="8" dur="15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iterate type="lt">
                                        <p:tmPct val="5000"/>
                                      </p:iterate>
                                      <p:childTnLst>
                                        <p:set>
                                          <p:cBhvr>
                                            <p:cTn id="10" dur="1" fill="hold">
                                              <p:stCondLst>
                                                <p:cond delay="0"/>
                                              </p:stCondLst>
                                            </p:cTn>
                                            <p:tgtEl>
                                              <p:spTgt spid="6"/>
                                            </p:tgtEl>
                                            <p:attrNameLst>
                                              <p:attrName>style.visibility</p:attrName>
                                            </p:attrNameLst>
                                          </p:cBhvr>
                                          <p:to>
                                            <p:strVal val="visible"/>
                                          </p:to>
                                        </p:set>
                                        <p:animEffect transition="in" filter="wipe(left)">
                                          <p:cBhvr>
                                            <p:cTn id="11" dur="250"/>
                                            <p:tgtEl>
                                              <p:spTgt spid="6"/>
                                            </p:tgtEl>
                                          </p:cBhvr>
                                        </p:animEffect>
                                      </p:childTnLst>
                                    </p:cTn>
                                  </p:par>
                                  <p:par>
                                    <p:cTn id="12" presetID="10" presetClass="entr" presetSubtype="0" fill="hold" grpId="0" nodeType="withEffect">
                                      <p:stCondLst>
                                        <p:cond delay="125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8" presetClass="emph" presetSubtype="0" fill="hold" grpId="1" nodeType="withEffect">
                                      <p:stCondLst>
                                        <p:cond delay="0"/>
                                      </p:stCondLst>
                                      <p:childTnLst>
                                        <p:animRot by="21600000">
                                          <p:cBhvr>
                                            <p:cTn id="16" dur="10000" fill="hold"/>
                                            <p:tgtEl>
                                              <p:spTgt spid="18"/>
                                            </p:tgtEl>
                                            <p:attrNameLst>
                                              <p:attrName>r</p:attrName>
                                            </p:attrNameLst>
                                          </p:cBhvr>
                                        </p:animRot>
                                      </p:childTnLst>
                                    </p:cTn>
                                  </p:par>
                                  <p:par>
                                    <p:cTn id="17" presetID="64" presetClass="path" presetSubtype="0" accel="50000" decel="50000" fill="hold" grpId="2" nodeType="withEffect">
                                      <p:stCondLst>
                                        <p:cond delay="0"/>
                                      </p:stCondLst>
                                      <p:childTnLst>
                                        <p:animMotion origin="layout" path="M 4.79167E-6 2.22222E-6 L 0.09362 -0.09584 " pathEditMode="relative" rAng="0" ptsTypes="AA">
                                          <p:cBhvr>
                                            <p:cTn id="18" dur="10000" fill="hold"/>
                                            <p:tgtEl>
                                              <p:spTgt spid="18"/>
                                            </p:tgtEl>
                                            <p:attrNameLst>
                                              <p:attrName>ppt_x</p:attrName>
                                              <p:attrName>ppt_y</p:attrName>
                                            </p:attrNameLst>
                                          </p:cBhvr>
                                          <p:rCtr x="4674" y="-4792"/>
                                        </p:animMotion>
                                      </p:childTnLst>
                                    </p:cTn>
                                  </p:par>
                                  <p:par>
                                    <p:cTn id="19" presetID="10" presetClass="entr" presetSubtype="0" fill="hold" grpId="0" nodeType="withEffect">
                                      <p:stCondLst>
                                        <p:cond delay="125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8" presetClass="emph" presetSubtype="0" fill="hold" grpId="1" nodeType="withEffect">
                                      <p:stCondLst>
                                        <p:cond delay="0"/>
                                      </p:stCondLst>
                                      <p:childTnLst>
                                        <p:animRot by="21600000">
                                          <p:cBhvr>
                                            <p:cTn id="23" dur="10000" fill="hold"/>
                                            <p:tgtEl>
                                              <p:spTgt spid="17"/>
                                            </p:tgtEl>
                                            <p:attrNameLst>
                                              <p:attrName>r</p:attrName>
                                            </p:attrNameLst>
                                          </p:cBhvr>
                                        </p:animRot>
                                      </p:childTnLst>
                                    </p:cTn>
                                  </p:par>
                                  <p:par>
                                    <p:cTn id="24" presetID="64" presetClass="path" presetSubtype="0" accel="50000" decel="50000" fill="hold" grpId="2" nodeType="withEffect">
                                      <p:stCondLst>
                                        <p:cond delay="0"/>
                                      </p:stCondLst>
                                      <p:childTnLst>
                                        <p:animMotion origin="layout" path="M 2.5E-6 -2.22222E-6 L -0.0211 0.11852 " pathEditMode="relative" rAng="0" ptsTypes="AA">
                                          <p:cBhvr>
                                            <p:cTn id="25" dur="10000" fill="hold"/>
                                            <p:tgtEl>
                                              <p:spTgt spid="17"/>
                                            </p:tgtEl>
                                            <p:attrNameLst>
                                              <p:attrName>ppt_x</p:attrName>
                                              <p:attrName>ppt_y</p:attrName>
                                            </p:attrNameLst>
                                          </p:cBhvr>
                                          <p:rCtr x="-1055" y="5926"/>
                                        </p:animMotion>
                                      </p:childTnLst>
                                    </p:cTn>
                                  </p:par>
                                  <p:par>
                                    <p:cTn id="26" presetID="10" presetClass="entr" presetSubtype="0" repeatCount="indefinite"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10" presetClass="entr" presetSubtype="0" repeatCount="indefinite" fill="hold" grpId="0" nodeType="withEffect">
                                      <p:stCondLst>
                                        <p:cond delay="5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par>
                                    <p:cTn id="32" presetID="22" presetClass="entr" presetSubtype="8" fill="hold" grpId="0" nodeType="withEffect">
                                      <p:stCondLst>
                                        <p:cond delay="100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7" grpId="0" animBg="1"/>
          <p:bldP spid="17" grpId="1" animBg="1"/>
          <p:bldP spid="17" grpId="2" animBg="1"/>
          <p:bldP spid="18" grpId="0" animBg="1"/>
          <p:bldP spid="18" grpId="1" animBg="1"/>
          <p:bldP spid="18" grpId="2" animBg="1"/>
          <p:bldP spid="23" grpId="0" animBg="1"/>
          <p:bldP spid="24" grpId="0" animBg="1"/>
          <p:bldP spid="26" grpId="0" animBg="1"/>
        </p:bld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6E66F-2899-060D-6E33-D90D6384FF1F}"/>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C03D47A5-9D0E-5421-7F67-906D641F64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6"/>
            <a:ext cx="12192000" cy="6858000"/>
          </a:xfrm>
          <a:prstGeom prst="rect">
            <a:avLst/>
          </a:prstGeom>
        </p:spPr>
      </p:pic>
      <p:pic>
        <p:nvPicPr>
          <p:cNvPr id="28" name="Picture Placeholder 27">
            <a:extLst>
              <a:ext uri="{FF2B5EF4-FFF2-40B4-BE49-F238E27FC236}">
                <a16:creationId xmlns:a16="http://schemas.microsoft.com/office/drawing/2014/main" id="{3791CD64-FC57-B329-F672-0FAE1A1F16C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5412" r="25412"/>
          <a:stretch/>
        </p:blipFill>
        <p:spPr/>
      </p:pic>
      <p:sp>
        <p:nvSpPr>
          <p:cNvPr id="6" name="TEXT">
            <a:extLst>
              <a:ext uri="{FF2B5EF4-FFF2-40B4-BE49-F238E27FC236}">
                <a16:creationId xmlns:a16="http://schemas.microsoft.com/office/drawing/2014/main" id="{C919BD5A-0F62-5AB7-CFDE-09D4278A197E}"/>
              </a:ext>
            </a:extLst>
          </p:cNvPr>
          <p:cNvSpPr txBox="1"/>
          <p:nvPr/>
        </p:nvSpPr>
        <p:spPr>
          <a:xfrm>
            <a:off x="5994400" y="1743539"/>
            <a:ext cx="6096000" cy="3970318"/>
          </a:xfrm>
          <a:prstGeom prst="rect">
            <a:avLst/>
          </a:prstGeom>
          <a:noFill/>
        </p:spPr>
        <p:txBody>
          <a:bodyPr wrap="square" rtlCol="0">
            <a:spAutoFit/>
          </a:bodyPr>
          <a:lstStyle/>
          <a:p>
            <a:r>
              <a:rPr lang="es-MX" sz="3600" dirty="0">
                <a:solidFill>
                  <a:schemeClr val="bg1"/>
                </a:solidFill>
                <a:effectLst>
                  <a:outerShdw blurRad="38100" dist="38100" dir="2700000" algn="tl">
                    <a:srgbClr val="000000">
                      <a:alpha val="43137"/>
                    </a:srgbClr>
                  </a:outerShdw>
                </a:effectLst>
              </a:rPr>
              <a:t>De Judas se dice en 1 Mac 9,3 que fue muerto en el año 152 de los Seléucidas; pero en 2 Mac 1,10 escribe en el año 188 cartas a Aristóbulo, maestro de Ptolomeo: esto es, 36 años después de su muerte.</a:t>
            </a:r>
          </a:p>
        </p:txBody>
      </p:sp>
      <p:sp>
        <p:nvSpPr>
          <p:cNvPr id="14" name="TEXT">
            <a:extLst>
              <a:ext uri="{FF2B5EF4-FFF2-40B4-BE49-F238E27FC236}">
                <a16:creationId xmlns:a16="http://schemas.microsoft.com/office/drawing/2014/main" id="{38299D14-FFBB-57DE-DE11-DE1BAEF539CF}"/>
              </a:ext>
            </a:extLst>
          </p:cNvPr>
          <p:cNvSpPr txBox="1"/>
          <p:nvPr/>
        </p:nvSpPr>
        <p:spPr>
          <a:xfrm>
            <a:off x="6440190" y="715907"/>
            <a:ext cx="3541749" cy="584775"/>
          </a:xfrm>
          <a:prstGeom prst="rect">
            <a:avLst/>
          </a:prstGeom>
          <a:noFill/>
        </p:spPr>
        <p:txBody>
          <a:bodyPr wrap="square" rtlCol="0">
            <a:spAutoFit/>
          </a:bodyPr>
          <a:lstStyle/>
          <a:p>
            <a:r>
              <a:rPr lang="en-US" sz="3200" b="1" dirty="0">
                <a:solidFill>
                  <a:schemeClr val="bg1"/>
                </a:solidFill>
                <a:latin typeface="Indigo Regular" panose="00000500000000000000" pitchFamily="50" charset="0"/>
                <a:ea typeface="Open Sans" panose="020B0606030504020204" pitchFamily="34" charset="0"/>
                <a:cs typeface="Poppins" panose="00000500000000000000" pitchFamily="2" charset="0"/>
              </a:rPr>
              <a:t>MACABEOS</a:t>
            </a:r>
          </a:p>
        </p:txBody>
      </p:sp>
      <p:sp>
        <p:nvSpPr>
          <p:cNvPr id="17" name="EFFECT">
            <a:extLst>
              <a:ext uri="{FF2B5EF4-FFF2-40B4-BE49-F238E27FC236}">
                <a16:creationId xmlns:a16="http://schemas.microsoft.com/office/drawing/2014/main" id="{9AACC6C8-5D16-4BC7-67F2-EC2056742169}"/>
              </a:ext>
            </a:extLst>
          </p:cNvPr>
          <p:cNvSpPr/>
          <p:nvPr/>
        </p:nvSpPr>
        <p:spPr>
          <a:xfrm>
            <a:off x="-393056" y="1488303"/>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18" name="EFFECT">
            <a:extLst>
              <a:ext uri="{FF2B5EF4-FFF2-40B4-BE49-F238E27FC236}">
                <a16:creationId xmlns:a16="http://schemas.microsoft.com/office/drawing/2014/main" id="{13F42536-E633-8D1D-86CE-E3FFD717E532}"/>
              </a:ext>
            </a:extLst>
          </p:cNvPr>
          <p:cNvSpPr/>
          <p:nvPr/>
        </p:nvSpPr>
        <p:spPr>
          <a:xfrm>
            <a:off x="5213512" y="273050"/>
            <a:ext cx="1298182" cy="1052213"/>
          </a:xfrm>
          <a:custGeom>
            <a:avLst/>
            <a:gdLst>
              <a:gd name="connsiteX0" fmla="*/ 46037 w 1298182"/>
              <a:gd name="connsiteY0" fmla="*/ 326522 h 1052213"/>
              <a:gd name="connsiteX1" fmla="*/ 121936 w 1298182"/>
              <a:gd name="connsiteY1" fmla="*/ 774160 h 1052213"/>
              <a:gd name="connsiteX2" fmla="*/ 418593 w 1298182"/>
              <a:gd name="connsiteY2" fmla="*/ 868802 h 1052213"/>
              <a:gd name="connsiteX3" fmla="*/ 692723 w 1298182"/>
              <a:gd name="connsiteY3" fmla="*/ 984309 h 1052213"/>
              <a:gd name="connsiteX4" fmla="*/ 877332 w 1298182"/>
              <a:gd name="connsiteY4" fmla="*/ 1049453 h 1052213"/>
              <a:gd name="connsiteX5" fmla="*/ 1261479 w 1298182"/>
              <a:gd name="connsiteY5" fmla="*/ 818832 h 1052213"/>
              <a:gd name="connsiteX6" fmla="*/ 1219699 w 1298182"/>
              <a:gd name="connsiteY6" fmla="*/ 358178 h 1052213"/>
              <a:gd name="connsiteX7" fmla="*/ 858406 w 1298182"/>
              <a:gd name="connsiteY7" fmla="*/ 52274 h 1052213"/>
              <a:gd name="connsiteX8" fmla="*/ 46037 w 1298182"/>
              <a:gd name="connsiteY8" fmla="*/ 326522 h 105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182" h="1052213">
                <a:moveTo>
                  <a:pt x="46037" y="326522"/>
                </a:moveTo>
                <a:cubicBezTo>
                  <a:pt x="-32155" y="472377"/>
                  <a:pt x="-13229" y="678536"/>
                  <a:pt x="121936" y="774160"/>
                </a:cubicBezTo>
                <a:cubicBezTo>
                  <a:pt x="207201" y="834529"/>
                  <a:pt x="317809" y="841201"/>
                  <a:pt x="418593" y="868802"/>
                </a:cubicBezTo>
                <a:cubicBezTo>
                  <a:pt x="514401" y="895030"/>
                  <a:pt x="603333" y="941076"/>
                  <a:pt x="692723" y="984309"/>
                </a:cubicBezTo>
                <a:cubicBezTo>
                  <a:pt x="751727" y="1012891"/>
                  <a:pt x="812368" y="1040689"/>
                  <a:pt x="877332" y="1049453"/>
                </a:cubicBezTo>
                <a:cubicBezTo>
                  <a:pt x="1036203" y="1070841"/>
                  <a:pt x="1197171" y="965472"/>
                  <a:pt x="1261479" y="818832"/>
                </a:cubicBezTo>
                <a:cubicBezTo>
                  <a:pt x="1325853" y="672192"/>
                  <a:pt x="1301558" y="495857"/>
                  <a:pt x="1219699" y="358178"/>
                </a:cubicBezTo>
                <a:cubicBezTo>
                  <a:pt x="1137840" y="220499"/>
                  <a:pt x="1004246" y="118858"/>
                  <a:pt x="858406" y="52274"/>
                </a:cubicBezTo>
                <a:cubicBezTo>
                  <a:pt x="573078" y="-78014"/>
                  <a:pt x="197836" y="43314"/>
                  <a:pt x="46037" y="326522"/>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23" name="EFFECT">
            <a:extLst>
              <a:ext uri="{FF2B5EF4-FFF2-40B4-BE49-F238E27FC236}">
                <a16:creationId xmlns:a16="http://schemas.microsoft.com/office/drawing/2014/main" id="{B050D7BC-8F4C-C29E-9640-D3ABCD507590}"/>
              </a:ext>
            </a:extLst>
          </p:cNvPr>
          <p:cNvSpPr/>
          <p:nvPr/>
        </p:nvSpPr>
        <p:spPr>
          <a:xfrm>
            <a:off x="467311" y="5198930"/>
            <a:ext cx="1264445" cy="1154985"/>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24" name="EFFECT">
            <a:extLst>
              <a:ext uri="{FF2B5EF4-FFF2-40B4-BE49-F238E27FC236}">
                <a16:creationId xmlns:a16="http://schemas.microsoft.com/office/drawing/2014/main" id="{88A1C631-9652-3B69-6805-EFBD43B4B24D}"/>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26" name="EFFECT">
            <a:extLst>
              <a:ext uri="{FF2B5EF4-FFF2-40B4-BE49-F238E27FC236}">
                <a16:creationId xmlns:a16="http://schemas.microsoft.com/office/drawing/2014/main" id="{F31433B0-8704-F043-7B6B-3C8B4DFA7D24}"/>
              </a:ext>
            </a:extLst>
          </p:cNvPr>
          <p:cNvSpPr>
            <a:spLocks noEditPoints="1"/>
          </p:cNvSpPr>
          <p:nvPr/>
        </p:nvSpPr>
        <p:spPr bwMode="auto">
          <a:xfrm>
            <a:off x="893788" y="257175"/>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11653977"/>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80000">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14:bounceEnd="80000">
                                          <p:cBhvr additive="base">
                                            <p:cTn id="7" dur="1500" fill="hold"/>
                                            <p:tgtEl>
                                              <p:spTgt spid="14"/>
                                            </p:tgtEl>
                                            <p:attrNameLst>
                                              <p:attrName>ppt_x</p:attrName>
                                            </p:attrNameLst>
                                          </p:cBhvr>
                                          <p:tavLst>
                                            <p:tav tm="0">
                                              <p:val>
                                                <p:strVal val="1+#ppt_w/2"/>
                                              </p:val>
                                            </p:tav>
                                            <p:tav tm="100000">
                                              <p:val>
                                                <p:strVal val="#ppt_x"/>
                                              </p:val>
                                            </p:tav>
                                          </p:tavLst>
                                        </p:anim>
                                        <p:anim calcmode="lin" valueType="num" p14:bounceEnd="80000">
                                          <p:cBhvr additive="base">
                                            <p:cTn id="8" dur="15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iterate type="lt">
                                        <p:tmPct val="5000"/>
                                      </p:iterate>
                                      <p:childTnLst>
                                        <p:set>
                                          <p:cBhvr>
                                            <p:cTn id="10" dur="1" fill="hold">
                                              <p:stCondLst>
                                                <p:cond delay="0"/>
                                              </p:stCondLst>
                                            </p:cTn>
                                            <p:tgtEl>
                                              <p:spTgt spid="6"/>
                                            </p:tgtEl>
                                            <p:attrNameLst>
                                              <p:attrName>style.visibility</p:attrName>
                                            </p:attrNameLst>
                                          </p:cBhvr>
                                          <p:to>
                                            <p:strVal val="visible"/>
                                          </p:to>
                                        </p:set>
                                        <p:animEffect transition="in" filter="wipe(left)">
                                          <p:cBhvr>
                                            <p:cTn id="11" dur="250"/>
                                            <p:tgtEl>
                                              <p:spTgt spid="6"/>
                                            </p:tgtEl>
                                          </p:cBhvr>
                                        </p:animEffect>
                                      </p:childTnLst>
                                    </p:cTn>
                                  </p:par>
                                  <p:par>
                                    <p:cTn id="12" presetID="10" presetClass="entr" presetSubtype="0" fill="hold" grpId="0" nodeType="withEffect">
                                      <p:stCondLst>
                                        <p:cond delay="125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8" presetClass="emph" presetSubtype="0" fill="hold" grpId="1" nodeType="withEffect">
                                      <p:stCondLst>
                                        <p:cond delay="0"/>
                                      </p:stCondLst>
                                      <p:childTnLst>
                                        <p:animRot by="21600000">
                                          <p:cBhvr>
                                            <p:cTn id="16" dur="10000" fill="hold"/>
                                            <p:tgtEl>
                                              <p:spTgt spid="18"/>
                                            </p:tgtEl>
                                            <p:attrNameLst>
                                              <p:attrName>r</p:attrName>
                                            </p:attrNameLst>
                                          </p:cBhvr>
                                        </p:animRot>
                                      </p:childTnLst>
                                    </p:cTn>
                                  </p:par>
                                  <p:par>
                                    <p:cTn id="17" presetID="64" presetClass="path" presetSubtype="0" accel="50000" decel="50000" fill="hold" grpId="2" nodeType="withEffect">
                                      <p:stCondLst>
                                        <p:cond delay="0"/>
                                      </p:stCondLst>
                                      <p:childTnLst>
                                        <p:animMotion origin="layout" path="M 4.79167E-6 2.22222E-6 L 0.09362 -0.09584 " pathEditMode="relative" rAng="0" ptsTypes="AA">
                                          <p:cBhvr>
                                            <p:cTn id="18" dur="10000" fill="hold"/>
                                            <p:tgtEl>
                                              <p:spTgt spid="18"/>
                                            </p:tgtEl>
                                            <p:attrNameLst>
                                              <p:attrName>ppt_x</p:attrName>
                                              <p:attrName>ppt_y</p:attrName>
                                            </p:attrNameLst>
                                          </p:cBhvr>
                                          <p:rCtr x="4674" y="-4792"/>
                                        </p:animMotion>
                                      </p:childTnLst>
                                    </p:cTn>
                                  </p:par>
                                  <p:par>
                                    <p:cTn id="19" presetID="10" presetClass="entr" presetSubtype="0" fill="hold" grpId="0" nodeType="withEffect">
                                      <p:stCondLst>
                                        <p:cond delay="125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8" presetClass="emph" presetSubtype="0" fill="hold" grpId="1" nodeType="withEffect">
                                      <p:stCondLst>
                                        <p:cond delay="0"/>
                                      </p:stCondLst>
                                      <p:childTnLst>
                                        <p:animRot by="21600000">
                                          <p:cBhvr>
                                            <p:cTn id="23" dur="10000" fill="hold"/>
                                            <p:tgtEl>
                                              <p:spTgt spid="17"/>
                                            </p:tgtEl>
                                            <p:attrNameLst>
                                              <p:attrName>r</p:attrName>
                                            </p:attrNameLst>
                                          </p:cBhvr>
                                        </p:animRot>
                                      </p:childTnLst>
                                    </p:cTn>
                                  </p:par>
                                  <p:par>
                                    <p:cTn id="24" presetID="64" presetClass="path" presetSubtype="0" accel="50000" decel="50000" fill="hold" grpId="2" nodeType="withEffect">
                                      <p:stCondLst>
                                        <p:cond delay="0"/>
                                      </p:stCondLst>
                                      <p:childTnLst>
                                        <p:animMotion origin="layout" path="M 2.5E-6 -2.22222E-6 L -0.0211 0.11852 " pathEditMode="relative" rAng="0" ptsTypes="AA">
                                          <p:cBhvr>
                                            <p:cTn id="25" dur="10000" fill="hold"/>
                                            <p:tgtEl>
                                              <p:spTgt spid="17"/>
                                            </p:tgtEl>
                                            <p:attrNameLst>
                                              <p:attrName>ppt_x</p:attrName>
                                              <p:attrName>ppt_y</p:attrName>
                                            </p:attrNameLst>
                                          </p:cBhvr>
                                          <p:rCtr x="-1055" y="5926"/>
                                        </p:animMotion>
                                      </p:childTnLst>
                                    </p:cTn>
                                  </p:par>
                                  <p:par>
                                    <p:cTn id="26" presetID="10" presetClass="entr" presetSubtype="0" repeatCount="indefinite"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10" presetClass="entr" presetSubtype="0" repeatCount="indefinite" fill="hold" grpId="0" nodeType="withEffect">
                                      <p:stCondLst>
                                        <p:cond delay="5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par>
                                    <p:cTn id="32" presetID="22" presetClass="entr" presetSubtype="8" fill="hold" grpId="0" nodeType="withEffect">
                                      <p:stCondLst>
                                        <p:cond delay="100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7" grpId="0" animBg="1"/>
          <p:bldP spid="17" grpId="1" animBg="1"/>
          <p:bldP spid="17" grpId="2" animBg="1"/>
          <p:bldP spid="18" grpId="0" animBg="1"/>
          <p:bldP spid="18" grpId="1" animBg="1"/>
          <p:bldP spid="18" grpId="2" animBg="1"/>
          <p:bldP spid="23" grpId="0" animBg="1"/>
          <p:bldP spid="24" grpId="0" animBg="1"/>
          <p:bldP spid="2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1+#ppt_w/2"/>
                                              </p:val>
                                            </p:tav>
                                            <p:tav tm="100000">
                                              <p:val>
                                                <p:strVal val="#ppt_x"/>
                                              </p:val>
                                            </p:tav>
                                          </p:tavLst>
                                        </p:anim>
                                        <p:anim calcmode="lin" valueType="num">
                                          <p:cBhvr additive="base">
                                            <p:cTn id="8" dur="15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iterate type="lt">
                                        <p:tmPct val="5000"/>
                                      </p:iterate>
                                      <p:childTnLst>
                                        <p:set>
                                          <p:cBhvr>
                                            <p:cTn id="10" dur="1" fill="hold">
                                              <p:stCondLst>
                                                <p:cond delay="0"/>
                                              </p:stCondLst>
                                            </p:cTn>
                                            <p:tgtEl>
                                              <p:spTgt spid="6"/>
                                            </p:tgtEl>
                                            <p:attrNameLst>
                                              <p:attrName>style.visibility</p:attrName>
                                            </p:attrNameLst>
                                          </p:cBhvr>
                                          <p:to>
                                            <p:strVal val="visible"/>
                                          </p:to>
                                        </p:set>
                                        <p:animEffect transition="in" filter="wipe(left)">
                                          <p:cBhvr>
                                            <p:cTn id="11" dur="250"/>
                                            <p:tgtEl>
                                              <p:spTgt spid="6"/>
                                            </p:tgtEl>
                                          </p:cBhvr>
                                        </p:animEffect>
                                      </p:childTnLst>
                                    </p:cTn>
                                  </p:par>
                                  <p:par>
                                    <p:cTn id="12" presetID="10" presetClass="entr" presetSubtype="0" fill="hold" grpId="0" nodeType="withEffect">
                                      <p:stCondLst>
                                        <p:cond delay="125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8" presetClass="emph" presetSubtype="0" fill="hold" grpId="1" nodeType="withEffect">
                                      <p:stCondLst>
                                        <p:cond delay="0"/>
                                      </p:stCondLst>
                                      <p:childTnLst>
                                        <p:animRot by="21600000">
                                          <p:cBhvr>
                                            <p:cTn id="16" dur="10000" fill="hold"/>
                                            <p:tgtEl>
                                              <p:spTgt spid="18"/>
                                            </p:tgtEl>
                                            <p:attrNameLst>
                                              <p:attrName>r</p:attrName>
                                            </p:attrNameLst>
                                          </p:cBhvr>
                                        </p:animRot>
                                      </p:childTnLst>
                                    </p:cTn>
                                  </p:par>
                                  <p:par>
                                    <p:cTn id="17" presetID="64" presetClass="path" presetSubtype="0" accel="50000" decel="50000" fill="hold" grpId="2" nodeType="withEffect">
                                      <p:stCondLst>
                                        <p:cond delay="0"/>
                                      </p:stCondLst>
                                      <p:childTnLst>
                                        <p:animMotion origin="layout" path="M 4.79167E-6 2.22222E-6 L 0.09362 -0.09584 " pathEditMode="relative" rAng="0" ptsTypes="AA">
                                          <p:cBhvr>
                                            <p:cTn id="18" dur="10000" fill="hold"/>
                                            <p:tgtEl>
                                              <p:spTgt spid="18"/>
                                            </p:tgtEl>
                                            <p:attrNameLst>
                                              <p:attrName>ppt_x</p:attrName>
                                              <p:attrName>ppt_y</p:attrName>
                                            </p:attrNameLst>
                                          </p:cBhvr>
                                          <p:rCtr x="4674" y="-4792"/>
                                        </p:animMotion>
                                      </p:childTnLst>
                                    </p:cTn>
                                  </p:par>
                                  <p:par>
                                    <p:cTn id="19" presetID="10" presetClass="entr" presetSubtype="0" fill="hold" grpId="0" nodeType="withEffect">
                                      <p:stCondLst>
                                        <p:cond delay="125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8" presetClass="emph" presetSubtype="0" fill="hold" grpId="1" nodeType="withEffect">
                                      <p:stCondLst>
                                        <p:cond delay="0"/>
                                      </p:stCondLst>
                                      <p:childTnLst>
                                        <p:animRot by="21600000">
                                          <p:cBhvr>
                                            <p:cTn id="23" dur="10000" fill="hold"/>
                                            <p:tgtEl>
                                              <p:spTgt spid="17"/>
                                            </p:tgtEl>
                                            <p:attrNameLst>
                                              <p:attrName>r</p:attrName>
                                            </p:attrNameLst>
                                          </p:cBhvr>
                                        </p:animRot>
                                      </p:childTnLst>
                                    </p:cTn>
                                  </p:par>
                                  <p:par>
                                    <p:cTn id="24" presetID="64" presetClass="path" presetSubtype="0" accel="50000" decel="50000" fill="hold" grpId="2" nodeType="withEffect">
                                      <p:stCondLst>
                                        <p:cond delay="0"/>
                                      </p:stCondLst>
                                      <p:childTnLst>
                                        <p:animMotion origin="layout" path="M 2.5E-6 -2.22222E-6 L -0.0211 0.11852 " pathEditMode="relative" rAng="0" ptsTypes="AA">
                                          <p:cBhvr>
                                            <p:cTn id="25" dur="10000" fill="hold"/>
                                            <p:tgtEl>
                                              <p:spTgt spid="17"/>
                                            </p:tgtEl>
                                            <p:attrNameLst>
                                              <p:attrName>ppt_x</p:attrName>
                                              <p:attrName>ppt_y</p:attrName>
                                            </p:attrNameLst>
                                          </p:cBhvr>
                                          <p:rCtr x="-1055" y="5926"/>
                                        </p:animMotion>
                                      </p:childTnLst>
                                    </p:cTn>
                                  </p:par>
                                  <p:par>
                                    <p:cTn id="26" presetID="10" presetClass="entr" presetSubtype="0" repeatCount="indefinite"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10" presetClass="entr" presetSubtype="0" repeatCount="indefinite" fill="hold" grpId="0" nodeType="withEffect">
                                      <p:stCondLst>
                                        <p:cond delay="5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par>
                                    <p:cTn id="32" presetID="22" presetClass="entr" presetSubtype="8" fill="hold" grpId="0" nodeType="withEffect">
                                      <p:stCondLst>
                                        <p:cond delay="100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7" grpId="0" animBg="1"/>
          <p:bldP spid="17" grpId="1" animBg="1"/>
          <p:bldP spid="17" grpId="2" animBg="1"/>
          <p:bldP spid="18" grpId="0" animBg="1"/>
          <p:bldP spid="18" grpId="1" animBg="1"/>
          <p:bldP spid="18" grpId="2" animBg="1"/>
          <p:bldP spid="23" grpId="0" animBg="1"/>
          <p:bldP spid="24" grpId="0" animBg="1"/>
          <p:bldP spid="26" grpId="0" animBg="1"/>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27C11-8A90-AC0F-BEAD-8EEAA308A0A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E2664B03-C842-6941-FD30-210E7B7358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6"/>
            <a:ext cx="12192000" cy="6858000"/>
          </a:xfrm>
          <a:prstGeom prst="rect">
            <a:avLst/>
          </a:prstGeom>
        </p:spPr>
      </p:pic>
      <p:pic>
        <p:nvPicPr>
          <p:cNvPr id="28" name="Picture Placeholder 27">
            <a:extLst>
              <a:ext uri="{FF2B5EF4-FFF2-40B4-BE49-F238E27FC236}">
                <a16:creationId xmlns:a16="http://schemas.microsoft.com/office/drawing/2014/main" id="{A46E6BF5-3F04-9225-4F48-F2FF22E89E4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5412" r="25412"/>
          <a:stretch/>
        </p:blipFill>
        <p:spPr/>
      </p:pic>
      <p:sp>
        <p:nvSpPr>
          <p:cNvPr id="6" name="TEXT">
            <a:extLst>
              <a:ext uri="{FF2B5EF4-FFF2-40B4-BE49-F238E27FC236}">
                <a16:creationId xmlns:a16="http://schemas.microsoft.com/office/drawing/2014/main" id="{DC0EDDE2-CCE8-BB43-847C-79A5E2CD9659}"/>
              </a:ext>
            </a:extLst>
          </p:cNvPr>
          <p:cNvSpPr txBox="1"/>
          <p:nvPr/>
        </p:nvSpPr>
        <p:spPr>
          <a:xfrm>
            <a:off x="5994400" y="1743539"/>
            <a:ext cx="6096000" cy="3970318"/>
          </a:xfrm>
          <a:prstGeom prst="rect">
            <a:avLst/>
          </a:prstGeom>
          <a:noFill/>
        </p:spPr>
        <p:txBody>
          <a:bodyPr wrap="square" rtlCol="0">
            <a:spAutoFit/>
          </a:bodyPr>
          <a:lstStyle/>
          <a:p>
            <a:r>
              <a:rPr lang="es-MX" sz="3600" dirty="0">
                <a:solidFill>
                  <a:schemeClr val="bg1"/>
                </a:solidFill>
                <a:effectLst>
                  <a:outerShdw blurRad="38100" dist="38100" dir="2700000" algn="tl">
                    <a:srgbClr val="000000">
                      <a:alpha val="43137"/>
                    </a:srgbClr>
                  </a:outerShdw>
                </a:effectLst>
              </a:rPr>
              <a:t>Según 1 Mac 4,36, purificó el templo antes de la muerte de Antíoco, tras la derrota de Lisias. Pero, según 2 Mac al inicio del cap. 10, esa purificación se hizo después de la muerte de Antíoco. </a:t>
            </a:r>
          </a:p>
        </p:txBody>
      </p:sp>
      <p:sp>
        <p:nvSpPr>
          <p:cNvPr id="14" name="TEXT">
            <a:extLst>
              <a:ext uri="{FF2B5EF4-FFF2-40B4-BE49-F238E27FC236}">
                <a16:creationId xmlns:a16="http://schemas.microsoft.com/office/drawing/2014/main" id="{0040D246-8ED7-574F-D97D-D521A55B0076}"/>
              </a:ext>
            </a:extLst>
          </p:cNvPr>
          <p:cNvSpPr txBox="1"/>
          <p:nvPr/>
        </p:nvSpPr>
        <p:spPr>
          <a:xfrm>
            <a:off x="6440190" y="715907"/>
            <a:ext cx="3541749" cy="584775"/>
          </a:xfrm>
          <a:prstGeom prst="rect">
            <a:avLst/>
          </a:prstGeom>
          <a:noFill/>
        </p:spPr>
        <p:txBody>
          <a:bodyPr wrap="square" rtlCol="0">
            <a:spAutoFit/>
          </a:bodyPr>
          <a:lstStyle/>
          <a:p>
            <a:r>
              <a:rPr lang="en-US" sz="3200" b="1" dirty="0">
                <a:solidFill>
                  <a:schemeClr val="bg1"/>
                </a:solidFill>
                <a:latin typeface="Indigo Regular" panose="00000500000000000000" pitchFamily="50" charset="0"/>
                <a:ea typeface="Open Sans" panose="020B0606030504020204" pitchFamily="34" charset="0"/>
                <a:cs typeface="Poppins" panose="00000500000000000000" pitchFamily="2" charset="0"/>
              </a:rPr>
              <a:t>MACABEOS</a:t>
            </a:r>
          </a:p>
        </p:txBody>
      </p:sp>
      <p:sp>
        <p:nvSpPr>
          <p:cNvPr id="17" name="EFFECT">
            <a:extLst>
              <a:ext uri="{FF2B5EF4-FFF2-40B4-BE49-F238E27FC236}">
                <a16:creationId xmlns:a16="http://schemas.microsoft.com/office/drawing/2014/main" id="{BF64F7C5-C83E-AD33-C3C2-E807965BAAE4}"/>
              </a:ext>
            </a:extLst>
          </p:cNvPr>
          <p:cNvSpPr/>
          <p:nvPr/>
        </p:nvSpPr>
        <p:spPr>
          <a:xfrm>
            <a:off x="-393056" y="1488303"/>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18" name="EFFECT">
            <a:extLst>
              <a:ext uri="{FF2B5EF4-FFF2-40B4-BE49-F238E27FC236}">
                <a16:creationId xmlns:a16="http://schemas.microsoft.com/office/drawing/2014/main" id="{651472A6-B379-4006-B1A8-293D8A6F8486}"/>
              </a:ext>
            </a:extLst>
          </p:cNvPr>
          <p:cNvSpPr/>
          <p:nvPr/>
        </p:nvSpPr>
        <p:spPr>
          <a:xfrm>
            <a:off x="5213512" y="273050"/>
            <a:ext cx="1298182" cy="1052213"/>
          </a:xfrm>
          <a:custGeom>
            <a:avLst/>
            <a:gdLst>
              <a:gd name="connsiteX0" fmla="*/ 46037 w 1298182"/>
              <a:gd name="connsiteY0" fmla="*/ 326522 h 1052213"/>
              <a:gd name="connsiteX1" fmla="*/ 121936 w 1298182"/>
              <a:gd name="connsiteY1" fmla="*/ 774160 h 1052213"/>
              <a:gd name="connsiteX2" fmla="*/ 418593 w 1298182"/>
              <a:gd name="connsiteY2" fmla="*/ 868802 h 1052213"/>
              <a:gd name="connsiteX3" fmla="*/ 692723 w 1298182"/>
              <a:gd name="connsiteY3" fmla="*/ 984309 h 1052213"/>
              <a:gd name="connsiteX4" fmla="*/ 877332 w 1298182"/>
              <a:gd name="connsiteY4" fmla="*/ 1049453 h 1052213"/>
              <a:gd name="connsiteX5" fmla="*/ 1261479 w 1298182"/>
              <a:gd name="connsiteY5" fmla="*/ 818832 h 1052213"/>
              <a:gd name="connsiteX6" fmla="*/ 1219699 w 1298182"/>
              <a:gd name="connsiteY6" fmla="*/ 358178 h 1052213"/>
              <a:gd name="connsiteX7" fmla="*/ 858406 w 1298182"/>
              <a:gd name="connsiteY7" fmla="*/ 52274 h 1052213"/>
              <a:gd name="connsiteX8" fmla="*/ 46037 w 1298182"/>
              <a:gd name="connsiteY8" fmla="*/ 326522 h 105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182" h="1052213">
                <a:moveTo>
                  <a:pt x="46037" y="326522"/>
                </a:moveTo>
                <a:cubicBezTo>
                  <a:pt x="-32155" y="472377"/>
                  <a:pt x="-13229" y="678536"/>
                  <a:pt x="121936" y="774160"/>
                </a:cubicBezTo>
                <a:cubicBezTo>
                  <a:pt x="207201" y="834529"/>
                  <a:pt x="317809" y="841201"/>
                  <a:pt x="418593" y="868802"/>
                </a:cubicBezTo>
                <a:cubicBezTo>
                  <a:pt x="514401" y="895030"/>
                  <a:pt x="603333" y="941076"/>
                  <a:pt x="692723" y="984309"/>
                </a:cubicBezTo>
                <a:cubicBezTo>
                  <a:pt x="751727" y="1012891"/>
                  <a:pt x="812368" y="1040689"/>
                  <a:pt x="877332" y="1049453"/>
                </a:cubicBezTo>
                <a:cubicBezTo>
                  <a:pt x="1036203" y="1070841"/>
                  <a:pt x="1197171" y="965472"/>
                  <a:pt x="1261479" y="818832"/>
                </a:cubicBezTo>
                <a:cubicBezTo>
                  <a:pt x="1325853" y="672192"/>
                  <a:pt x="1301558" y="495857"/>
                  <a:pt x="1219699" y="358178"/>
                </a:cubicBezTo>
                <a:cubicBezTo>
                  <a:pt x="1137840" y="220499"/>
                  <a:pt x="1004246" y="118858"/>
                  <a:pt x="858406" y="52274"/>
                </a:cubicBezTo>
                <a:cubicBezTo>
                  <a:pt x="573078" y="-78014"/>
                  <a:pt x="197836" y="43314"/>
                  <a:pt x="46037" y="326522"/>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23" name="EFFECT">
            <a:extLst>
              <a:ext uri="{FF2B5EF4-FFF2-40B4-BE49-F238E27FC236}">
                <a16:creationId xmlns:a16="http://schemas.microsoft.com/office/drawing/2014/main" id="{6214F673-5987-EA4D-6260-FAB05AF85EE7}"/>
              </a:ext>
            </a:extLst>
          </p:cNvPr>
          <p:cNvSpPr/>
          <p:nvPr/>
        </p:nvSpPr>
        <p:spPr>
          <a:xfrm>
            <a:off x="467311" y="5198930"/>
            <a:ext cx="1264445" cy="1154985"/>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24" name="EFFECT">
            <a:extLst>
              <a:ext uri="{FF2B5EF4-FFF2-40B4-BE49-F238E27FC236}">
                <a16:creationId xmlns:a16="http://schemas.microsoft.com/office/drawing/2014/main" id="{B9136951-FEAC-F568-DFCF-44E82906C89D}"/>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26" name="EFFECT">
            <a:extLst>
              <a:ext uri="{FF2B5EF4-FFF2-40B4-BE49-F238E27FC236}">
                <a16:creationId xmlns:a16="http://schemas.microsoft.com/office/drawing/2014/main" id="{7C43335E-7891-8222-5E9D-E7748E8A087C}"/>
              </a:ext>
            </a:extLst>
          </p:cNvPr>
          <p:cNvSpPr>
            <a:spLocks noEditPoints="1"/>
          </p:cNvSpPr>
          <p:nvPr/>
        </p:nvSpPr>
        <p:spPr bwMode="auto">
          <a:xfrm>
            <a:off x="893788" y="257175"/>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72360431"/>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80000">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14:bounceEnd="80000">
                                          <p:cBhvr additive="base">
                                            <p:cTn id="7" dur="1500" fill="hold"/>
                                            <p:tgtEl>
                                              <p:spTgt spid="14"/>
                                            </p:tgtEl>
                                            <p:attrNameLst>
                                              <p:attrName>ppt_x</p:attrName>
                                            </p:attrNameLst>
                                          </p:cBhvr>
                                          <p:tavLst>
                                            <p:tav tm="0">
                                              <p:val>
                                                <p:strVal val="1+#ppt_w/2"/>
                                              </p:val>
                                            </p:tav>
                                            <p:tav tm="100000">
                                              <p:val>
                                                <p:strVal val="#ppt_x"/>
                                              </p:val>
                                            </p:tav>
                                          </p:tavLst>
                                        </p:anim>
                                        <p:anim calcmode="lin" valueType="num" p14:bounceEnd="80000">
                                          <p:cBhvr additive="base">
                                            <p:cTn id="8" dur="15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iterate type="lt">
                                        <p:tmPct val="5000"/>
                                      </p:iterate>
                                      <p:childTnLst>
                                        <p:set>
                                          <p:cBhvr>
                                            <p:cTn id="10" dur="1" fill="hold">
                                              <p:stCondLst>
                                                <p:cond delay="0"/>
                                              </p:stCondLst>
                                            </p:cTn>
                                            <p:tgtEl>
                                              <p:spTgt spid="6"/>
                                            </p:tgtEl>
                                            <p:attrNameLst>
                                              <p:attrName>style.visibility</p:attrName>
                                            </p:attrNameLst>
                                          </p:cBhvr>
                                          <p:to>
                                            <p:strVal val="visible"/>
                                          </p:to>
                                        </p:set>
                                        <p:animEffect transition="in" filter="wipe(left)">
                                          <p:cBhvr>
                                            <p:cTn id="11" dur="250"/>
                                            <p:tgtEl>
                                              <p:spTgt spid="6"/>
                                            </p:tgtEl>
                                          </p:cBhvr>
                                        </p:animEffect>
                                      </p:childTnLst>
                                    </p:cTn>
                                  </p:par>
                                  <p:par>
                                    <p:cTn id="12" presetID="10" presetClass="entr" presetSubtype="0" fill="hold" grpId="0" nodeType="withEffect">
                                      <p:stCondLst>
                                        <p:cond delay="125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8" presetClass="emph" presetSubtype="0" fill="hold" grpId="1" nodeType="withEffect">
                                      <p:stCondLst>
                                        <p:cond delay="0"/>
                                      </p:stCondLst>
                                      <p:childTnLst>
                                        <p:animRot by="21600000">
                                          <p:cBhvr>
                                            <p:cTn id="16" dur="10000" fill="hold"/>
                                            <p:tgtEl>
                                              <p:spTgt spid="18"/>
                                            </p:tgtEl>
                                            <p:attrNameLst>
                                              <p:attrName>r</p:attrName>
                                            </p:attrNameLst>
                                          </p:cBhvr>
                                        </p:animRot>
                                      </p:childTnLst>
                                    </p:cTn>
                                  </p:par>
                                  <p:par>
                                    <p:cTn id="17" presetID="64" presetClass="path" presetSubtype="0" accel="50000" decel="50000" fill="hold" grpId="2" nodeType="withEffect">
                                      <p:stCondLst>
                                        <p:cond delay="0"/>
                                      </p:stCondLst>
                                      <p:childTnLst>
                                        <p:animMotion origin="layout" path="M 4.79167E-6 2.22222E-6 L 0.09362 -0.09584 " pathEditMode="relative" rAng="0" ptsTypes="AA">
                                          <p:cBhvr>
                                            <p:cTn id="18" dur="10000" fill="hold"/>
                                            <p:tgtEl>
                                              <p:spTgt spid="18"/>
                                            </p:tgtEl>
                                            <p:attrNameLst>
                                              <p:attrName>ppt_x</p:attrName>
                                              <p:attrName>ppt_y</p:attrName>
                                            </p:attrNameLst>
                                          </p:cBhvr>
                                          <p:rCtr x="4674" y="-4792"/>
                                        </p:animMotion>
                                      </p:childTnLst>
                                    </p:cTn>
                                  </p:par>
                                  <p:par>
                                    <p:cTn id="19" presetID="10" presetClass="entr" presetSubtype="0" fill="hold" grpId="0" nodeType="withEffect">
                                      <p:stCondLst>
                                        <p:cond delay="125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8" presetClass="emph" presetSubtype="0" fill="hold" grpId="1" nodeType="withEffect">
                                      <p:stCondLst>
                                        <p:cond delay="0"/>
                                      </p:stCondLst>
                                      <p:childTnLst>
                                        <p:animRot by="21600000">
                                          <p:cBhvr>
                                            <p:cTn id="23" dur="10000" fill="hold"/>
                                            <p:tgtEl>
                                              <p:spTgt spid="17"/>
                                            </p:tgtEl>
                                            <p:attrNameLst>
                                              <p:attrName>r</p:attrName>
                                            </p:attrNameLst>
                                          </p:cBhvr>
                                        </p:animRot>
                                      </p:childTnLst>
                                    </p:cTn>
                                  </p:par>
                                  <p:par>
                                    <p:cTn id="24" presetID="64" presetClass="path" presetSubtype="0" accel="50000" decel="50000" fill="hold" grpId="2" nodeType="withEffect">
                                      <p:stCondLst>
                                        <p:cond delay="0"/>
                                      </p:stCondLst>
                                      <p:childTnLst>
                                        <p:animMotion origin="layout" path="M 2.5E-6 -2.22222E-6 L -0.0211 0.11852 " pathEditMode="relative" rAng="0" ptsTypes="AA">
                                          <p:cBhvr>
                                            <p:cTn id="25" dur="10000" fill="hold"/>
                                            <p:tgtEl>
                                              <p:spTgt spid="17"/>
                                            </p:tgtEl>
                                            <p:attrNameLst>
                                              <p:attrName>ppt_x</p:attrName>
                                              <p:attrName>ppt_y</p:attrName>
                                            </p:attrNameLst>
                                          </p:cBhvr>
                                          <p:rCtr x="-1055" y="5926"/>
                                        </p:animMotion>
                                      </p:childTnLst>
                                    </p:cTn>
                                  </p:par>
                                  <p:par>
                                    <p:cTn id="26" presetID="10" presetClass="entr" presetSubtype="0" repeatCount="indefinite"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10" presetClass="entr" presetSubtype="0" repeatCount="indefinite" fill="hold" grpId="0" nodeType="withEffect">
                                      <p:stCondLst>
                                        <p:cond delay="5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par>
                                    <p:cTn id="32" presetID="22" presetClass="entr" presetSubtype="8" fill="hold" grpId="0" nodeType="withEffect">
                                      <p:stCondLst>
                                        <p:cond delay="100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7" grpId="0" animBg="1"/>
          <p:bldP spid="17" grpId="1" animBg="1"/>
          <p:bldP spid="17" grpId="2" animBg="1"/>
          <p:bldP spid="18" grpId="0" animBg="1"/>
          <p:bldP spid="18" grpId="1" animBg="1"/>
          <p:bldP spid="18" grpId="2" animBg="1"/>
          <p:bldP spid="23" grpId="0" animBg="1"/>
          <p:bldP spid="24" grpId="0" animBg="1"/>
          <p:bldP spid="2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1+#ppt_w/2"/>
                                              </p:val>
                                            </p:tav>
                                            <p:tav tm="100000">
                                              <p:val>
                                                <p:strVal val="#ppt_x"/>
                                              </p:val>
                                            </p:tav>
                                          </p:tavLst>
                                        </p:anim>
                                        <p:anim calcmode="lin" valueType="num">
                                          <p:cBhvr additive="base">
                                            <p:cTn id="8" dur="15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iterate type="lt">
                                        <p:tmPct val="5000"/>
                                      </p:iterate>
                                      <p:childTnLst>
                                        <p:set>
                                          <p:cBhvr>
                                            <p:cTn id="10" dur="1" fill="hold">
                                              <p:stCondLst>
                                                <p:cond delay="0"/>
                                              </p:stCondLst>
                                            </p:cTn>
                                            <p:tgtEl>
                                              <p:spTgt spid="6"/>
                                            </p:tgtEl>
                                            <p:attrNameLst>
                                              <p:attrName>style.visibility</p:attrName>
                                            </p:attrNameLst>
                                          </p:cBhvr>
                                          <p:to>
                                            <p:strVal val="visible"/>
                                          </p:to>
                                        </p:set>
                                        <p:animEffect transition="in" filter="wipe(left)">
                                          <p:cBhvr>
                                            <p:cTn id="11" dur="250"/>
                                            <p:tgtEl>
                                              <p:spTgt spid="6"/>
                                            </p:tgtEl>
                                          </p:cBhvr>
                                        </p:animEffect>
                                      </p:childTnLst>
                                    </p:cTn>
                                  </p:par>
                                  <p:par>
                                    <p:cTn id="12" presetID="10" presetClass="entr" presetSubtype="0" fill="hold" grpId="0" nodeType="withEffect">
                                      <p:stCondLst>
                                        <p:cond delay="125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8" presetClass="emph" presetSubtype="0" fill="hold" grpId="1" nodeType="withEffect">
                                      <p:stCondLst>
                                        <p:cond delay="0"/>
                                      </p:stCondLst>
                                      <p:childTnLst>
                                        <p:animRot by="21600000">
                                          <p:cBhvr>
                                            <p:cTn id="16" dur="10000" fill="hold"/>
                                            <p:tgtEl>
                                              <p:spTgt spid="18"/>
                                            </p:tgtEl>
                                            <p:attrNameLst>
                                              <p:attrName>r</p:attrName>
                                            </p:attrNameLst>
                                          </p:cBhvr>
                                        </p:animRot>
                                      </p:childTnLst>
                                    </p:cTn>
                                  </p:par>
                                  <p:par>
                                    <p:cTn id="17" presetID="64" presetClass="path" presetSubtype="0" accel="50000" decel="50000" fill="hold" grpId="2" nodeType="withEffect">
                                      <p:stCondLst>
                                        <p:cond delay="0"/>
                                      </p:stCondLst>
                                      <p:childTnLst>
                                        <p:animMotion origin="layout" path="M 4.79167E-6 2.22222E-6 L 0.09362 -0.09584 " pathEditMode="relative" rAng="0" ptsTypes="AA">
                                          <p:cBhvr>
                                            <p:cTn id="18" dur="10000" fill="hold"/>
                                            <p:tgtEl>
                                              <p:spTgt spid="18"/>
                                            </p:tgtEl>
                                            <p:attrNameLst>
                                              <p:attrName>ppt_x</p:attrName>
                                              <p:attrName>ppt_y</p:attrName>
                                            </p:attrNameLst>
                                          </p:cBhvr>
                                          <p:rCtr x="4674" y="-4792"/>
                                        </p:animMotion>
                                      </p:childTnLst>
                                    </p:cTn>
                                  </p:par>
                                  <p:par>
                                    <p:cTn id="19" presetID="10" presetClass="entr" presetSubtype="0" fill="hold" grpId="0" nodeType="withEffect">
                                      <p:stCondLst>
                                        <p:cond delay="125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8" presetClass="emph" presetSubtype="0" fill="hold" grpId="1" nodeType="withEffect">
                                      <p:stCondLst>
                                        <p:cond delay="0"/>
                                      </p:stCondLst>
                                      <p:childTnLst>
                                        <p:animRot by="21600000">
                                          <p:cBhvr>
                                            <p:cTn id="23" dur="10000" fill="hold"/>
                                            <p:tgtEl>
                                              <p:spTgt spid="17"/>
                                            </p:tgtEl>
                                            <p:attrNameLst>
                                              <p:attrName>r</p:attrName>
                                            </p:attrNameLst>
                                          </p:cBhvr>
                                        </p:animRot>
                                      </p:childTnLst>
                                    </p:cTn>
                                  </p:par>
                                  <p:par>
                                    <p:cTn id="24" presetID="64" presetClass="path" presetSubtype="0" accel="50000" decel="50000" fill="hold" grpId="2" nodeType="withEffect">
                                      <p:stCondLst>
                                        <p:cond delay="0"/>
                                      </p:stCondLst>
                                      <p:childTnLst>
                                        <p:animMotion origin="layout" path="M 2.5E-6 -2.22222E-6 L -0.0211 0.11852 " pathEditMode="relative" rAng="0" ptsTypes="AA">
                                          <p:cBhvr>
                                            <p:cTn id="25" dur="10000" fill="hold"/>
                                            <p:tgtEl>
                                              <p:spTgt spid="17"/>
                                            </p:tgtEl>
                                            <p:attrNameLst>
                                              <p:attrName>ppt_x</p:attrName>
                                              <p:attrName>ppt_y</p:attrName>
                                            </p:attrNameLst>
                                          </p:cBhvr>
                                          <p:rCtr x="-1055" y="5926"/>
                                        </p:animMotion>
                                      </p:childTnLst>
                                    </p:cTn>
                                  </p:par>
                                  <p:par>
                                    <p:cTn id="26" presetID="10" presetClass="entr" presetSubtype="0" repeatCount="indefinite"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10" presetClass="entr" presetSubtype="0" repeatCount="indefinite" fill="hold" grpId="0" nodeType="withEffect">
                                      <p:stCondLst>
                                        <p:cond delay="5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par>
                                    <p:cTn id="32" presetID="22" presetClass="entr" presetSubtype="8" fill="hold" grpId="0" nodeType="withEffect">
                                      <p:stCondLst>
                                        <p:cond delay="100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7" grpId="0" animBg="1"/>
          <p:bldP spid="17" grpId="1" animBg="1"/>
          <p:bldP spid="17" grpId="2" animBg="1"/>
          <p:bldP spid="18" grpId="0" animBg="1"/>
          <p:bldP spid="18" grpId="1" animBg="1"/>
          <p:bldP spid="18" grpId="2" animBg="1"/>
          <p:bldP spid="23" grpId="0" animBg="1"/>
          <p:bldP spid="24" grpId="0" animBg="1"/>
          <p:bldP spid="26" grpId="0" animBg="1"/>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528D4-00F7-86AF-9EB8-6AFAAF8BF43E}"/>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C54E932B-7557-DEFE-0487-A8D5F3134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6"/>
            <a:ext cx="12192000" cy="6858000"/>
          </a:xfrm>
          <a:prstGeom prst="rect">
            <a:avLst/>
          </a:prstGeom>
        </p:spPr>
      </p:pic>
      <p:pic>
        <p:nvPicPr>
          <p:cNvPr id="28" name="Picture Placeholder 27">
            <a:extLst>
              <a:ext uri="{FF2B5EF4-FFF2-40B4-BE49-F238E27FC236}">
                <a16:creationId xmlns:a16="http://schemas.microsoft.com/office/drawing/2014/main" id="{B677ACBD-FAAF-7361-FE44-3530FD5776C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5412" r="25412"/>
          <a:stretch/>
        </p:blipFill>
        <p:spPr/>
      </p:pic>
      <p:sp>
        <p:nvSpPr>
          <p:cNvPr id="6" name="TEXT">
            <a:extLst>
              <a:ext uri="{FF2B5EF4-FFF2-40B4-BE49-F238E27FC236}">
                <a16:creationId xmlns:a16="http://schemas.microsoft.com/office/drawing/2014/main" id="{95995037-66A9-C6F1-8750-AFD2D0BFC32E}"/>
              </a:ext>
            </a:extLst>
          </p:cNvPr>
          <p:cNvSpPr txBox="1"/>
          <p:nvPr/>
        </p:nvSpPr>
        <p:spPr>
          <a:xfrm>
            <a:off x="5994400" y="1743539"/>
            <a:ext cx="6096000" cy="5016758"/>
          </a:xfrm>
          <a:prstGeom prst="rect">
            <a:avLst/>
          </a:prstGeom>
          <a:noFill/>
        </p:spPr>
        <p:txBody>
          <a:bodyPr wrap="square" rtlCol="0">
            <a:spAutoFit/>
          </a:bodyPr>
          <a:lstStyle/>
          <a:p>
            <a:r>
              <a:rPr lang="es-MX" sz="4000" dirty="0">
                <a:solidFill>
                  <a:schemeClr val="bg1"/>
                </a:solidFill>
                <a:effectLst>
                  <a:outerShdw blurRad="38100" dist="38100" dir="2700000" algn="tl">
                    <a:srgbClr val="000000">
                      <a:alpha val="43137"/>
                    </a:srgbClr>
                  </a:outerShdw>
                </a:effectLst>
              </a:rPr>
              <a:t>2 Mac 10, Antíoco </a:t>
            </a:r>
            <a:r>
              <a:rPr lang="es-MX" sz="4000" dirty="0" err="1">
                <a:solidFill>
                  <a:schemeClr val="bg1"/>
                </a:solidFill>
                <a:effectLst>
                  <a:outerShdw blurRad="38100" dist="38100" dir="2700000" algn="tl">
                    <a:srgbClr val="000000">
                      <a:alpha val="43137"/>
                    </a:srgbClr>
                  </a:outerShdw>
                </a:effectLst>
              </a:rPr>
              <a:t>Eupátor</a:t>
            </a:r>
            <a:r>
              <a:rPr lang="es-MX" sz="4000" dirty="0">
                <a:solidFill>
                  <a:schemeClr val="bg1"/>
                </a:solidFill>
                <a:effectLst>
                  <a:outerShdw blurRad="38100" dist="38100" dir="2700000" algn="tl">
                    <a:srgbClr val="000000">
                      <a:alpha val="43137"/>
                    </a:srgbClr>
                  </a:outerShdw>
                </a:effectLst>
              </a:rPr>
              <a:t>, hijo de Epífanes, al subir al trono confió la administración a Lisias. Pero, según 1 Mac 6, Lisias ya la tenía mucho antes y educó al rey Antíoco y le puso el nombre de </a:t>
            </a:r>
            <a:r>
              <a:rPr lang="es-MX" sz="4000" dirty="0" err="1">
                <a:solidFill>
                  <a:schemeClr val="bg1"/>
                </a:solidFill>
                <a:effectLst>
                  <a:outerShdw blurRad="38100" dist="38100" dir="2700000" algn="tl">
                    <a:srgbClr val="000000">
                      <a:alpha val="43137"/>
                    </a:srgbClr>
                  </a:outerShdw>
                </a:effectLst>
              </a:rPr>
              <a:t>Eupátor</a:t>
            </a:r>
            <a:r>
              <a:rPr lang="es-MX" sz="4000" dirty="0">
                <a:solidFill>
                  <a:schemeClr val="bg1"/>
                </a:solidFill>
                <a:effectLst>
                  <a:outerShdw blurRad="38100" dist="38100" dir="2700000" algn="tl">
                    <a:srgbClr val="000000">
                      <a:alpha val="43137"/>
                    </a:srgbClr>
                  </a:outerShdw>
                </a:effectLst>
              </a:rPr>
              <a:t>.</a:t>
            </a:r>
          </a:p>
        </p:txBody>
      </p:sp>
      <p:sp>
        <p:nvSpPr>
          <p:cNvPr id="14" name="TEXT">
            <a:extLst>
              <a:ext uri="{FF2B5EF4-FFF2-40B4-BE49-F238E27FC236}">
                <a16:creationId xmlns:a16="http://schemas.microsoft.com/office/drawing/2014/main" id="{C3629D83-C1CF-8B0C-5B87-08AECCD83652}"/>
              </a:ext>
            </a:extLst>
          </p:cNvPr>
          <p:cNvSpPr txBox="1"/>
          <p:nvPr/>
        </p:nvSpPr>
        <p:spPr>
          <a:xfrm>
            <a:off x="6440190" y="715907"/>
            <a:ext cx="3541749" cy="584775"/>
          </a:xfrm>
          <a:prstGeom prst="rect">
            <a:avLst/>
          </a:prstGeom>
          <a:noFill/>
        </p:spPr>
        <p:txBody>
          <a:bodyPr wrap="square" rtlCol="0">
            <a:spAutoFit/>
          </a:bodyPr>
          <a:lstStyle/>
          <a:p>
            <a:r>
              <a:rPr lang="en-US" sz="3200" b="1" dirty="0">
                <a:solidFill>
                  <a:schemeClr val="bg1"/>
                </a:solidFill>
                <a:latin typeface="Indigo Regular" panose="00000500000000000000" pitchFamily="50" charset="0"/>
                <a:ea typeface="Open Sans" panose="020B0606030504020204" pitchFamily="34" charset="0"/>
                <a:cs typeface="Poppins" panose="00000500000000000000" pitchFamily="2" charset="0"/>
              </a:rPr>
              <a:t>MACABEOS</a:t>
            </a:r>
          </a:p>
        </p:txBody>
      </p:sp>
      <p:sp>
        <p:nvSpPr>
          <p:cNvPr id="17" name="EFFECT">
            <a:extLst>
              <a:ext uri="{FF2B5EF4-FFF2-40B4-BE49-F238E27FC236}">
                <a16:creationId xmlns:a16="http://schemas.microsoft.com/office/drawing/2014/main" id="{1DE7C25A-BCFF-1BAB-5F5F-381E66C6EBB0}"/>
              </a:ext>
            </a:extLst>
          </p:cNvPr>
          <p:cNvSpPr/>
          <p:nvPr/>
        </p:nvSpPr>
        <p:spPr>
          <a:xfrm>
            <a:off x="-393056" y="1488303"/>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18" name="EFFECT">
            <a:extLst>
              <a:ext uri="{FF2B5EF4-FFF2-40B4-BE49-F238E27FC236}">
                <a16:creationId xmlns:a16="http://schemas.microsoft.com/office/drawing/2014/main" id="{4A2FDF80-E412-ED2A-2FC8-65AEE31ED84F}"/>
              </a:ext>
            </a:extLst>
          </p:cNvPr>
          <p:cNvSpPr/>
          <p:nvPr/>
        </p:nvSpPr>
        <p:spPr>
          <a:xfrm>
            <a:off x="5213512" y="273050"/>
            <a:ext cx="1298182" cy="1052213"/>
          </a:xfrm>
          <a:custGeom>
            <a:avLst/>
            <a:gdLst>
              <a:gd name="connsiteX0" fmla="*/ 46037 w 1298182"/>
              <a:gd name="connsiteY0" fmla="*/ 326522 h 1052213"/>
              <a:gd name="connsiteX1" fmla="*/ 121936 w 1298182"/>
              <a:gd name="connsiteY1" fmla="*/ 774160 h 1052213"/>
              <a:gd name="connsiteX2" fmla="*/ 418593 w 1298182"/>
              <a:gd name="connsiteY2" fmla="*/ 868802 h 1052213"/>
              <a:gd name="connsiteX3" fmla="*/ 692723 w 1298182"/>
              <a:gd name="connsiteY3" fmla="*/ 984309 h 1052213"/>
              <a:gd name="connsiteX4" fmla="*/ 877332 w 1298182"/>
              <a:gd name="connsiteY4" fmla="*/ 1049453 h 1052213"/>
              <a:gd name="connsiteX5" fmla="*/ 1261479 w 1298182"/>
              <a:gd name="connsiteY5" fmla="*/ 818832 h 1052213"/>
              <a:gd name="connsiteX6" fmla="*/ 1219699 w 1298182"/>
              <a:gd name="connsiteY6" fmla="*/ 358178 h 1052213"/>
              <a:gd name="connsiteX7" fmla="*/ 858406 w 1298182"/>
              <a:gd name="connsiteY7" fmla="*/ 52274 h 1052213"/>
              <a:gd name="connsiteX8" fmla="*/ 46037 w 1298182"/>
              <a:gd name="connsiteY8" fmla="*/ 326522 h 105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182" h="1052213">
                <a:moveTo>
                  <a:pt x="46037" y="326522"/>
                </a:moveTo>
                <a:cubicBezTo>
                  <a:pt x="-32155" y="472377"/>
                  <a:pt x="-13229" y="678536"/>
                  <a:pt x="121936" y="774160"/>
                </a:cubicBezTo>
                <a:cubicBezTo>
                  <a:pt x="207201" y="834529"/>
                  <a:pt x="317809" y="841201"/>
                  <a:pt x="418593" y="868802"/>
                </a:cubicBezTo>
                <a:cubicBezTo>
                  <a:pt x="514401" y="895030"/>
                  <a:pt x="603333" y="941076"/>
                  <a:pt x="692723" y="984309"/>
                </a:cubicBezTo>
                <a:cubicBezTo>
                  <a:pt x="751727" y="1012891"/>
                  <a:pt x="812368" y="1040689"/>
                  <a:pt x="877332" y="1049453"/>
                </a:cubicBezTo>
                <a:cubicBezTo>
                  <a:pt x="1036203" y="1070841"/>
                  <a:pt x="1197171" y="965472"/>
                  <a:pt x="1261479" y="818832"/>
                </a:cubicBezTo>
                <a:cubicBezTo>
                  <a:pt x="1325853" y="672192"/>
                  <a:pt x="1301558" y="495857"/>
                  <a:pt x="1219699" y="358178"/>
                </a:cubicBezTo>
                <a:cubicBezTo>
                  <a:pt x="1137840" y="220499"/>
                  <a:pt x="1004246" y="118858"/>
                  <a:pt x="858406" y="52274"/>
                </a:cubicBezTo>
                <a:cubicBezTo>
                  <a:pt x="573078" y="-78014"/>
                  <a:pt x="197836" y="43314"/>
                  <a:pt x="46037" y="326522"/>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23" name="EFFECT">
            <a:extLst>
              <a:ext uri="{FF2B5EF4-FFF2-40B4-BE49-F238E27FC236}">
                <a16:creationId xmlns:a16="http://schemas.microsoft.com/office/drawing/2014/main" id="{1257AB31-38DB-25F2-71D3-C780A35346F1}"/>
              </a:ext>
            </a:extLst>
          </p:cNvPr>
          <p:cNvSpPr/>
          <p:nvPr/>
        </p:nvSpPr>
        <p:spPr>
          <a:xfrm>
            <a:off x="467311" y="5198930"/>
            <a:ext cx="1264445" cy="1154985"/>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24" name="EFFECT">
            <a:extLst>
              <a:ext uri="{FF2B5EF4-FFF2-40B4-BE49-F238E27FC236}">
                <a16:creationId xmlns:a16="http://schemas.microsoft.com/office/drawing/2014/main" id="{6CA8DB1A-A1EB-A303-FA83-99A57C8DC692}"/>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26" name="EFFECT">
            <a:extLst>
              <a:ext uri="{FF2B5EF4-FFF2-40B4-BE49-F238E27FC236}">
                <a16:creationId xmlns:a16="http://schemas.microsoft.com/office/drawing/2014/main" id="{D33B00DD-ED66-6DEB-AAF3-436E7BB23362}"/>
              </a:ext>
            </a:extLst>
          </p:cNvPr>
          <p:cNvSpPr>
            <a:spLocks noEditPoints="1"/>
          </p:cNvSpPr>
          <p:nvPr/>
        </p:nvSpPr>
        <p:spPr bwMode="auto">
          <a:xfrm>
            <a:off x="893788" y="257175"/>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17511397"/>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80000">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14:bounceEnd="80000">
                                          <p:cBhvr additive="base">
                                            <p:cTn id="7" dur="1500" fill="hold"/>
                                            <p:tgtEl>
                                              <p:spTgt spid="14"/>
                                            </p:tgtEl>
                                            <p:attrNameLst>
                                              <p:attrName>ppt_x</p:attrName>
                                            </p:attrNameLst>
                                          </p:cBhvr>
                                          <p:tavLst>
                                            <p:tav tm="0">
                                              <p:val>
                                                <p:strVal val="1+#ppt_w/2"/>
                                              </p:val>
                                            </p:tav>
                                            <p:tav tm="100000">
                                              <p:val>
                                                <p:strVal val="#ppt_x"/>
                                              </p:val>
                                            </p:tav>
                                          </p:tavLst>
                                        </p:anim>
                                        <p:anim calcmode="lin" valueType="num" p14:bounceEnd="80000">
                                          <p:cBhvr additive="base">
                                            <p:cTn id="8" dur="15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iterate type="lt">
                                        <p:tmPct val="5000"/>
                                      </p:iterate>
                                      <p:childTnLst>
                                        <p:set>
                                          <p:cBhvr>
                                            <p:cTn id="10" dur="1" fill="hold">
                                              <p:stCondLst>
                                                <p:cond delay="0"/>
                                              </p:stCondLst>
                                            </p:cTn>
                                            <p:tgtEl>
                                              <p:spTgt spid="6"/>
                                            </p:tgtEl>
                                            <p:attrNameLst>
                                              <p:attrName>style.visibility</p:attrName>
                                            </p:attrNameLst>
                                          </p:cBhvr>
                                          <p:to>
                                            <p:strVal val="visible"/>
                                          </p:to>
                                        </p:set>
                                        <p:animEffect transition="in" filter="wipe(left)">
                                          <p:cBhvr>
                                            <p:cTn id="11" dur="250"/>
                                            <p:tgtEl>
                                              <p:spTgt spid="6"/>
                                            </p:tgtEl>
                                          </p:cBhvr>
                                        </p:animEffect>
                                      </p:childTnLst>
                                    </p:cTn>
                                  </p:par>
                                  <p:par>
                                    <p:cTn id="12" presetID="10" presetClass="entr" presetSubtype="0" fill="hold" grpId="0" nodeType="withEffect">
                                      <p:stCondLst>
                                        <p:cond delay="125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8" presetClass="emph" presetSubtype="0" fill="hold" grpId="1" nodeType="withEffect">
                                      <p:stCondLst>
                                        <p:cond delay="0"/>
                                      </p:stCondLst>
                                      <p:childTnLst>
                                        <p:animRot by="21600000">
                                          <p:cBhvr>
                                            <p:cTn id="16" dur="10000" fill="hold"/>
                                            <p:tgtEl>
                                              <p:spTgt spid="18"/>
                                            </p:tgtEl>
                                            <p:attrNameLst>
                                              <p:attrName>r</p:attrName>
                                            </p:attrNameLst>
                                          </p:cBhvr>
                                        </p:animRot>
                                      </p:childTnLst>
                                    </p:cTn>
                                  </p:par>
                                  <p:par>
                                    <p:cTn id="17" presetID="64" presetClass="path" presetSubtype="0" accel="50000" decel="50000" fill="hold" grpId="2" nodeType="withEffect">
                                      <p:stCondLst>
                                        <p:cond delay="0"/>
                                      </p:stCondLst>
                                      <p:childTnLst>
                                        <p:animMotion origin="layout" path="M 4.79167E-6 2.22222E-6 L 0.09362 -0.09584 " pathEditMode="relative" rAng="0" ptsTypes="AA">
                                          <p:cBhvr>
                                            <p:cTn id="18" dur="10000" fill="hold"/>
                                            <p:tgtEl>
                                              <p:spTgt spid="18"/>
                                            </p:tgtEl>
                                            <p:attrNameLst>
                                              <p:attrName>ppt_x</p:attrName>
                                              <p:attrName>ppt_y</p:attrName>
                                            </p:attrNameLst>
                                          </p:cBhvr>
                                          <p:rCtr x="4674" y="-4792"/>
                                        </p:animMotion>
                                      </p:childTnLst>
                                    </p:cTn>
                                  </p:par>
                                  <p:par>
                                    <p:cTn id="19" presetID="10" presetClass="entr" presetSubtype="0" fill="hold" grpId="0" nodeType="withEffect">
                                      <p:stCondLst>
                                        <p:cond delay="125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8" presetClass="emph" presetSubtype="0" fill="hold" grpId="1" nodeType="withEffect">
                                      <p:stCondLst>
                                        <p:cond delay="0"/>
                                      </p:stCondLst>
                                      <p:childTnLst>
                                        <p:animRot by="21600000">
                                          <p:cBhvr>
                                            <p:cTn id="23" dur="10000" fill="hold"/>
                                            <p:tgtEl>
                                              <p:spTgt spid="17"/>
                                            </p:tgtEl>
                                            <p:attrNameLst>
                                              <p:attrName>r</p:attrName>
                                            </p:attrNameLst>
                                          </p:cBhvr>
                                        </p:animRot>
                                      </p:childTnLst>
                                    </p:cTn>
                                  </p:par>
                                  <p:par>
                                    <p:cTn id="24" presetID="64" presetClass="path" presetSubtype="0" accel="50000" decel="50000" fill="hold" grpId="2" nodeType="withEffect">
                                      <p:stCondLst>
                                        <p:cond delay="0"/>
                                      </p:stCondLst>
                                      <p:childTnLst>
                                        <p:animMotion origin="layout" path="M 2.5E-6 -2.22222E-6 L -0.0211 0.11852 " pathEditMode="relative" rAng="0" ptsTypes="AA">
                                          <p:cBhvr>
                                            <p:cTn id="25" dur="10000" fill="hold"/>
                                            <p:tgtEl>
                                              <p:spTgt spid="17"/>
                                            </p:tgtEl>
                                            <p:attrNameLst>
                                              <p:attrName>ppt_x</p:attrName>
                                              <p:attrName>ppt_y</p:attrName>
                                            </p:attrNameLst>
                                          </p:cBhvr>
                                          <p:rCtr x="-1055" y="5926"/>
                                        </p:animMotion>
                                      </p:childTnLst>
                                    </p:cTn>
                                  </p:par>
                                  <p:par>
                                    <p:cTn id="26" presetID="10" presetClass="entr" presetSubtype="0" repeatCount="indefinite"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10" presetClass="entr" presetSubtype="0" repeatCount="indefinite" fill="hold" grpId="0" nodeType="withEffect">
                                      <p:stCondLst>
                                        <p:cond delay="5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par>
                                    <p:cTn id="32" presetID="22" presetClass="entr" presetSubtype="8" fill="hold" grpId="0" nodeType="withEffect">
                                      <p:stCondLst>
                                        <p:cond delay="100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7" grpId="0" animBg="1"/>
          <p:bldP spid="17" grpId="1" animBg="1"/>
          <p:bldP spid="17" grpId="2" animBg="1"/>
          <p:bldP spid="18" grpId="0" animBg="1"/>
          <p:bldP spid="18" grpId="1" animBg="1"/>
          <p:bldP spid="18" grpId="2" animBg="1"/>
          <p:bldP spid="23" grpId="0" animBg="1"/>
          <p:bldP spid="24" grpId="0" animBg="1"/>
          <p:bldP spid="2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1+#ppt_w/2"/>
                                              </p:val>
                                            </p:tav>
                                            <p:tav tm="100000">
                                              <p:val>
                                                <p:strVal val="#ppt_x"/>
                                              </p:val>
                                            </p:tav>
                                          </p:tavLst>
                                        </p:anim>
                                        <p:anim calcmode="lin" valueType="num">
                                          <p:cBhvr additive="base">
                                            <p:cTn id="8" dur="1500" fill="hold"/>
                                            <p:tgtEl>
                                              <p:spTgt spid="1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iterate type="lt">
                                        <p:tmPct val="5000"/>
                                      </p:iterate>
                                      <p:childTnLst>
                                        <p:set>
                                          <p:cBhvr>
                                            <p:cTn id="10" dur="1" fill="hold">
                                              <p:stCondLst>
                                                <p:cond delay="0"/>
                                              </p:stCondLst>
                                            </p:cTn>
                                            <p:tgtEl>
                                              <p:spTgt spid="6"/>
                                            </p:tgtEl>
                                            <p:attrNameLst>
                                              <p:attrName>style.visibility</p:attrName>
                                            </p:attrNameLst>
                                          </p:cBhvr>
                                          <p:to>
                                            <p:strVal val="visible"/>
                                          </p:to>
                                        </p:set>
                                        <p:animEffect transition="in" filter="wipe(left)">
                                          <p:cBhvr>
                                            <p:cTn id="11" dur="250"/>
                                            <p:tgtEl>
                                              <p:spTgt spid="6"/>
                                            </p:tgtEl>
                                          </p:cBhvr>
                                        </p:animEffect>
                                      </p:childTnLst>
                                    </p:cTn>
                                  </p:par>
                                  <p:par>
                                    <p:cTn id="12" presetID="10" presetClass="entr" presetSubtype="0" fill="hold" grpId="0" nodeType="withEffect">
                                      <p:stCondLst>
                                        <p:cond delay="125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par>
                                    <p:cTn id="15" presetID="8" presetClass="emph" presetSubtype="0" fill="hold" grpId="1" nodeType="withEffect">
                                      <p:stCondLst>
                                        <p:cond delay="0"/>
                                      </p:stCondLst>
                                      <p:childTnLst>
                                        <p:animRot by="21600000">
                                          <p:cBhvr>
                                            <p:cTn id="16" dur="10000" fill="hold"/>
                                            <p:tgtEl>
                                              <p:spTgt spid="18"/>
                                            </p:tgtEl>
                                            <p:attrNameLst>
                                              <p:attrName>r</p:attrName>
                                            </p:attrNameLst>
                                          </p:cBhvr>
                                        </p:animRot>
                                      </p:childTnLst>
                                    </p:cTn>
                                  </p:par>
                                  <p:par>
                                    <p:cTn id="17" presetID="64" presetClass="path" presetSubtype="0" accel="50000" decel="50000" fill="hold" grpId="2" nodeType="withEffect">
                                      <p:stCondLst>
                                        <p:cond delay="0"/>
                                      </p:stCondLst>
                                      <p:childTnLst>
                                        <p:animMotion origin="layout" path="M 4.79167E-6 2.22222E-6 L 0.09362 -0.09584 " pathEditMode="relative" rAng="0" ptsTypes="AA">
                                          <p:cBhvr>
                                            <p:cTn id="18" dur="10000" fill="hold"/>
                                            <p:tgtEl>
                                              <p:spTgt spid="18"/>
                                            </p:tgtEl>
                                            <p:attrNameLst>
                                              <p:attrName>ppt_x</p:attrName>
                                              <p:attrName>ppt_y</p:attrName>
                                            </p:attrNameLst>
                                          </p:cBhvr>
                                          <p:rCtr x="4674" y="-4792"/>
                                        </p:animMotion>
                                      </p:childTnLst>
                                    </p:cTn>
                                  </p:par>
                                  <p:par>
                                    <p:cTn id="19" presetID="10" presetClass="entr" presetSubtype="0" fill="hold" grpId="0" nodeType="withEffect">
                                      <p:stCondLst>
                                        <p:cond delay="125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childTnLst>
                                    </p:cTn>
                                  </p:par>
                                  <p:par>
                                    <p:cTn id="22" presetID="8" presetClass="emph" presetSubtype="0" fill="hold" grpId="1" nodeType="withEffect">
                                      <p:stCondLst>
                                        <p:cond delay="0"/>
                                      </p:stCondLst>
                                      <p:childTnLst>
                                        <p:animRot by="21600000">
                                          <p:cBhvr>
                                            <p:cTn id="23" dur="10000" fill="hold"/>
                                            <p:tgtEl>
                                              <p:spTgt spid="17"/>
                                            </p:tgtEl>
                                            <p:attrNameLst>
                                              <p:attrName>r</p:attrName>
                                            </p:attrNameLst>
                                          </p:cBhvr>
                                        </p:animRot>
                                      </p:childTnLst>
                                    </p:cTn>
                                  </p:par>
                                  <p:par>
                                    <p:cTn id="24" presetID="64" presetClass="path" presetSubtype="0" accel="50000" decel="50000" fill="hold" grpId="2" nodeType="withEffect">
                                      <p:stCondLst>
                                        <p:cond delay="0"/>
                                      </p:stCondLst>
                                      <p:childTnLst>
                                        <p:animMotion origin="layout" path="M 2.5E-6 -2.22222E-6 L -0.0211 0.11852 " pathEditMode="relative" rAng="0" ptsTypes="AA">
                                          <p:cBhvr>
                                            <p:cTn id="25" dur="10000" fill="hold"/>
                                            <p:tgtEl>
                                              <p:spTgt spid="17"/>
                                            </p:tgtEl>
                                            <p:attrNameLst>
                                              <p:attrName>ppt_x</p:attrName>
                                              <p:attrName>ppt_y</p:attrName>
                                            </p:attrNameLst>
                                          </p:cBhvr>
                                          <p:rCtr x="-1055" y="5926"/>
                                        </p:animMotion>
                                      </p:childTnLst>
                                    </p:cTn>
                                  </p:par>
                                  <p:par>
                                    <p:cTn id="26" presetID="10" presetClass="entr" presetSubtype="0" repeatCount="indefinite"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10" presetClass="entr" presetSubtype="0" repeatCount="indefinite" fill="hold" grpId="0" nodeType="withEffect">
                                      <p:stCondLst>
                                        <p:cond delay="5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par>
                                    <p:cTn id="32" presetID="22" presetClass="entr" presetSubtype="8" fill="hold" grpId="0" nodeType="withEffect">
                                      <p:stCondLst>
                                        <p:cond delay="100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7" grpId="0" animBg="1"/>
          <p:bldP spid="17" grpId="1" animBg="1"/>
          <p:bldP spid="17" grpId="2" animBg="1"/>
          <p:bldP spid="18" grpId="0" animBg="1"/>
          <p:bldP spid="18" grpId="1" animBg="1"/>
          <p:bldP spid="18" grpId="2" animBg="1"/>
          <p:bldP spid="23" grpId="0" animBg="1"/>
          <p:bldP spid="24" grpId="0" animBg="1"/>
          <p:bldP spid="26" grpId="0" animBg="1"/>
        </p:bld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6FA79-ECC0-0A6E-EA9C-46C57E46B273}"/>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2B3E5251-1E05-1E90-BCD2-BFD8BC0C4DF9}"/>
              </a:ext>
            </a:extLst>
          </p:cNvPr>
          <p:cNvPicPr>
            <a:picLocks noGrp="1" noChangeAspect="1"/>
          </p:cNvPicPr>
          <p:nvPr>
            <p:ph type="pic" sz="quarter" idx="10"/>
          </p:nvPr>
        </p:nvPicPr>
        <p:blipFill>
          <a:blip r:embed="rId2">
            <a:grayscl/>
            <a:extLst>
              <a:ext uri="{28A0092B-C50C-407E-A947-70E740481C1C}">
                <a14:useLocalDpi xmlns:a14="http://schemas.microsoft.com/office/drawing/2010/main" val="0"/>
              </a:ext>
            </a:extLst>
          </a:blip>
          <a:srcRect t="15" b="15"/>
          <a:stretch>
            <a:fillRect/>
          </a:stretch>
        </p:blipFill>
        <p:spPr/>
      </p:pic>
      <p:sp>
        <p:nvSpPr>
          <p:cNvPr id="5" name="BACGROUND COLOR">
            <a:extLst>
              <a:ext uri="{FF2B5EF4-FFF2-40B4-BE49-F238E27FC236}">
                <a16:creationId xmlns:a16="http://schemas.microsoft.com/office/drawing/2014/main" id="{7E9EE3D5-CAFD-3DB5-6181-CF3548A28031}"/>
              </a:ext>
            </a:extLst>
          </p:cNvPr>
          <p:cNvSpPr/>
          <p:nvPr/>
        </p:nvSpPr>
        <p:spPr>
          <a:xfrm>
            <a:off x="22985" y="0"/>
            <a:ext cx="121920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5A5E2F26-0003-78D6-9192-4976CC9E534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2985" y="12568"/>
            <a:ext cx="12192000" cy="6858000"/>
          </a:xfrm>
          <a:prstGeom prst="rect">
            <a:avLst/>
          </a:prstGeom>
        </p:spPr>
      </p:pic>
      <p:sp>
        <p:nvSpPr>
          <p:cNvPr id="12" name="TEXT">
            <a:extLst>
              <a:ext uri="{FF2B5EF4-FFF2-40B4-BE49-F238E27FC236}">
                <a16:creationId xmlns:a16="http://schemas.microsoft.com/office/drawing/2014/main" id="{15DD00C5-01DC-BE49-65BB-92C8DD3C32F5}"/>
              </a:ext>
            </a:extLst>
          </p:cNvPr>
          <p:cNvSpPr txBox="1"/>
          <p:nvPr/>
        </p:nvSpPr>
        <p:spPr>
          <a:xfrm>
            <a:off x="3924514" y="319083"/>
            <a:ext cx="3940374" cy="923330"/>
          </a:xfrm>
          <a:prstGeom prst="rect">
            <a:avLst/>
          </a:prstGeom>
          <a:noFill/>
        </p:spPr>
        <p:txBody>
          <a:bodyPr wrap="none" rtlCol="0">
            <a:spAutoFit/>
          </a:bodyPr>
          <a:lstStyle/>
          <a:p>
            <a:pPr algn="ctr"/>
            <a:r>
              <a:rPr lang="en-US" sz="5400" dirty="0">
                <a:solidFill>
                  <a:schemeClr val="bg1"/>
                </a:solidFill>
                <a:effectLst>
                  <a:outerShdw blurRad="635000" dist="190500" dir="5400000" algn="t" rotWithShape="0">
                    <a:prstClr val="black">
                      <a:alpha val="50000"/>
                    </a:prstClr>
                  </a:outerShdw>
                </a:effectLst>
                <a:latin typeface="Indigo Regular" panose="00000500000000000000" pitchFamily="50" charset="0"/>
              </a:rPr>
              <a:t>CONCLUSIÓN</a:t>
            </a:r>
          </a:p>
        </p:txBody>
      </p:sp>
      <p:sp>
        <p:nvSpPr>
          <p:cNvPr id="36" name="EFFECT">
            <a:extLst>
              <a:ext uri="{FF2B5EF4-FFF2-40B4-BE49-F238E27FC236}">
                <a16:creationId xmlns:a16="http://schemas.microsoft.com/office/drawing/2014/main" id="{ACF1D008-3E96-9BD5-8624-5473AC48CB33}"/>
              </a:ext>
            </a:extLst>
          </p:cNvPr>
          <p:cNvSpPr/>
          <p:nvPr/>
        </p:nvSpPr>
        <p:spPr>
          <a:xfrm>
            <a:off x="467311" y="5198930"/>
            <a:ext cx="1264445" cy="1154985"/>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37" name="EFFECT">
            <a:extLst>
              <a:ext uri="{FF2B5EF4-FFF2-40B4-BE49-F238E27FC236}">
                <a16:creationId xmlns:a16="http://schemas.microsoft.com/office/drawing/2014/main" id="{97B49D1A-43C4-15A3-8335-2B68E66A874D}"/>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40" name="EFFECT">
            <a:extLst>
              <a:ext uri="{FF2B5EF4-FFF2-40B4-BE49-F238E27FC236}">
                <a16:creationId xmlns:a16="http://schemas.microsoft.com/office/drawing/2014/main" id="{CAD8C18E-6FB3-6B67-A00C-DE4A4E83A312}"/>
              </a:ext>
            </a:extLst>
          </p:cNvPr>
          <p:cNvSpPr>
            <a:spLocks noEditPoints="1"/>
          </p:cNvSpPr>
          <p:nvPr/>
        </p:nvSpPr>
        <p:spPr bwMode="auto">
          <a:xfrm>
            <a:off x="3264635" y="257175"/>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CuadroTexto 3">
            <a:extLst>
              <a:ext uri="{FF2B5EF4-FFF2-40B4-BE49-F238E27FC236}">
                <a16:creationId xmlns:a16="http://schemas.microsoft.com/office/drawing/2014/main" id="{BD751B0B-CF79-4EBF-D2D8-CC126A1EDDA8}"/>
              </a:ext>
            </a:extLst>
          </p:cNvPr>
          <p:cNvSpPr txBox="1"/>
          <p:nvPr/>
        </p:nvSpPr>
        <p:spPr>
          <a:xfrm>
            <a:off x="1190626" y="1476627"/>
            <a:ext cx="9980582" cy="4524315"/>
          </a:xfrm>
          <a:prstGeom prst="rect">
            <a:avLst/>
          </a:prstGeom>
          <a:noFill/>
        </p:spPr>
        <p:txBody>
          <a:bodyPr wrap="square">
            <a:spAutoFit/>
          </a:bodyPr>
          <a:lstStyle/>
          <a:p>
            <a:pPr algn="just">
              <a:buNone/>
            </a:pPr>
            <a:r>
              <a:rPr lang="es-MX" sz="1600" dirty="0">
                <a:solidFill>
                  <a:schemeClr val="bg1"/>
                </a:solidFill>
                <a:effectLst>
                  <a:outerShdw blurRad="38100" dist="38100" dir="2700000" algn="tl">
                    <a:srgbClr val="000000">
                      <a:alpha val="43137"/>
                    </a:srgbClr>
                  </a:outerShdw>
                </a:effectLst>
              </a:rPr>
              <a:t>Roma erró al incluir los libros deuterocanónicos en el canon de la Escritura en Trento (1546) porque se apartó de la tradición hebrea recibida por Cristo y los apóstoles, y quebró los mismos criterios que la Iglesia antigua usó para reconocer la Palabra de Dios.</a:t>
            </a:r>
          </a:p>
          <a:p>
            <a:pPr algn="just">
              <a:buFont typeface="+mj-lt"/>
              <a:buAutoNum type="arabicPeriod"/>
            </a:pPr>
            <a:r>
              <a:rPr lang="es-MX" sz="1600" dirty="0">
                <a:solidFill>
                  <a:schemeClr val="bg1"/>
                </a:solidFill>
                <a:effectLst>
                  <a:outerShdw blurRad="38100" dist="38100" dir="2700000" algn="tl">
                    <a:srgbClr val="000000">
                      <a:alpha val="43137"/>
                    </a:srgbClr>
                  </a:outerShdw>
                </a:effectLst>
              </a:rPr>
              <a:t>Los judíos nunca los consideraron inspirados. Josefo (Contra </a:t>
            </a:r>
            <a:r>
              <a:rPr lang="es-MX" sz="1600" dirty="0" err="1">
                <a:solidFill>
                  <a:schemeClr val="bg1"/>
                </a:solidFill>
                <a:effectLst>
                  <a:outerShdw blurRad="38100" dist="38100" dir="2700000" algn="tl">
                    <a:srgbClr val="000000">
                      <a:alpha val="43137"/>
                    </a:srgbClr>
                  </a:outerShdw>
                </a:effectLst>
              </a:rPr>
              <a:t>Apión</a:t>
            </a:r>
            <a:r>
              <a:rPr lang="es-MX" sz="1600" dirty="0">
                <a:solidFill>
                  <a:schemeClr val="bg1"/>
                </a:solidFill>
                <a:effectLst>
                  <a:outerShdw blurRad="38100" dist="38100" dir="2700000" algn="tl">
                    <a:srgbClr val="000000">
                      <a:alpha val="43137"/>
                    </a:srgbClr>
                  </a:outerShdw>
                </a:effectLst>
              </a:rPr>
              <a:t> I.8) y el Talmud (Baba </a:t>
            </a:r>
            <a:r>
              <a:rPr lang="es-MX" sz="1600" dirty="0" err="1">
                <a:solidFill>
                  <a:schemeClr val="bg1"/>
                </a:solidFill>
                <a:effectLst>
                  <a:outerShdw blurRad="38100" dist="38100" dir="2700000" algn="tl">
                    <a:srgbClr val="000000">
                      <a:alpha val="43137"/>
                    </a:srgbClr>
                  </a:outerShdw>
                </a:effectLst>
              </a:rPr>
              <a:t>Bathra</a:t>
            </a:r>
            <a:r>
              <a:rPr lang="es-MX" sz="1600" dirty="0">
                <a:solidFill>
                  <a:schemeClr val="bg1"/>
                </a:solidFill>
                <a:effectLst>
                  <a:outerShdw blurRad="38100" dist="38100" dir="2700000" algn="tl">
                    <a:srgbClr val="000000">
                      <a:alpha val="43137"/>
                    </a:srgbClr>
                  </a:outerShdw>
                </a:effectLst>
              </a:rPr>
              <a:t> 14b–15a) delimitaron claramente un canon de 22 libros (equivalentes a los 39 del AT protestante). Jesús mismo habló de la Ley, los Profetas y los Salmos (Lc 24:44), un tríptico que no incluye a Tobit, Judit, Sabiduría, Eclesiástico ni Macabeos. Roma contradijo esta delimitación histórica.</a:t>
            </a:r>
          </a:p>
          <a:p>
            <a:pPr algn="just">
              <a:buFont typeface="+mj-lt"/>
              <a:buAutoNum type="arabicPeriod"/>
            </a:pPr>
            <a:r>
              <a:rPr lang="es-MX" sz="1600" dirty="0">
                <a:solidFill>
                  <a:schemeClr val="bg1"/>
                </a:solidFill>
                <a:effectLst>
                  <a:outerShdw blurRad="38100" dist="38100" dir="2700000" algn="tl">
                    <a:srgbClr val="000000">
                      <a:alpha val="43137"/>
                    </a:srgbClr>
                  </a:outerShdw>
                </a:effectLst>
              </a:rPr>
              <a:t>Son tardíos y no proféticos. Escritos después de Esdras y Nehemías, cuando el mismo pueblo judío reconocía que la profecía había cesado. Algunos, como 1 Macabeos 9:27, lo admiten explícitamente: “Cesó la profecía en Israel”. Roma ignoró este testimonio interno y externo.</a:t>
            </a:r>
          </a:p>
          <a:p>
            <a:pPr algn="just">
              <a:buFont typeface="+mj-lt"/>
              <a:buAutoNum type="arabicPeriod"/>
            </a:pPr>
            <a:r>
              <a:rPr lang="es-MX" sz="1600" dirty="0">
                <a:solidFill>
                  <a:schemeClr val="bg1"/>
                </a:solidFill>
                <a:effectLst>
                  <a:outerShdw blurRad="38100" dist="38100" dir="2700000" algn="tl">
                    <a:srgbClr val="000000">
                      <a:alpha val="43137"/>
                    </a:srgbClr>
                  </a:outerShdw>
                </a:effectLst>
              </a:rPr>
              <a:t>Carecen de uso universal y de autoridad doctrinal en la Iglesia primitiva. Aunque circulaban en la Septuaginta y fueron leídos como literatura piadosa, muchos padres (Jerónimo, Atanasio en su 39ª carta </a:t>
            </a:r>
            <a:r>
              <a:rPr lang="es-MX" sz="1600" dirty="0" err="1">
                <a:solidFill>
                  <a:schemeClr val="bg1"/>
                </a:solidFill>
                <a:effectLst>
                  <a:outerShdw blurRad="38100" dist="38100" dir="2700000" algn="tl">
                    <a:srgbClr val="000000">
                      <a:alpha val="43137"/>
                    </a:srgbClr>
                  </a:outerShdw>
                </a:effectLst>
              </a:rPr>
              <a:t>festal</a:t>
            </a:r>
            <a:r>
              <a:rPr lang="es-MX" sz="1600" dirty="0">
                <a:solidFill>
                  <a:schemeClr val="bg1"/>
                </a:solidFill>
                <a:effectLst>
                  <a:outerShdw blurRad="38100" dist="38100" dir="2700000" algn="tl">
                    <a:srgbClr val="000000">
                      <a:alpha val="43137"/>
                    </a:srgbClr>
                  </a:outerShdw>
                </a:effectLst>
              </a:rPr>
              <a:t>, Rufino) los distinguieron como “eclesiásticos” pero no canónicos. Roma, para sostener doctrinas cuestionadas (p. ej. oración por los muertos en 2 Macabeos 12), los elevó a Escritura contra la tradición más antigua.</a:t>
            </a:r>
          </a:p>
          <a:p>
            <a:pPr algn="just">
              <a:buNone/>
            </a:pPr>
            <a:r>
              <a:rPr lang="es-MX" sz="1600" dirty="0">
                <a:solidFill>
                  <a:schemeClr val="bg1"/>
                </a:solidFill>
                <a:effectLst>
                  <a:outerShdw blurRad="38100" dist="38100" dir="2700000" algn="tl">
                    <a:srgbClr val="000000">
                      <a:alpha val="43137"/>
                    </a:srgbClr>
                  </a:outerShdw>
                </a:effectLst>
              </a:rPr>
              <a:t>En suma, Roma se equivocó porque confundió lo edificante con lo inspirado, lo útil con lo normativo, y lo histórico con lo profético. Al hacerlo, impuso un canon que ni el judaísmo de Cristo ni buena parte de los padres de la Iglesia habrían reconocido como inspirado. Trento no definió un canon apostólico, sino uno dogmáticamente útil para apuntalar doctrinas en disputa con la Reforma.</a:t>
            </a:r>
          </a:p>
        </p:txBody>
      </p:sp>
    </p:spTree>
    <p:extLst>
      <p:ext uri="{BB962C8B-B14F-4D97-AF65-F5344CB8AC3E}">
        <p14:creationId xmlns:p14="http://schemas.microsoft.com/office/powerpoint/2010/main" val="990100547"/>
      </p:ext>
    </p:extLst>
  </p:cSld>
  <p:clrMapOvr>
    <a:masterClrMapping/>
  </p:clrMapOvr>
  <mc:AlternateContent xmlns:mc="http://schemas.openxmlformats.org/markup-compatibility/2006" xmlns:p14="http://schemas.microsoft.com/office/powerpoint/2010/main">
    <mc:Choice Requires="p14">
      <p:transition advTm="0">
        <p14:flythrough dir="out"/>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p:cTn id="7" dur="250" fill="hold"/>
                                        <p:tgtEl>
                                          <p:spTgt spid="12"/>
                                        </p:tgtEl>
                                        <p:attrNameLst>
                                          <p:attrName>ppt_w</p:attrName>
                                        </p:attrNameLst>
                                      </p:cBhvr>
                                      <p:tavLst>
                                        <p:tav tm="0">
                                          <p:val>
                                            <p:fltVal val="0"/>
                                          </p:val>
                                        </p:tav>
                                        <p:tav tm="100000">
                                          <p:val>
                                            <p:strVal val="#ppt_w"/>
                                          </p:val>
                                        </p:tav>
                                      </p:tavLst>
                                    </p:anim>
                                    <p:anim calcmode="lin" valueType="num">
                                      <p:cBhvr>
                                        <p:cTn id="8" dur="250" fill="hold"/>
                                        <p:tgtEl>
                                          <p:spTgt spid="12"/>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p:stCondLst>
                                    <p:cond delay="500"/>
                                  </p:stCondLst>
                                  <p:childTnLst>
                                    <p:animScale>
                                      <p:cBhvr>
                                        <p:cTn id="10" dur="500" fill="hold"/>
                                        <p:tgtEl>
                                          <p:spTgt spid="12"/>
                                        </p:tgtEl>
                                      </p:cBhvr>
                                      <p:by x="125000" y="125000"/>
                                    </p:animScale>
                                  </p:childTnLst>
                                </p:cTn>
                              </p:par>
                              <p:par>
                                <p:cTn id="11" presetID="6" presetClass="emph" presetSubtype="0" accel="40000" decel="40000" autoRev="1" fill="hold" grpId="2" nodeType="withEffect">
                                  <p:stCondLst>
                                    <p:cond delay="2250"/>
                                  </p:stCondLst>
                                  <p:childTnLst>
                                    <p:animScale>
                                      <p:cBhvr>
                                        <p:cTn id="12" dur="500" fill="hold"/>
                                        <p:tgtEl>
                                          <p:spTgt spid="12"/>
                                        </p:tgtEl>
                                      </p:cBhvr>
                                      <p:by x="125000" y="125000"/>
                                    </p:animScale>
                                  </p:childTnLst>
                                </p:cTn>
                              </p:par>
                              <p:par>
                                <p:cTn id="13" presetID="10" presetClass="entr" presetSubtype="0" repeatCount="indefinite"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childTnLst>
                                </p:cTn>
                              </p:par>
                              <p:par>
                                <p:cTn id="16" presetID="10" presetClass="entr" presetSubtype="0" repeatCount="indefinite" fill="hold" grpId="0" nodeType="withEffect">
                                  <p:stCondLst>
                                    <p:cond delay="50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childTnLst>
                                </p:cTn>
                              </p:par>
                              <p:par>
                                <p:cTn id="19" presetID="22" presetClass="entr" presetSubtype="8" fill="hold" grpId="0" nodeType="withEffect">
                                  <p:stCondLst>
                                    <p:cond delay="1000"/>
                                  </p:stCondLst>
                                  <p:childTnLst>
                                    <p:set>
                                      <p:cBhvr>
                                        <p:cTn id="20" dur="1" fill="hold">
                                          <p:stCondLst>
                                            <p:cond delay="0"/>
                                          </p:stCondLst>
                                        </p:cTn>
                                        <p:tgtEl>
                                          <p:spTgt spid="40"/>
                                        </p:tgtEl>
                                        <p:attrNameLst>
                                          <p:attrName>style.visibility</p:attrName>
                                        </p:attrNameLst>
                                      </p:cBhvr>
                                      <p:to>
                                        <p:strVal val="visible"/>
                                      </p:to>
                                    </p:set>
                                    <p:animEffect transition="in" filter="wipe(left)">
                                      <p:cBhvr>
                                        <p:cTn id="2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36" grpId="0" animBg="1"/>
      <p:bldP spid="37"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5FA44FF-480A-46B9-9380-B7C760114600}"/>
              </a:ext>
            </a:extLst>
          </p:cNvPr>
          <p:cNvPicPr>
            <a:picLocks noGrp="1" noChangeAspect="1"/>
          </p:cNvPicPr>
          <p:nvPr>
            <p:ph type="pic" sz="quarter" idx="10"/>
          </p:nvPr>
        </p:nvPicPr>
        <p:blipFill>
          <a:blip r:embed="rId2">
            <a:grayscl/>
            <a:extLst>
              <a:ext uri="{28A0092B-C50C-407E-A947-70E740481C1C}">
                <a14:useLocalDpi xmlns:a14="http://schemas.microsoft.com/office/drawing/2010/main" val="0"/>
              </a:ext>
            </a:extLst>
          </a:blip>
          <a:srcRect t="15" b="15"/>
          <a:stretch>
            <a:fillRect/>
          </a:stretch>
        </p:blipFill>
        <p:spPr/>
      </p:pic>
      <p:sp>
        <p:nvSpPr>
          <p:cNvPr id="5" name="BACGROUND COLOR">
            <a:extLst>
              <a:ext uri="{FF2B5EF4-FFF2-40B4-BE49-F238E27FC236}">
                <a16:creationId xmlns:a16="http://schemas.microsoft.com/office/drawing/2014/main" id="{F01C8131-794E-4D7E-AD00-D1E32F74F129}"/>
              </a:ext>
            </a:extLst>
          </p:cNvPr>
          <p:cNvSpPr/>
          <p:nvPr/>
        </p:nvSpPr>
        <p:spPr>
          <a:xfrm>
            <a:off x="22985" y="0"/>
            <a:ext cx="121920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4FC9C16A-CA11-9B50-9020-BAB010D151C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2985" y="12568"/>
            <a:ext cx="12192000" cy="6858000"/>
          </a:xfrm>
          <a:prstGeom prst="rect">
            <a:avLst/>
          </a:prstGeom>
        </p:spPr>
      </p:pic>
      <p:sp>
        <p:nvSpPr>
          <p:cNvPr id="12" name="TEXT">
            <a:extLst>
              <a:ext uri="{FF2B5EF4-FFF2-40B4-BE49-F238E27FC236}">
                <a16:creationId xmlns:a16="http://schemas.microsoft.com/office/drawing/2014/main" id="{40752C16-70CF-456C-8F7F-2F2CEC4CECD0}"/>
              </a:ext>
            </a:extLst>
          </p:cNvPr>
          <p:cNvSpPr txBox="1"/>
          <p:nvPr/>
        </p:nvSpPr>
        <p:spPr>
          <a:xfrm>
            <a:off x="2952093" y="2729585"/>
            <a:ext cx="6333785" cy="923330"/>
          </a:xfrm>
          <a:prstGeom prst="rect">
            <a:avLst/>
          </a:prstGeom>
          <a:noFill/>
        </p:spPr>
        <p:txBody>
          <a:bodyPr wrap="none" rtlCol="0">
            <a:spAutoFit/>
          </a:bodyPr>
          <a:lstStyle/>
          <a:p>
            <a:pPr algn="ctr"/>
            <a:r>
              <a:rPr lang="en-US" sz="5400" dirty="0">
                <a:solidFill>
                  <a:schemeClr val="bg1"/>
                </a:solidFill>
                <a:effectLst>
                  <a:outerShdw blurRad="635000" dist="190500" dir="5400000" algn="t" rotWithShape="0">
                    <a:prstClr val="black">
                      <a:alpha val="50000"/>
                    </a:prstClr>
                  </a:outerShdw>
                </a:effectLst>
                <a:latin typeface="Indigo Regular" panose="00000500000000000000" pitchFamily="50" charset="0"/>
              </a:rPr>
              <a:t>DEUTEROCANONICOS</a:t>
            </a:r>
          </a:p>
        </p:txBody>
      </p:sp>
      <p:sp>
        <p:nvSpPr>
          <p:cNvPr id="30" name="EFFECT">
            <a:extLst>
              <a:ext uri="{FF2B5EF4-FFF2-40B4-BE49-F238E27FC236}">
                <a16:creationId xmlns:a16="http://schemas.microsoft.com/office/drawing/2014/main" id="{2C1206BD-E728-4CAA-B7B5-27B145AAB972}"/>
              </a:ext>
            </a:extLst>
          </p:cNvPr>
          <p:cNvSpPr/>
          <p:nvPr/>
        </p:nvSpPr>
        <p:spPr>
          <a:xfrm>
            <a:off x="856743" y="106394"/>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31" name="EFFECT">
            <a:extLst>
              <a:ext uri="{FF2B5EF4-FFF2-40B4-BE49-F238E27FC236}">
                <a16:creationId xmlns:a16="http://schemas.microsoft.com/office/drawing/2014/main" id="{D402A810-817B-4E71-826A-53B18D23508F}"/>
              </a:ext>
            </a:extLst>
          </p:cNvPr>
          <p:cNvSpPr/>
          <p:nvPr/>
        </p:nvSpPr>
        <p:spPr>
          <a:xfrm>
            <a:off x="8913439" y="996388"/>
            <a:ext cx="1298182" cy="1052213"/>
          </a:xfrm>
          <a:custGeom>
            <a:avLst/>
            <a:gdLst>
              <a:gd name="connsiteX0" fmla="*/ 46037 w 1298182"/>
              <a:gd name="connsiteY0" fmla="*/ 326522 h 1052213"/>
              <a:gd name="connsiteX1" fmla="*/ 121936 w 1298182"/>
              <a:gd name="connsiteY1" fmla="*/ 774160 h 1052213"/>
              <a:gd name="connsiteX2" fmla="*/ 418593 w 1298182"/>
              <a:gd name="connsiteY2" fmla="*/ 868802 h 1052213"/>
              <a:gd name="connsiteX3" fmla="*/ 692723 w 1298182"/>
              <a:gd name="connsiteY3" fmla="*/ 984309 h 1052213"/>
              <a:gd name="connsiteX4" fmla="*/ 877332 w 1298182"/>
              <a:gd name="connsiteY4" fmla="*/ 1049453 h 1052213"/>
              <a:gd name="connsiteX5" fmla="*/ 1261479 w 1298182"/>
              <a:gd name="connsiteY5" fmla="*/ 818832 h 1052213"/>
              <a:gd name="connsiteX6" fmla="*/ 1219699 w 1298182"/>
              <a:gd name="connsiteY6" fmla="*/ 358178 h 1052213"/>
              <a:gd name="connsiteX7" fmla="*/ 858406 w 1298182"/>
              <a:gd name="connsiteY7" fmla="*/ 52274 h 1052213"/>
              <a:gd name="connsiteX8" fmla="*/ 46037 w 1298182"/>
              <a:gd name="connsiteY8" fmla="*/ 326522 h 105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182" h="1052213">
                <a:moveTo>
                  <a:pt x="46037" y="326522"/>
                </a:moveTo>
                <a:cubicBezTo>
                  <a:pt x="-32155" y="472377"/>
                  <a:pt x="-13229" y="678536"/>
                  <a:pt x="121936" y="774160"/>
                </a:cubicBezTo>
                <a:cubicBezTo>
                  <a:pt x="207201" y="834529"/>
                  <a:pt x="317809" y="841201"/>
                  <a:pt x="418593" y="868802"/>
                </a:cubicBezTo>
                <a:cubicBezTo>
                  <a:pt x="514401" y="895030"/>
                  <a:pt x="603333" y="941076"/>
                  <a:pt x="692723" y="984309"/>
                </a:cubicBezTo>
                <a:cubicBezTo>
                  <a:pt x="751727" y="1012891"/>
                  <a:pt x="812368" y="1040689"/>
                  <a:pt x="877332" y="1049453"/>
                </a:cubicBezTo>
                <a:cubicBezTo>
                  <a:pt x="1036203" y="1070841"/>
                  <a:pt x="1197171" y="965472"/>
                  <a:pt x="1261479" y="818832"/>
                </a:cubicBezTo>
                <a:cubicBezTo>
                  <a:pt x="1325853" y="672192"/>
                  <a:pt x="1301558" y="495857"/>
                  <a:pt x="1219699" y="358178"/>
                </a:cubicBezTo>
                <a:cubicBezTo>
                  <a:pt x="1137840" y="220499"/>
                  <a:pt x="1004246" y="118858"/>
                  <a:pt x="858406" y="52274"/>
                </a:cubicBezTo>
                <a:cubicBezTo>
                  <a:pt x="573078" y="-78014"/>
                  <a:pt x="197836" y="43314"/>
                  <a:pt x="46037" y="326522"/>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32" name="EFFECT">
            <a:extLst>
              <a:ext uri="{FF2B5EF4-FFF2-40B4-BE49-F238E27FC236}">
                <a16:creationId xmlns:a16="http://schemas.microsoft.com/office/drawing/2014/main" id="{ED28FC8C-FD41-4289-BEDC-A16A1934BF88}"/>
              </a:ext>
            </a:extLst>
          </p:cNvPr>
          <p:cNvSpPr/>
          <p:nvPr/>
        </p:nvSpPr>
        <p:spPr>
          <a:xfrm>
            <a:off x="8957929" y="3652915"/>
            <a:ext cx="655898" cy="622677"/>
          </a:xfrm>
          <a:custGeom>
            <a:avLst/>
            <a:gdLst>
              <a:gd name="connsiteX0" fmla="*/ 5991 w 655898"/>
              <a:gd name="connsiteY0" fmla="*/ 424355 h 622677"/>
              <a:gd name="connsiteX1" fmla="*/ 231136 w 655898"/>
              <a:gd name="connsiteY1" fmla="*/ 621489 h 622677"/>
              <a:gd name="connsiteX2" fmla="*/ 373701 w 655898"/>
              <a:gd name="connsiteY2" fmla="*/ 601802 h 622677"/>
              <a:gd name="connsiteX3" fmla="*/ 639907 w 655898"/>
              <a:gd name="connsiteY3" fmla="*/ 360061 h 622677"/>
              <a:gd name="connsiteX4" fmla="*/ 534669 w 655898"/>
              <a:gd name="connsiteY4" fmla="*/ 33032 h 622677"/>
              <a:gd name="connsiteX5" fmla="*/ 5925 w 655898"/>
              <a:gd name="connsiteY5" fmla="*/ 424355 h 62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898" h="622677">
                <a:moveTo>
                  <a:pt x="5991" y="424355"/>
                </a:moveTo>
                <a:cubicBezTo>
                  <a:pt x="29959" y="528089"/>
                  <a:pt x="125046" y="611351"/>
                  <a:pt x="231136" y="621489"/>
                </a:cubicBezTo>
                <a:cubicBezTo>
                  <a:pt x="279269" y="626067"/>
                  <a:pt x="327860" y="616976"/>
                  <a:pt x="373701" y="601802"/>
                </a:cubicBezTo>
                <a:cubicBezTo>
                  <a:pt x="491644" y="562754"/>
                  <a:pt x="598846" y="477138"/>
                  <a:pt x="639907" y="360061"/>
                </a:cubicBezTo>
                <a:cubicBezTo>
                  <a:pt x="681033" y="242985"/>
                  <a:pt x="641740" y="96018"/>
                  <a:pt x="534669" y="33032"/>
                </a:cubicBezTo>
                <a:cubicBezTo>
                  <a:pt x="315352" y="-96014"/>
                  <a:pt x="-50983" y="177971"/>
                  <a:pt x="5925" y="424355"/>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35" name="EFFECT">
            <a:extLst>
              <a:ext uri="{FF2B5EF4-FFF2-40B4-BE49-F238E27FC236}">
                <a16:creationId xmlns:a16="http://schemas.microsoft.com/office/drawing/2014/main" id="{C0BB3EF9-4986-4F9A-B6DC-6B03FA2CF2B1}"/>
              </a:ext>
            </a:extLst>
          </p:cNvPr>
          <p:cNvSpPr/>
          <p:nvPr/>
        </p:nvSpPr>
        <p:spPr>
          <a:xfrm>
            <a:off x="5149661" y="1791947"/>
            <a:ext cx="655898" cy="655084"/>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36" name="EFFECT">
            <a:extLst>
              <a:ext uri="{FF2B5EF4-FFF2-40B4-BE49-F238E27FC236}">
                <a16:creationId xmlns:a16="http://schemas.microsoft.com/office/drawing/2014/main" id="{AB9503C6-F982-4913-830A-1BA7DF348193}"/>
              </a:ext>
            </a:extLst>
          </p:cNvPr>
          <p:cNvSpPr/>
          <p:nvPr/>
        </p:nvSpPr>
        <p:spPr>
          <a:xfrm>
            <a:off x="467311" y="5198930"/>
            <a:ext cx="1264445" cy="1154985"/>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37" name="EFFECT">
            <a:extLst>
              <a:ext uri="{FF2B5EF4-FFF2-40B4-BE49-F238E27FC236}">
                <a16:creationId xmlns:a16="http://schemas.microsoft.com/office/drawing/2014/main" id="{C7BF0CFB-E6CD-455D-9455-F7989C05A773}"/>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40" name="EFFECT">
            <a:extLst>
              <a:ext uri="{FF2B5EF4-FFF2-40B4-BE49-F238E27FC236}">
                <a16:creationId xmlns:a16="http://schemas.microsoft.com/office/drawing/2014/main" id="{930C108A-9EBF-4F15-BF46-AC71635A4EAD}"/>
              </a:ext>
            </a:extLst>
          </p:cNvPr>
          <p:cNvSpPr>
            <a:spLocks noEditPoints="1"/>
          </p:cNvSpPr>
          <p:nvPr/>
        </p:nvSpPr>
        <p:spPr bwMode="auto">
          <a:xfrm>
            <a:off x="3264635" y="257175"/>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54906603"/>
      </p:ext>
    </p:extLst>
  </p:cSld>
  <p:clrMapOvr>
    <a:masterClrMapping/>
  </p:clrMapOvr>
  <mc:AlternateContent xmlns:mc="http://schemas.openxmlformats.org/markup-compatibility/2006" xmlns:p14="http://schemas.microsoft.com/office/powerpoint/2010/main">
    <mc:Choice Requires="p14">
      <p:transition advTm="0">
        <p14:flythrough dir="out"/>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p:cTn id="7" dur="250" fill="hold"/>
                                        <p:tgtEl>
                                          <p:spTgt spid="12"/>
                                        </p:tgtEl>
                                        <p:attrNameLst>
                                          <p:attrName>ppt_w</p:attrName>
                                        </p:attrNameLst>
                                      </p:cBhvr>
                                      <p:tavLst>
                                        <p:tav tm="0">
                                          <p:val>
                                            <p:fltVal val="0"/>
                                          </p:val>
                                        </p:tav>
                                        <p:tav tm="100000">
                                          <p:val>
                                            <p:strVal val="#ppt_w"/>
                                          </p:val>
                                        </p:tav>
                                      </p:tavLst>
                                    </p:anim>
                                    <p:anim calcmode="lin" valueType="num">
                                      <p:cBhvr>
                                        <p:cTn id="8" dur="250" fill="hold"/>
                                        <p:tgtEl>
                                          <p:spTgt spid="12"/>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p:stCondLst>
                                    <p:cond delay="500"/>
                                  </p:stCondLst>
                                  <p:childTnLst>
                                    <p:animScale>
                                      <p:cBhvr>
                                        <p:cTn id="10" dur="500" fill="hold"/>
                                        <p:tgtEl>
                                          <p:spTgt spid="12"/>
                                        </p:tgtEl>
                                      </p:cBhvr>
                                      <p:by x="125000" y="125000"/>
                                    </p:animScale>
                                  </p:childTnLst>
                                </p:cTn>
                              </p:par>
                              <p:par>
                                <p:cTn id="11" presetID="6" presetClass="emph" presetSubtype="0" accel="40000" decel="40000" autoRev="1" fill="hold" grpId="2" nodeType="withEffect">
                                  <p:stCondLst>
                                    <p:cond delay="2250"/>
                                  </p:stCondLst>
                                  <p:childTnLst>
                                    <p:animScale>
                                      <p:cBhvr>
                                        <p:cTn id="12" dur="500" fill="hold"/>
                                        <p:tgtEl>
                                          <p:spTgt spid="12"/>
                                        </p:tgtEl>
                                      </p:cBhvr>
                                      <p:by x="125000" y="125000"/>
                                    </p:animScale>
                                  </p:childTnLst>
                                </p:cTn>
                              </p:par>
                              <p:par>
                                <p:cTn id="13" presetID="10" presetClass="entr" presetSubtype="0" fill="hold" grpId="0" nodeType="withEffect">
                                  <p:stCondLst>
                                    <p:cond delay="75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childTnLst>
                                </p:cTn>
                              </p:par>
                              <p:par>
                                <p:cTn id="16" presetID="8" presetClass="emph" presetSubtype="0" fill="hold" grpId="1" nodeType="withEffect">
                                  <p:stCondLst>
                                    <p:cond delay="0"/>
                                  </p:stCondLst>
                                  <p:childTnLst>
                                    <p:animRot by="21600000">
                                      <p:cBhvr>
                                        <p:cTn id="17" dur="10000" fill="hold"/>
                                        <p:tgtEl>
                                          <p:spTgt spid="32"/>
                                        </p:tgtEl>
                                        <p:attrNameLst>
                                          <p:attrName>r</p:attrName>
                                        </p:attrNameLst>
                                      </p:cBhvr>
                                    </p:animRot>
                                  </p:childTnLst>
                                </p:cTn>
                              </p:par>
                              <p:par>
                                <p:cTn id="18" presetID="64" presetClass="path" presetSubtype="0" accel="50000" decel="50000" fill="hold" grpId="2" nodeType="withEffect">
                                  <p:stCondLst>
                                    <p:cond delay="0"/>
                                  </p:stCondLst>
                                  <p:childTnLst>
                                    <p:animMotion origin="layout" path="M 1.45833E-6 7.40741E-7 L -0.08151 0.18009 " pathEditMode="relative" rAng="0" ptsTypes="AA">
                                      <p:cBhvr>
                                        <p:cTn id="19" dur="10000" fill="hold"/>
                                        <p:tgtEl>
                                          <p:spTgt spid="32"/>
                                        </p:tgtEl>
                                        <p:attrNameLst>
                                          <p:attrName>ppt_x</p:attrName>
                                          <p:attrName>ppt_y</p:attrName>
                                        </p:attrNameLst>
                                      </p:cBhvr>
                                      <p:rCtr x="-4076" y="9005"/>
                                    </p:animMotion>
                                  </p:childTnLst>
                                </p:cTn>
                              </p:par>
                              <p:par>
                                <p:cTn id="20" presetID="10" presetClass="entr" presetSubtype="0" fill="hold" grpId="0" nodeType="withEffect">
                                  <p:stCondLst>
                                    <p:cond delay="125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childTnLst>
                                </p:cTn>
                              </p:par>
                              <p:par>
                                <p:cTn id="23" presetID="8" presetClass="emph" presetSubtype="0" fill="hold" grpId="1" nodeType="withEffect">
                                  <p:stCondLst>
                                    <p:cond delay="0"/>
                                  </p:stCondLst>
                                  <p:childTnLst>
                                    <p:animRot by="21600000">
                                      <p:cBhvr>
                                        <p:cTn id="24" dur="10000" fill="hold"/>
                                        <p:tgtEl>
                                          <p:spTgt spid="31"/>
                                        </p:tgtEl>
                                        <p:attrNameLst>
                                          <p:attrName>r</p:attrName>
                                        </p:attrNameLst>
                                      </p:cBhvr>
                                    </p:animRot>
                                  </p:childTnLst>
                                </p:cTn>
                              </p:par>
                              <p:par>
                                <p:cTn id="25" presetID="64" presetClass="path" presetSubtype="0" accel="50000" decel="50000" fill="hold" grpId="2" nodeType="withEffect">
                                  <p:stCondLst>
                                    <p:cond delay="0"/>
                                  </p:stCondLst>
                                  <p:childTnLst>
                                    <p:animMotion origin="layout" path="M 5E-6 -7.40741E-7 L -0.05325 -0.15347 " pathEditMode="relative" rAng="0" ptsTypes="AA">
                                      <p:cBhvr>
                                        <p:cTn id="26" dur="10000" fill="hold"/>
                                        <p:tgtEl>
                                          <p:spTgt spid="31"/>
                                        </p:tgtEl>
                                        <p:attrNameLst>
                                          <p:attrName>ppt_x</p:attrName>
                                          <p:attrName>ppt_y</p:attrName>
                                        </p:attrNameLst>
                                      </p:cBhvr>
                                      <p:rCtr x="-2669" y="-7685"/>
                                    </p:animMotion>
                                  </p:childTnLst>
                                </p:cTn>
                              </p:par>
                              <p:par>
                                <p:cTn id="27" presetID="10" presetClass="entr" presetSubtype="0" fill="hold" grpId="0" nodeType="withEffect">
                                  <p:stCondLst>
                                    <p:cond delay="125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childTnLst>
                                </p:cTn>
                              </p:par>
                              <p:par>
                                <p:cTn id="30" presetID="8" presetClass="emph" presetSubtype="0" fill="hold" grpId="1" nodeType="withEffect">
                                  <p:stCondLst>
                                    <p:cond delay="0"/>
                                  </p:stCondLst>
                                  <p:childTnLst>
                                    <p:animRot by="21600000">
                                      <p:cBhvr>
                                        <p:cTn id="31" dur="10000" fill="hold"/>
                                        <p:tgtEl>
                                          <p:spTgt spid="30"/>
                                        </p:tgtEl>
                                        <p:attrNameLst>
                                          <p:attrName>r</p:attrName>
                                        </p:attrNameLst>
                                      </p:cBhvr>
                                    </p:animRot>
                                  </p:childTnLst>
                                </p:cTn>
                              </p:par>
                              <p:par>
                                <p:cTn id="32" presetID="64" presetClass="path" presetSubtype="0" accel="50000" decel="50000" fill="hold" grpId="2" nodeType="withEffect">
                                  <p:stCondLst>
                                    <p:cond delay="0"/>
                                  </p:stCondLst>
                                  <p:childTnLst>
                                    <p:animMotion origin="layout" path="M -1.66667E-6 -1.85185E-6 L -0.02109 0.11852 " pathEditMode="relative" rAng="0" ptsTypes="AA">
                                      <p:cBhvr>
                                        <p:cTn id="33" dur="10000" fill="hold"/>
                                        <p:tgtEl>
                                          <p:spTgt spid="30"/>
                                        </p:tgtEl>
                                        <p:attrNameLst>
                                          <p:attrName>ppt_x</p:attrName>
                                          <p:attrName>ppt_y</p:attrName>
                                        </p:attrNameLst>
                                      </p:cBhvr>
                                      <p:rCtr x="-1055" y="5926"/>
                                    </p:animMotion>
                                  </p:childTnLst>
                                </p:cTn>
                              </p:par>
                              <p:par>
                                <p:cTn id="34" presetID="10" presetClass="entr" presetSubtype="0" fill="hold" grpId="0" nodeType="withEffect">
                                  <p:stCondLst>
                                    <p:cond delay="125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000"/>
                                        <p:tgtEl>
                                          <p:spTgt spid="35"/>
                                        </p:tgtEl>
                                      </p:cBhvr>
                                    </p:animEffect>
                                  </p:childTnLst>
                                </p:cTn>
                              </p:par>
                              <p:par>
                                <p:cTn id="37" presetID="8" presetClass="emph" presetSubtype="0" fill="hold" grpId="1" nodeType="withEffect">
                                  <p:stCondLst>
                                    <p:cond delay="0"/>
                                  </p:stCondLst>
                                  <p:childTnLst>
                                    <p:animRot by="21600000">
                                      <p:cBhvr>
                                        <p:cTn id="38" dur="10000" fill="hold"/>
                                        <p:tgtEl>
                                          <p:spTgt spid="35"/>
                                        </p:tgtEl>
                                        <p:attrNameLst>
                                          <p:attrName>r</p:attrName>
                                        </p:attrNameLst>
                                      </p:cBhvr>
                                    </p:animRot>
                                  </p:childTnLst>
                                </p:cTn>
                              </p:par>
                              <p:par>
                                <p:cTn id="39" presetID="64" presetClass="path" presetSubtype="0" accel="50000" decel="50000" fill="hold" grpId="2" nodeType="withEffect">
                                  <p:stCondLst>
                                    <p:cond delay="0"/>
                                  </p:stCondLst>
                                  <p:childTnLst>
                                    <p:animMotion origin="layout" path="M -3.95833E-6 7.40741E-7 L -0.02109 0.11852 " pathEditMode="relative" rAng="0" ptsTypes="AA">
                                      <p:cBhvr>
                                        <p:cTn id="40" dur="10000" fill="hold"/>
                                        <p:tgtEl>
                                          <p:spTgt spid="35"/>
                                        </p:tgtEl>
                                        <p:attrNameLst>
                                          <p:attrName>ppt_x</p:attrName>
                                          <p:attrName>ppt_y</p:attrName>
                                        </p:attrNameLst>
                                      </p:cBhvr>
                                      <p:rCtr x="-1055" y="5926"/>
                                    </p:animMotion>
                                  </p:childTnLst>
                                </p:cTn>
                              </p:par>
                              <p:par>
                                <p:cTn id="41" presetID="10" presetClass="entr" presetSubtype="0" repeatCount="indefinite"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1000"/>
                                        <p:tgtEl>
                                          <p:spTgt spid="37"/>
                                        </p:tgtEl>
                                      </p:cBhvr>
                                    </p:animEffect>
                                  </p:childTnLst>
                                </p:cTn>
                              </p:par>
                              <p:par>
                                <p:cTn id="44" presetID="10" presetClass="entr" presetSubtype="0" repeatCount="indefinite" fill="hold" grpId="0" nodeType="withEffect">
                                  <p:stCondLst>
                                    <p:cond delay="50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1000"/>
                                        <p:tgtEl>
                                          <p:spTgt spid="36"/>
                                        </p:tgtEl>
                                      </p:cBhvr>
                                    </p:animEffect>
                                  </p:childTnLst>
                                </p:cTn>
                              </p:par>
                              <p:par>
                                <p:cTn id="47" presetID="22" presetClass="entr" presetSubtype="8" fill="hold" grpId="0" nodeType="withEffect">
                                  <p:stCondLst>
                                    <p:cond delay="1000"/>
                                  </p:stCondLst>
                                  <p:childTnLst>
                                    <p:set>
                                      <p:cBhvr>
                                        <p:cTn id="48" dur="1" fill="hold">
                                          <p:stCondLst>
                                            <p:cond delay="0"/>
                                          </p:stCondLst>
                                        </p:cTn>
                                        <p:tgtEl>
                                          <p:spTgt spid="40"/>
                                        </p:tgtEl>
                                        <p:attrNameLst>
                                          <p:attrName>style.visibility</p:attrName>
                                        </p:attrNameLst>
                                      </p:cBhvr>
                                      <p:to>
                                        <p:strVal val="visible"/>
                                      </p:to>
                                    </p:set>
                                    <p:animEffect transition="in" filter="wipe(left)">
                                      <p:cBhvr>
                                        <p:cTn id="4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30" grpId="0" animBg="1"/>
      <p:bldP spid="30" grpId="1" animBg="1"/>
      <p:bldP spid="30" grpId="2" animBg="1"/>
      <p:bldP spid="31" grpId="0" animBg="1"/>
      <p:bldP spid="31" grpId="1" animBg="1"/>
      <p:bldP spid="31" grpId="2" animBg="1"/>
      <p:bldP spid="32" grpId="0" animBg="1"/>
      <p:bldP spid="32" grpId="1" animBg="1"/>
      <p:bldP spid="32" grpId="2" animBg="1"/>
      <p:bldP spid="35" grpId="0" animBg="1"/>
      <p:bldP spid="35" grpId="1" animBg="1"/>
      <p:bldP spid="35" grpId="2" animBg="1"/>
      <p:bldP spid="36" grpId="0" animBg="1"/>
      <p:bldP spid="37"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54B25C6-BDDC-A59F-6769-71C4744BBA1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Placeholder 4">
            <a:extLst>
              <a:ext uri="{FF2B5EF4-FFF2-40B4-BE49-F238E27FC236}">
                <a16:creationId xmlns:a16="http://schemas.microsoft.com/office/drawing/2014/main" id="{B09FA93D-2BDC-4990-83A1-1BF54C93B025}"/>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7546" r="17546"/>
          <a:stretch/>
        </p:blipFill>
        <p:spPr/>
      </p:pic>
      <p:sp>
        <p:nvSpPr>
          <p:cNvPr id="7" name="TEXT">
            <a:extLst>
              <a:ext uri="{FF2B5EF4-FFF2-40B4-BE49-F238E27FC236}">
                <a16:creationId xmlns:a16="http://schemas.microsoft.com/office/drawing/2014/main" id="{A7449A7F-FCA9-4A21-8664-0871A05E53A2}"/>
              </a:ext>
            </a:extLst>
          </p:cNvPr>
          <p:cNvSpPr txBox="1"/>
          <p:nvPr/>
        </p:nvSpPr>
        <p:spPr>
          <a:xfrm>
            <a:off x="6392373" y="1431815"/>
            <a:ext cx="5289397" cy="4093428"/>
          </a:xfrm>
          <a:prstGeom prst="rect">
            <a:avLst/>
          </a:prstGeom>
          <a:noFill/>
        </p:spPr>
        <p:txBody>
          <a:bodyPr wrap="square" rtlCol="0">
            <a:spAutoFit/>
          </a:bodyPr>
          <a:lstStyle/>
          <a:p>
            <a:pPr algn="just"/>
            <a:r>
              <a:rPr lang="es-MX" sz="2000" dirty="0">
                <a:solidFill>
                  <a:schemeClr val="bg1"/>
                </a:solidFill>
                <a:effectLst>
                  <a:outerShdw blurRad="38100" dist="38100" dir="2700000" algn="tl">
                    <a:srgbClr val="000000">
                      <a:alpha val="43137"/>
                    </a:srgbClr>
                  </a:outerShdw>
                </a:effectLst>
              </a:rPr>
              <a:t>El Concilio de Trento ha determinado sobre este asunto. Sus palabras son las siguientes: “El sínodo ha juzgado conveniente que se añada un catálogo de los libros sagrados a este decreto, para que nadie tenga ocasión de dudar qué libros son recibidos por él.”</a:t>
            </a:r>
          </a:p>
          <a:p>
            <a:pPr algn="just"/>
            <a:r>
              <a:rPr lang="es-MX" sz="2000" dirty="0">
                <a:solidFill>
                  <a:schemeClr val="bg1"/>
                </a:solidFill>
                <a:effectLst>
                  <a:outerShdw blurRad="38100" dist="38100" dir="2700000" algn="tl">
                    <a:srgbClr val="000000">
                      <a:alpha val="43137"/>
                    </a:srgbClr>
                  </a:outerShdw>
                </a:effectLst>
              </a:rPr>
              <a:t>Luego recita los libros que son verdaderamente canónicos, y que nosotros recibimos sin ninguna vacilación. Pero añade otros que no reconocemos como canónicos. Tales son estos seis libros: Tobías, Judit, Sabiduría, Eclesiástico, y los dos libros de los Macabeos. Estos son los libros del Antiguo Testamento</a:t>
            </a:r>
            <a:endParaRPr lang="en-US" sz="2000" b="1" spc="667" dirty="0">
              <a:solidFill>
                <a:schemeClr val="bg1"/>
              </a:solidFill>
              <a:effectLst>
                <a:outerShdw blurRad="38100" dist="38100" dir="2700000" algn="tl">
                  <a:srgbClr val="000000">
                    <a:alpha val="43137"/>
                  </a:srgbClr>
                </a:outerShdw>
              </a:effectLst>
              <a:latin typeface="Caviar Dreams" panose="020B0402020204020504" pitchFamily="34" charset="0"/>
            </a:endParaRPr>
          </a:p>
        </p:txBody>
      </p:sp>
      <p:sp>
        <p:nvSpPr>
          <p:cNvPr id="24" name="EFFECT">
            <a:extLst>
              <a:ext uri="{FF2B5EF4-FFF2-40B4-BE49-F238E27FC236}">
                <a16:creationId xmlns:a16="http://schemas.microsoft.com/office/drawing/2014/main" id="{8071C8CC-F29F-494E-B2B5-0B4BF1A10ECF}"/>
              </a:ext>
            </a:extLst>
          </p:cNvPr>
          <p:cNvSpPr/>
          <p:nvPr/>
        </p:nvSpPr>
        <p:spPr>
          <a:xfrm>
            <a:off x="856743" y="106394"/>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26" name="EFFECT">
            <a:extLst>
              <a:ext uri="{FF2B5EF4-FFF2-40B4-BE49-F238E27FC236}">
                <a16:creationId xmlns:a16="http://schemas.microsoft.com/office/drawing/2014/main" id="{DA72D40B-F415-4377-A040-562959DD932F}"/>
              </a:ext>
            </a:extLst>
          </p:cNvPr>
          <p:cNvSpPr/>
          <p:nvPr/>
        </p:nvSpPr>
        <p:spPr>
          <a:xfrm>
            <a:off x="9156798" y="5465083"/>
            <a:ext cx="655898" cy="622677"/>
          </a:xfrm>
          <a:custGeom>
            <a:avLst/>
            <a:gdLst>
              <a:gd name="connsiteX0" fmla="*/ 5991 w 655898"/>
              <a:gd name="connsiteY0" fmla="*/ 424355 h 622677"/>
              <a:gd name="connsiteX1" fmla="*/ 231136 w 655898"/>
              <a:gd name="connsiteY1" fmla="*/ 621489 h 622677"/>
              <a:gd name="connsiteX2" fmla="*/ 373701 w 655898"/>
              <a:gd name="connsiteY2" fmla="*/ 601802 h 622677"/>
              <a:gd name="connsiteX3" fmla="*/ 639907 w 655898"/>
              <a:gd name="connsiteY3" fmla="*/ 360061 h 622677"/>
              <a:gd name="connsiteX4" fmla="*/ 534669 w 655898"/>
              <a:gd name="connsiteY4" fmla="*/ 33032 h 622677"/>
              <a:gd name="connsiteX5" fmla="*/ 5925 w 655898"/>
              <a:gd name="connsiteY5" fmla="*/ 424355 h 62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898" h="622677">
                <a:moveTo>
                  <a:pt x="5991" y="424355"/>
                </a:moveTo>
                <a:cubicBezTo>
                  <a:pt x="29959" y="528089"/>
                  <a:pt x="125046" y="611351"/>
                  <a:pt x="231136" y="621489"/>
                </a:cubicBezTo>
                <a:cubicBezTo>
                  <a:pt x="279269" y="626067"/>
                  <a:pt x="327860" y="616976"/>
                  <a:pt x="373701" y="601802"/>
                </a:cubicBezTo>
                <a:cubicBezTo>
                  <a:pt x="491644" y="562754"/>
                  <a:pt x="598846" y="477138"/>
                  <a:pt x="639907" y="360061"/>
                </a:cubicBezTo>
                <a:cubicBezTo>
                  <a:pt x="681033" y="242985"/>
                  <a:pt x="641740" y="96018"/>
                  <a:pt x="534669" y="33032"/>
                </a:cubicBezTo>
                <a:cubicBezTo>
                  <a:pt x="315352" y="-96014"/>
                  <a:pt x="-50983" y="177971"/>
                  <a:pt x="5925" y="424355"/>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29" name="EFFECT">
            <a:extLst>
              <a:ext uri="{FF2B5EF4-FFF2-40B4-BE49-F238E27FC236}">
                <a16:creationId xmlns:a16="http://schemas.microsoft.com/office/drawing/2014/main" id="{992E9023-6E93-4093-B851-CFE5C7E83BE8}"/>
              </a:ext>
            </a:extLst>
          </p:cNvPr>
          <p:cNvSpPr/>
          <p:nvPr/>
        </p:nvSpPr>
        <p:spPr>
          <a:xfrm>
            <a:off x="3612494" y="4870159"/>
            <a:ext cx="655898" cy="655084"/>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30" name="EFFECT">
            <a:extLst>
              <a:ext uri="{FF2B5EF4-FFF2-40B4-BE49-F238E27FC236}">
                <a16:creationId xmlns:a16="http://schemas.microsoft.com/office/drawing/2014/main" id="{0E1EA8D1-FE81-474C-8EC2-6529622E6C1E}"/>
              </a:ext>
            </a:extLst>
          </p:cNvPr>
          <p:cNvSpPr/>
          <p:nvPr/>
        </p:nvSpPr>
        <p:spPr>
          <a:xfrm>
            <a:off x="467311" y="5198930"/>
            <a:ext cx="1264445" cy="1154985"/>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31" name="EFFECT">
            <a:extLst>
              <a:ext uri="{FF2B5EF4-FFF2-40B4-BE49-F238E27FC236}">
                <a16:creationId xmlns:a16="http://schemas.microsoft.com/office/drawing/2014/main" id="{0693BF78-616D-4DDB-ABE2-EF13A092AEDE}"/>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33" name="EFFECT">
            <a:extLst>
              <a:ext uri="{FF2B5EF4-FFF2-40B4-BE49-F238E27FC236}">
                <a16:creationId xmlns:a16="http://schemas.microsoft.com/office/drawing/2014/main" id="{2A5898E7-48A9-4807-8051-F913A5057DCB}"/>
              </a:ext>
            </a:extLst>
          </p:cNvPr>
          <p:cNvSpPr>
            <a:spLocks noEditPoints="1"/>
          </p:cNvSpPr>
          <p:nvPr/>
        </p:nvSpPr>
        <p:spPr bwMode="auto">
          <a:xfrm>
            <a:off x="3264635" y="257175"/>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47644504"/>
      </p:ext>
    </p:extLst>
  </p:cSld>
  <p:clrMapOvr>
    <a:masterClrMapping/>
  </p:clrMapOvr>
  <mc:AlternateContent xmlns:mc="http://schemas.openxmlformats.org/markup-compatibility/2006" xmlns:p14="http://schemas.microsoft.com/office/powerpoint/2010/main">
    <mc:Choice Requires="p14">
      <p:transition advTm="0">
        <p14:flythrough dir="out"/>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75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par>
                                <p:cTn id="11" presetID="6" presetClass="emph" presetSubtype="0" accel="40000" decel="40000" autoRev="1" fill="hold" grpId="1" nodeType="withEffect">
                                  <p:stCondLst>
                                    <p:cond delay="2500"/>
                                  </p:stCondLst>
                                  <p:iterate type="lt">
                                    <p:tmPct val="0"/>
                                  </p:iterate>
                                  <p:childTnLst>
                                    <p:animScale>
                                      <p:cBhvr>
                                        <p:cTn id="12" dur="500" fill="hold"/>
                                        <p:tgtEl>
                                          <p:spTgt spid="7"/>
                                        </p:tgtEl>
                                      </p:cBhvr>
                                      <p:by x="125000" y="125000"/>
                                    </p:animScale>
                                  </p:childTnLst>
                                </p:cTn>
                              </p:par>
                              <p:par>
                                <p:cTn id="13" presetID="10" presetClass="entr" presetSubtype="0" fill="hold" grpId="0" nodeType="withEffect">
                                  <p:stCondLst>
                                    <p:cond delay="75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childTnLst>
                                </p:cTn>
                              </p:par>
                              <p:par>
                                <p:cTn id="16" presetID="8" presetClass="emph" presetSubtype="0" fill="hold" grpId="1" nodeType="withEffect">
                                  <p:stCondLst>
                                    <p:cond delay="0"/>
                                  </p:stCondLst>
                                  <p:childTnLst>
                                    <p:animRot by="21600000">
                                      <p:cBhvr>
                                        <p:cTn id="17" dur="10000" fill="hold"/>
                                        <p:tgtEl>
                                          <p:spTgt spid="26"/>
                                        </p:tgtEl>
                                        <p:attrNameLst>
                                          <p:attrName>r</p:attrName>
                                        </p:attrNameLst>
                                      </p:cBhvr>
                                    </p:animRot>
                                  </p:childTnLst>
                                </p:cTn>
                              </p:par>
                              <p:par>
                                <p:cTn id="18" presetID="64" presetClass="path" presetSubtype="0" accel="50000" decel="50000" fill="hold" grpId="2" nodeType="withEffect">
                                  <p:stCondLst>
                                    <p:cond delay="0"/>
                                  </p:stCondLst>
                                  <p:childTnLst>
                                    <p:animMotion origin="layout" path="M -1.875E-6 -3.33333E-6 L -0.04114 0.17801 " pathEditMode="relative" rAng="0" ptsTypes="AA">
                                      <p:cBhvr>
                                        <p:cTn id="19" dur="10000" fill="hold"/>
                                        <p:tgtEl>
                                          <p:spTgt spid="26"/>
                                        </p:tgtEl>
                                        <p:attrNameLst>
                                          <p:attrName>ppt_x</p:attrName>
                                          <p:attrName>ppt_y</p:attrName>
                                        </p:attrNameLst>
                                      </p:cBhvr>
                                      <p:rCtr x="-2057" y="8889"/>
                                    </p:animMotion>
                                  </p:childTnLst>
                                </p:cTn>
                              </p:par>
                              <p:par>
                                <p:cTn id="20" presetID="10" presetClass="entr" presetSubtype="0" fill="hold" grpId="0" nodeType="withEffect">
                                  <p:stCondLst>
                                    <p:cond delay="125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childTnLst>
                                </p:cTn>
                              </p:par>
                              <p:par>
                                <p:cTn id="23" presetID="8" presetClass="emph" presetSubtype="0" fill="hold" grpId="1" nodeType="withEffect">
                                  <p:stCondLst>
                                    <p:cond delay="0"/>
                                  </p:stCondLst>
                                  <p:childTnLst>
                                    <p:animRot by="21600000">
                                      <p:cBhvr>
                                        <p:cTn id="24" dur="10000" fill="hold"/>
                                        <p:tgtEl>
                                          <p:spTgt spid="24"/>
                                        </p:tgtEl>
                                        <p:attrNameLst>
                                          <p:attrName>r</p:attrName>
                                        </p:attrNameLst>
                                      </p:cBhvr>
                                    </p:animRot>
                                  </p:childTnLst>
                                </p:cTn>
                              </p:par>
                              <p:par>
                                <p:cTn id="25" presetID="64" presetClass="path" presetSubtype="0" accel="50000" decel="50000" fill="hold" grpId="2" nodeType="withEffect">
                                  <p:stCondLst>
                                    <p:cond delay="0"/>
                                  </p:stCondLst>
                                  <p:childTnLst>
                                    <p:animMotion origin="layout" path="M -1.66667E-6 -1.85185E-6 L -0.02109 0.11852 " pathEditMode="relative" rAng="0" ptsTypes="AA">
                                      <p:cBhvr>
                                        <p:cTn id="26" dur="10000" fill="hold"/>
                                        <p:tgtEl>
                                          <p:spTgt spid="24"/>
                                        </p:tgtEl>
                                        <p:attrNameLst>
                                          <p:attrName>ppt_x</p:attrName>
                                          <p:attrName>ppt_y</p:attrName>
                                        </p:attrNameLst>
                                      </p:cBhvr>
                                      <p:rCtr x="-1055" y="5926"/>
                                    </p:animMotion>
                                  </p:childTnLst>
                                </p:cTn>
                              </p:par>
                              <p:par>
                                <p:cTn id="27" presetID="10" presetClass="entr" presetSubtype="0" fill="hold" grpId="0" nodeType="withEffect">
                                  <p:stCondLst>
                                    <p:cond delay="125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childTnLst>
                                </p:cTn>
                              </p:par>
                              <p:par>
                                <p:cTn id="30" presetID="8" presetClass="emph" presetSubtype="0" fill="hold" grpId="1" nodeType="withEffect">
                                  <p:stCondLst>
                                    <p:cond delay="0"/>
                                  </p:stCondLst>
                                  <p:childTnLst>
                                    <p:animRot by="21600000">
                                      <p:cBhvr>
                                        <p:cTn id="31" dur="10000" fill="hold"/>
                                        <p:tgtEl>
                                          <p:spTgt spid="29"/>
                                        </p:tgtEl>
                                        <p:attrNameLst>
                                          <p:attrName>r</p:attrName>
                                        </p:attrNameLst>
                                      </p:cBhvr>
                                    </p:animRot>
                                  </p:childTnLst>
                                </p:cTn>
                              </p:par>
                              <p:par>
                                <p:cTn id="32" presetID="64" presetClass="path" presetSubtype="0" accel="50000" decel="50000" fill="hold" grpId="2" nodeType="withEffect">
                                  <p:stCondLst>
                                    <p:cond delay="0"/>
                                  </p:stCondLst>
                                  <p:childTnLst>
                                    <p:animMotion origin="layout" path="M 2.91667E-6 -3.7037E-7 L -0.0211 0.11852 " pathEditMode="relative" rAng="0" ptsTypes="AA">
                                      <p:cBhvr>
                                        <p:cTn id="33" dur="10000" fill="hold"/>
                                        <p:tgtEl>
                                          <p:spTgt spid="29"/>
                                        </p:tgtEl>
                                        <p:attrNameLst>
                                          <p:attrName>ppt_x</p:attrName>
                                          <p:attrName>ppt_y</p:attrName>
                                        </p:attrNameLst>
                                      </p:cBhvr>
                                      <p:rCtr x="-1055" y="5926"/>
                                    </p:animMotion>
                                  </p:childTnLst>
                                </p:cTn>
                              </p:par>
                              <p:par>
                                <p:cTn id="34" presetID="10" presetClass="entr" presetSubtype="0" repeatCount="indefinite"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1000"/>
                                        <p:tgtEl>
                                          <p:spTgt spid="31"/>
                                        </p:tgtEl>
                                      </p:cBhvr>
                                    </p:animEffect>
                                  </p:childTnLst>
                                </p:cTn>
                              </p:par>
                              <p:par>
                                <p:cTn id="37" presetID="10" presetClass="entr" presetSubtype="0" repeatCount="indefinite" fill="hold" grpId="0" nodeType="withEffect">
                                  <p:stCondLst>
                                    <p:cond delay="50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0"/>
                                        <p:tgtEl>
                                          <p:spTgt spid="30"/>
                                        </p:tgtEl>
                                      </p:cBhvr>
                                    </p:animEffect>
                                  </p:childTnLst>
                                </p:cTn>
                              </p:par>
                              <p:par>
                                <p:cTn id="40" presetID="22" presetClass="entr" presetSubtype="8" fill="hold" grpId="0" nodeType="withEffect">
                                  <p:stCondLst>
                                    <p:cond delay="1000"/>
                                  </p:stCondLst>
                                  <p:childTnLst>
                                    <p:set>
                                      <p:cBhvr>
                                        <p:cTn id="41" dur="1" fill="hold">
                                          <p:stCondLst>
                                            <p:cond delay="0"/>
                                          </p:stCondLst>
                                        </p:cTn>
                                        <p:tgtEl>
                                          <p:spTgt spid="33"/>
                                        </p:tgtEl>
                                        <p:attrNameLst>
                                          <p:attrName>style.visibility</p:attrName>
                                        </p:attrNameLst>
                                      </p:cBhvr>
                                      <p:to>
                                        <p:strVal val="visible"/>
                                      </p:to>
                                    </p:set>
                                    <p:animEffect transition="in" filter="wipe(left)">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4" grpId="0" animBg="1"/>
      <p:bldP spid="24" grpId="1" animBg="1"/>
      <p:bldP spid="24" grpId="2" animBg="1"/>
      <p:bldP spid="26" grpId="0" animBg="1"/>
      <p:bldP spid="26" grpId="1" animBg="1"/>
      <p:bldP spid="26" grpId="2" animBg="1"/>
      <p:bldP spid="29" grpId="0" animBg="1"/>
      <p:bldP spid="29" grpId="1" animBg="1"/>
      <p:bldP spid="29" grpId="2" animBg="1"/>
      <p:bldP spid="30" grpId="0" animBg="1"/>
      <p:bldP spid="31"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C7BB4-B281-5DD4-4594-E13D9F209D41}"/>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891A1B7B-97E0-0C65-69AD-46C36643178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Placeholder 4">
            <a:extLst>
              <a:ext uri="{FF2B5EF4-FFF2-40B4-BE49-F238E27FC236}">
                <a16:creationId xmlns:a16="http://schemas.microsoft.com/office/drawing/2014/main" id="{89777CA5-4E3C-5FA1-66A6-36324352F6AA}"/>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7546" r="17546"/>
          <a:stretch/>
        </p:blipFill>
        <p:spPr/>
      </p:pic>
      <p:sp>
        <p:nvSpPr>
          <p:cNvPr id="7" name="TEXT">
            <a:extLst>
              <a:ext uri="{FF2B5EF4-FFF2-40B4-BE49-F238E27FC236}">
                <a16:creationId xmlns:a16="http://schemas.microsoft.com/office/drawing/2014/main" id="{3045EFEB-71BF-AF43-08F2-08DF28ED6EA1}"/>
              </a:ext>
            </a:extLst>
          </p:cNvPr>
          <p:cNvSpPr txBox="1"/>
          <p:nvPr/>
        </p:nvSpPr>
        <p:spPr>
          <a:xfrm>
            <a:off x="6392373" y="1763039"/>
            <a:ext cx="5289397" cy="3785652"/>
          </a:xfrm>
          <a:prstGeom prst="rect">
            <a:avLst/>
          </a:prstGeom>
          <a:noFill/>
        </p:spPr>
        <p:txBody>
          <a:bodyPr wrap="square" rtlCol="0">
            <a:spAutoFit/>
          </a:bodyPr>
          <a:lstStyle/>
          <a:p>
            <a:pPr algn="just"/>
            <a:r>
              <a:rPr lang="es-MX" sz="2000" dirty="0">
                <a:solidFill>
                  <a:schemeClr val="bg1"/>
                </a:solidFill>
                <a:effectLst>
                  <a:outerShdw blurRad="38100" dist="38100" dir="2700000" algn="tl">
                    <a:srgbClr val="000000">
                      <a:alpha val="43137"/>
                    </a:srgbClr>
                  </a:outerShdw>
                </a:effectLst>
              </a:rPr>
              <a:t>Nuestros adversarios solo tienen un argumento en favor de estos libros, derivado de la autoridad de ciertos concilios y padres. Alegan, en primer lugar, el tercer concilio de Cartago (en el cual el mismo Agustín tomó parte), canon 47, donde todos estos libros se cuentan como canónicos. Si alguno objetare que este concilio fue solamente provincial, no general, y que por tanto su juicio es de menor peso, nuestros antagonistas prosiguen mostrando que este concilio fue confirmado por el papa León IV (</a:t>
            </a:r>
            <a:r>
              <a:rPr lang="es-MX" sz="2000" i="1" dirty="0" err="1">
                <a:solidFill>
                  <a:schemeClr val="bg1"/>
                </a:solidFill>
                <a:effectLst>
                  <a:outerShdw blurRad="38100" dist="38100" dir="2700000" algn="tl">
                    <a:srgbClr val="000000">
                      <a:alpha val="43137"/>
                    </a:srgbClr>
                  </a:outerShdw>
                </a:effectLst>
              </a:rPr>
              <a:t>Dist</a:t>
            </a:r>
            <a:r>
              <a:rPr lang="es-MX" sz="2000" i="1" dirty="0">
                <a:solidFill>
                  <a:schemeClr val="bg1"/>
                </a:solidFill>
                <a:effectLst>
                  <a:outerShdw blurRad="38100" dist="38100" dir="2700000" algn="tl">
                    <a:srgbClr val="000000">
                      <a:alpha val="43137"/>
                    </a:srgbClr>
                  </a:outerShdw>
                </a:effectLst>
              </a:rPr>
              <a:t>.</a:t>
            </a:r>
            <a:r>
              <a:rPr lang="es-MX" sz="2000" dirty="0">
                <a:solidFill>
                  <a:schemeClr val="bg1"/>
                </a:solidFill>
                <a:effectLst>
                  <a:outerShdw blurRad="38100" dist="38100" dir="2700000" algn="tl">
                    <a:srgbClr val="000000">
                      <a:alpha val="43137"/>
                    </a:srgbClr>
                  </a:outerShdw>
                </a:effectLst>
              </a:rPr>
              <a:t> 20. </a:t>
            </a:r>
            <a:r>
              <a:rPr lang="es-MX" sz="2000" i="1" dirty="0">
                <a:solidFill>
                  <a:schemeClr val="bg1"/>
                </a:solidFill>
                <a:effectLst>
                  <a:outerShdw blurRad="38100" dist="38100" dir="2700000" algn="tl">
                    <a:srgbClr val="000000">
                      <a:alpha val="43137"/>
                    </a:srgbClr>
                  </a:outerShdw>
                </a:effectLst>
              </a:rPr>
              <a:t>C. de </a:t>
            </a:r>
            <a:r>
              <a:rPr lang="es-MX" sz="2000" i="1" dirty="0" err="1">
                <a:solidFill>
                  <a:schemeClr val="bg1"/>
                </a:solidFill>
                <a:effectLst>
                  <a:outerShdw blurRad="38100" dist="38100" dir="2700000" algn="tl">
                    <a:srgbClr val="000000">
                      <a:alpha val="43137"/>
                    </a:srgbClr>
                  </a:outerShdw>
                </a:effectLst>
              </a:rPr>
              <a:t>libellis</a:t>
            </a:r>
            <a:r>
              <a:rPr lang="es-MX" sz="2000" dirty="0">
                <a:solidFill>
                  <a:schemeClr val="bg1"/>
                </a:solidFill>
                <a:effectLst>
                  <a:outerShdw blurRad="38100" dist="38100" dir="2700000" algn="tl">
                    <a:srgbClr val="000000">
                      <a:alpha val="43137"/>
                    </a:srgbClr>
                  </a:outerShdw>
                </a:effectLst>
              </a:rPr>
              <a:t>) </a:t>
            </a:r>
            <a:endParaRPr lang="en-US" sz="2000" b="1" spc="667" dirty="0">
              <a:solidFill>
                <a:schemeClr val="bg1"/>
              </a:solidFill>
              <a:effectLst>
                <a:outerShdw blurRad="38100" dist="38100" dir="2700000" algn="tl">
                  <a:srgbClr val="000000">
                    <a:alpha val="43137"/>
                  </a:srgbClr>
                </a:outerShdw>
              </a:effectLst>
              <a:latin typeface="Caviar Dreams" panose="020B0402020204020504" pitchFamily="34" charset="0"/>
            </a:endParaRPr>
          </a:p>
        </p:txBody>
      </p:sp>
      <p:sp>
        <p:nvSpPr>
          <p:cNvPr id="24" name="EFFECT">
            <a:extLst>
              <a:ext uri="{FF2B5EF4-FFF2-40B4-BE49-F238E27FC236}">
                <a16:creationId xmlns:a16="http://schemas.microsoft.com/office/drawing/2014/main" id="{0A8A544B-1F5C-F540-5F53-D18E5C0E53C3}"/>
              </a:ext>
            </a:extLst>
          </p:cNvPr>
          <p:cNvSpPr/>
          <p:nvPr/>
        </p:nvSpPr>
        <p:spPr>
          <a:xfrm>
            <a:off x="856743" y="106394"/>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26" name="EFFECT">
            <a:extLst>
              <a:ext uri="{FF2B5EF4-FFF2-40B4-BE49-F238E27FC236}">
                <a16:creationId xmlns:a16="http://schemas.microsoft.com/office/drawing/2014/main" id="{54E89B79-C697-45C7-DA7C-16F4E5C4A556}"/>
              </a:ext>
            </a:extLst>
          </p:cNvPr>
          <p:cNvSpPr/>
          <p:nvPr/>
        </p:nvSpPr>
        <p:spPr>
          <a:xfrm>
            <a:off x="9156798" y="5465083"/>
            <a:ext cx="655898" cy="622677"/>
          </a:xfrm>
          <a:custGeom>
            <a:avLst/>
            <a:gdLst>
              <a:gd name="connsiteX0" fmla="*/ 5991 w 655898"/>
              <a:gd name="connsiteY0" fmla="*/ 424355 h 622677"/>
              <a:gd name="connsiteX1" fmla="*/ 231136 w 655898"/>
              <a:gd name="connsiteY1" fmla="*/ 621489 h 622677"/>
              <a:gd name="connsiteX2" fmla="*/ 373701 w 655898"/>
              <a:gd name="connsiteY2" fmla="*/ 601802 h 622677"/>
              <a:gd name="connsiteX3" fmla="*/ 639907 w 655898"/>
              <a:gd name="connsiteY3" fmla="*/ 360061 h 622677"/>
              <a:gd name="connsiteX4" fmla="*/ 534669 w 655898"/>
              <a:gd name="connsiteY4" fmla="*/ 33032 h 622677"/>
              <a:gd name="connsiteX5" fmla="*/ 5925 w 655898"/>
              <a:gd name="connsiteY5" fmla="*/ 424355 h 62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898" h="622677">
                <a:moveTo>
                  <a:pt x="5991" y="424355"/>
                </a:moveTo>
                <a:cubicBezTo>
                  <a:pt x="29959" y="528089"/>
                  <a:pt x="125046" y="611351"/>
                  <a:pt x="231136" y="621489"/>
                </a:cubicBezTo>
                <a:cubicBezTo>
                  <a:pt x="279269" y="626067"/>
                  <a:pt x="327860" y="616976"/>
                  <a:pt x="373701" y="601802"/>
                </a:cubicBezTo>
                <a:cubicBezTo>
                  <a:pt x="491644" y="562754"/>
                  <a:pt x="598846" y="477138"/>
                  <a:pt x="639907" y="360061"/>
                </a:cubicBezTo>
                <a:cubicBezTo>
                  <a:pt x="681033" y="242985"/>
                  <a:pt x="641740" y="96018"/>
                  <a:pt x="534669" y="33032"/>
                </a:cubicBezTo>
                <a:cubicBezTo>
                  <a:pt x="315352" y="-96014"/>
                  <a:pt x="-50983" y="177971"/>
                  <a:pt x="5925" y="424355"/>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29" name="EFFECT">
            <a:extLst>
              <a:ext uri="{FF2B5EF4-FFF2-40B4-BE49-F238E27FC236}">
                <a16:creationId xmlns:a16="http://schemas.microsoft.com/office/drawing/2014/main" id="{0F12D299-004E-00B9-1016-52394DB1290E}"/>
              </a:ext>
            </a:extLst>
          </p:cNvPr>
          <p:cNvSpPr/>
          <p:nvPr/>
        </p:nvSpPr>
        <p:spPr>
          <a:xfrm>
            <a:off x="3612494" y="4870159"/>
            <a:ext cx="655898" cy="655084"/>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30" name="EFFECT">
            <a:extLst>
              <a:ext uri="{FF2B5EF4-FFF2-40B4-BE49-F238E27FC236}">
                <a16:creationId xmlns:a16="http://schemas.microsoft.com/office/drawing/2014/main" id="{3B441301-15D8-A3C1-6FBC-682A4A5DA901}"/>
              </a:ext>
            </a:extLst>
          </p:cNvPr>
          <p:cNvSpPr/>
          <p:nvPr/>
        </p:nvSpPr>
        <p:spPr>
          <a:xfrm>
            <a:off x="467311" y="5198930"/>
            <a:ext cx="1264445" cy="1154985"/>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31" name="EFFECT">
            <a:extLst>
              <a:ext uri="{FF2B5EF4-FFF2-40B4-BE49-F238E27FC236}">
                <a16:creationId xmlns:a16="http://schemas.microsoft.com/office/drawing/2014/main" id="{2163B801-C6A3-7D5F-BE72-2FEF5B131BC8}"/>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33" name="EFFECT">
            <a:extLst>
              <a:ext uri="{FF2B5EF4-FFF2-40B4-BE49-F238E27FC236}">
                <a16:creationId xmlns:a16="http://schemas.microsoft.com/office/drawing/2014/main" id="{0B73BA21-B21F-9C11-7274-BDB8FC2F13F3}"/>
              </a:ext>
            </a:extLst>
          </p:cNvPr>
          <p:cNvSpPr>
            <a:spLocks noEditPoints="1"/>
          </p:cNvSpPr>
          <p:nvPr/>
        </p:nvSpPr>
        <p:spPr bwMode="auto">
          <a:xfrm>
            <a:off x="3264635" y="257175"/>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73355113"/>
      </p:ext>
    </p:extLst>
  </p:cSld>
  <p:clrMapOvr>
    <a:masterClrMapping/>
  </p:clrMapOvr>
  <mc:AlternateContent xmlns:mc="http://schemas.openxmlformats.org/markup-compatibility/2006">
    <mc:Choice xmlns:p14="http://schemas.microsoft.com/office/powerpoint/2010/main" Requires="p14">
      <p:transition advTm="0">
        <p14:flythrough dir="out"/>
      </p:transition>
    </mc:Choice>
    <mc:Fallback>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75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par>
                                <p:cTn id="11" presetID="6" presetClass="emph" presetSubtype="0" accel="40000" decel="40000" autoRev="1" fill="hold" grpId="1" nodeType="withEffect">
                                  <p:stCondLst>
                                    <p:cond delay="2500"/>
                                  </p:stCondLst>
                                  <p:iterate type="lt">
                                    <p:tmPct val="0"/>
                                  </p:iterate>
                                  <p:childTnLst>
                                    <p:animScale>
                                      <p:cBhvr>
                                        <p:cTn id="12" dur="500" fill="hold"/>
                                        <p:tgtEl>
                                          <p:spTgt spid="7"/>
                                        </p:tgtEl>
                                      </p:cBhvr>
                                      <p:by x="125000" y="125000"/>
                                    </p:animScale>
                                  </p:childTnLst>
                                </p:cTn>
                              </p:par>
                              <p:par>
                                <p:cTn id="13" presetID="10" presetClass="entr" presetSubtype="0" fill="hold" grpId="0" nodeType="withEffect">
                                  <p:stCondLst>
                                    <p:cond delay="75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childTnLst>
                                </p:cTn>
                              </p:par>
                              <p:par>
                                <p:cTn id="16" presetID="8" presetClass="emph" presetSubtype="0" fill="hold" grpId="1" nodeType="withEffect">
                                  <p:stCondLst>
                                    <p:cond delay="0"/>
                                  </p:stCondLst>
                                  <p:childTnLst>
                                    <p:animRot by="21600000">
                                      <p:cBhvr>
                                        <p:cTn id="17" dur="10000" fill="hold"/>
                                        <p:tgtEl>
                                          <p:spTgt spid="26"/>
                                        </p:tgtEl>
                                        <p:attrNameLst>
                                          <p:attrName>r</p:attrName>
                                        </p:attrNameLst>
                                      </p:cBhvr>
                                    </p:animRot>
                                  </p:childTnLst>
                                </p:cTn>
                              </p:par>
                              <p:par>
                                <p:cTn id="18" presetID="64" presetClass="path" presetSubtype="0" accel="50000" decel="50000" fill="hold" grpId="2" nodeType="withEffect">
                                  <p:stCondLst>
                                    <p:cond delay="0"/>
                                  </p:stCondLst>
                                  <p:childTnLst>
                                    <p:animMotion origin="layout" path="M -1.875E-6 -3.33333E-6 L -0.04114 0.17801 " pathEditMode="relative" rAng="0" ptsTypes="AA">
                                      <p:cBhvr>
                                        <p:cTn id="19" dur="10000" fill="hold"/>
                                        <p:tgtEl>
                                          <p:spTgt spid="26"/>
                                        </p:tgtEl>
                                        <p:attrNameLst>
                                          <p:attrName>ppt_x</p:attrName>
                                          <p:attrName>ppt_y</p:attrName>
                                        </p:attrNameLst>
                                      </p:cBhvr>
                                      <p:rCtr x="-2057" y="8889"/>
                                    </p:animMotion>
                                  </p:childTnLst>
                                </p:cTn>
                              </p:par>
                              <p:par>
                                <p:cTn id="20" presetID="10" presetClass="entr" presetSubtype="0" fill="hold" grpId="0" nodeType="withEffect">
                                  <p:stCondLst>
                                    <p:cond delay="125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childTnLst>
                                </p:cTn>
                              </p:par>
                              <p:par>
                                <p:cTn id="23" presetID="8" presetClass="emph" presetSubtype="0" fill="hold" grpId="1" nodeType="withEffect">
                                  <p:stCondLst>
                                    <p:cond delay="0"/>
                                  </p:stCondLst>
                                  <p:childTnLst>
                                    <p:animRot by="21600000">
                                      <p:cBhvr>
                                        <p:cTn id="24" dur="10000" fill="hold"/>
                                        <p:tgtEl>
                                          <p:spTgt spid="24"/>
                                        </p:tgtEl>
                                        <p:attrNameLst>
                                          <p:attrName>r</p:attrName>
                                        </p:attrNameLst>
                                      </p:cBhvr>
                                    </p:animRot>
                                  </p:childTnLst>
                                </p:cTn>
                              </p:par>
                              <p:par>
                                <p:cTn id="25" presetID="64" presetClass="path" presetSubtype="0" accel="50000" decel="50000" fill="hold" grpId="2" nodeType="withEffect">
                                  <p:stCondLst>
                                    <p:cond delay="0"/>
                                  </p:stCondLst>
                                  <p:childTnLst>
                                    <p:animMotion origin="layout" path="M -1.66667E-6 -1.85185E-6 L -0.02109 0.11852 " pathEditMode="relative" rAng="0" ptsTypes="AA">
                                      <p:cBhvr>
                                        <p:cTn id="26" dur="10000" fill="hold"/>
                                        <p:tgtEl>
                                          <p:spTgt spid="24"/>
                                        </p:tgtEl>
                                        <p:attrNameLst>
                                          <p:attrName>ppt_x</p:attrName>
                                          <p:attrName>ppt_y</p:attrName>
                                        </p:attrNameLst>
                                      </p:cBhvr>
                                      <p:rCtr x="-1055" y="5926"/>
                                    </p:animMotion>
                                  </p:childTnLst>
                                </p:cTn>
                              </p:par>
                              <p:par>
                                <p:cTn id="27" presetID="10" presetClass="entr" presetSubtype="0" fill="hold" grpId="0" nodeType="withEffect">
                                  <p:stCondLst>
                                    <p:cond delay="125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childTnLst>
                                </p:cTn>
                              </p:par>
                              <p:par>
                                <p:cTn id="30" presetID="8" presetClass="emph" presetSubtype="0" fill="hold" grpId="1" nodeType="withEffect">
                                  <p:stCondLst>
                                    <p:cond delay="0"/>
                                  </p:stCondLst>
                                  <p:childTnLst>
                                    <p:animRot by="21600000">
                                      <p:cBhvr>
                                        <p:cTn id="31" dur="10000" fill="hold"/>
                                        <p:tgtEl>
                                          <p:spTgt spid="29"/>
                                        </p:tgtEl>
                                        <p:attrNameLst>
                                          <p:attrName>r</p:attrName>
                                        </p:attrNameLst>
                                      </p:cBhvr>
                                    </p:animRot>
                                  </p:childTnLst>
                                </p:cTn>
                              </p:par>
                              <p:par>
                                <p:cTn id="32" presetID="64" presetClass="path" presetSubtype="0" accel="50000" decel="50000" fill="hold" grpId="2" nodeType="withEffect">
                                  <p:stCondLst>
                                    <p:cond delay="0"/>
                                  </p:stCondLst>
                                  <p:childTnLst>
                                    <p:animMotion origin="layout" path="M 2.91667E-6 -3.7037E-7 L -0.0211 0.11852 " pathEditMode="relative" rAng="0" ptsTypes="AA">
                                      <p:cBhvr>
                                        <p:cTn id="33" dur="10000" fill="hold"/>
                                        <p:tgtEl>
                                          <p:spTgt spid="29"/>
                                        </p:tgtEl>
                                        <p:attrNameLst>
                                          <p:attrName>ppt_x</p:attrName>
                                          <p:attrName>ppt_y</p:attrName>
                                        </p:attrNameLst>
                                      </p:cBhvr>
                                      <p:rCtr x="-1055" y="5926"/>
                                    </p:animMotion>
                                  </p:childTnLst>
                                </p:cTn>
                              </p:par>
                              <p:par>
                                <p:cTn id="34" presetID="10" presetClass="entr" presetSubtype="0" repeatCount="indefinite"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1000"/>
                                        <p:tgtEl>
                                          <p:spTgt spid="31"/>
                                        </p:tgtEl>
                                      </p:cBhvr>
                                    </p:animEffect>
                                  </p:childTnLst>
                                </p:cTn>
                              </p:par>
                              <p:par>
                                <p:cTn id="37" presetID="10" presetClass="entr" presetSubtype="0" repeatCount="indefinite" fill="hold" grpId="0" nodeType="withEffect">
                                  <p:stCondLst>
                                    <p:cond delay="50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0"/>
                                        <p:tgtEl>
                                          <p:spTgt spid="30"/>
                                        </p:tgtEl>
                                      </p:cBhvr>
                                    </p:animEffect>
                                  </p:childTnLst>
                                </p:cTn>
                              </p:par>
                              <p:par>
                                <p:cTn id="40" presetID="22" presetClass="entr" presetSubtype="8" fill="hold" grpId="0" nodeType="withEffect">
                                  <p:stCondLst>
                                    <p:cond delay="1000"/>
                                  </p:stCondLst>
                                  <p:childTnLst>
                                    <p:set>
                                      <p:cBhvr>
                                        <p:cTn id="41" dur="1" fill="hold">
                                          <p:stCondLst>
                                            <p:cond delay="0"/>
                                          </p:stCondLst>
                                        </p:cTn>
                                        <p:tgtEl>
                                          <p:spTgt spid="33"/>
                                        </p:tgtEl>
                                        <p:attrNameLst>
                                          <p:attrName>style.visibility</p:attrName>
                                        </p:attrNameLst>
                                      </p:cBhvr>
                                      <p:to>
                                        <p:strVal val="visible"/>
                                      </p:to>
                                    </p:set>
                                    <p:animEffect transition="in" filter="wipe(left)">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4" grpId="0" animBg="1"/>
      <p:bldP spid="24" grpId="1" animBg="1"/>
      <p:bldP spid="24" grpId="2" animBg="1"/>
      <p:bldP spid="26" grpId="0" animBg="1"/>
      <p:bldP spid="26" grpId="1" animBg="1"/>
      <p:bldP spid="26" grpId="2" animBg="1"/>
      <p:bldP spid="29" grpId="0" animBg="1"/>
      <p:bldP spid="29" grpId="1" animBg="1"/>
      <p:bldP spid="29" grpId="2" animBg="1"/>
      <p:bldP spid="30" grpId="0" animBg="1"/>
      <p:bldP spid="31"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98FCA-5669-353B-C778-4F1268D44609}"/>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78317767-B1BF-EAD1-64D4-4901C4BF6DD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Placeholder 4">
            <a:extLst>
              <a:ext uri="{FF2B5EF4-FFF2-40B4-BE49-F238E27FC236}">
                <a16:creationId xmlns:a16="http://schemas.microsoft.com/office/drawing/2014/main" id="{651EBD45-B36F-27B7-D0C4-50C79D499706}"/>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7546" r="17546"/>
          <a:stretch/>
        </p:blipFill>
        <p:spPr/>
      </p:pic>
      <p:sp>
        <p:nvSpPr>
          <p:cNvPr id="7" name="TEXT">
            <a:extLst>
              <a:ext uri="{FF2B5EF4-FFF2-40B4-BE49-F238E27FC236}">
                <a16:creationId xmlns:a16="http://schemas.microsoft.com/office/drawing/2014/main" id="{4B69DDD3-5030-828F-783B-95298E1C5109}"/>
              </a:ext>
            </a:extLst>
          </p:cNvPr>
          <p:cNvSpPr txBox="1"/>
          <p:nvPr/>
        </p:nvSpPr>
        <p:spPr>
          <a:xfrm>
            <a:off x="6392373" y="1763039"/>
            <a:ext cx="5289397" cy="3785652"/>
          </a:xfrm>
          <a:prstGeom prst="rect">
            <a:avLst/>
          </a:prstGeom>
          <a:noFill/>
        </p:spPr>
        <p:txBody>
          <a:bodyPr wrap="square" rtlCol="0">
            <a:spAutoFit/>
          </a:bodyPr>
          <a:lstStyle/>
          <a:p>
            <a:pPr algn="just"/>
            <a:r>
              <a:rPr lang="es-MX" sz="2000" dirty="0">
                <a:solidFill>
                  <a:schemeClr val="bg1"/>
                </a:solidFill>
                <a:effectLst>
                  <a:outerShdw blurRad="38100" dist="38100" dir="2700000" algn="tl">
                    <a:srgbClr val="000000">
                      <a:alpha val="43137"/>
                    </a:srgbClr>
                  </a:outerShdw>
                </a:effectLst>
              </a:rPr>
              <a:t>Además, aducen el concilio de Florencia bajo Eugenio IV (</a:t>
            </a:r>
            <a:r>
              <a:rPr lang="es-MX" sz="2000" i="1" dirty="0" err="1">
                <a:solidFill>
                  <a:schemeClr val="bg1"/>
                </a:solidFill>
                <a:effectLst>
                  <a:outerShdw blurRad="38100" dist="38100" dir="2700000" algn="tl">
                    <a:srgbClr val="000000">
                      <a:alpha val="43137"/>
                    </a:srgbClr>
                  </a:outerShdw>
                </a:effectLst>
              </a:rPr>
              <a:t>Epist</a:t>
            </a:r>
            <a:r>
              <a:rPr lang="es-MX" sz="2000" i="1" dirty="0">
                <a:solidFill>
                  <a:schemeClr val="bg1"/>
                </a:solidFill>
                <a:effectLst>
                  <a:outerShdw blurRad="38100" dist="38100" dir="2700000" algn="tl">
                    <a:srgbClr val="000000">
                      <a:alpha val="43137"/>
                    </a:srgbClr>
                  </a:outerShdw>
                </a:effectLst>
              </a:rPr>
              <a:t>. ad </a:t>
            </a:r>
            <a:r>
              <a:rPr lang="es-MX" sz="2000" i="1" dirty="0" err="1">
                <a:solidFill>
                  <a:schemeClr val="bg1"/>
                </a:solidFill>
                <a:effectLst>
                  <a:outerShdw blurRad="38100" dist="38100" dir="2700000" algn="tl">
                    <a:srgbClr val="000000">
                      <a:alpha val="43137"/>
                    </a:srgbClr>
                  </a:outerShdw>
                </a:effectLst>
              </a:rPr>
              <a:t>Armenos</a:t>
            </a:r>
            <a:r>
              <a:rPr lang="es-MX" sz="2000" dirty="0">
                <a:solidFill>
                  <a:schemeClr val="bg1"/>
                </a:solidFill>
                <a:effectLst>
                  <a:outerShdw blurRad="38100" dist="38100" dir="2700000" algn="tl">
                    <a:srgbClr val="000000">
                      <a:alpha val="43137"/>
                    </a:srgbClr>
                  </a:outerShdw>
                </a:effectLst>
              </a:rPr>
              <a:t>), el de Trento bajo Paulo III (</a:t>
            </a:r>
            <a:r>
              <a:rPr lang="es-MX" sz="2000" dirty="0" err="1">
                <a:solidFill>
                  <a:schemeClr val="bg1"/>
                </a:solidFill>
                <a:effectLst>
                  <a:outerShdw blurRad="38100" dist="38100" dir="2700000" algn="tl">
                    <a:srgbClr val="000000">
                      <a:alpha val="43137"/>
                    </a:srgbClr>
                  </a:outerShdw>
                </a:effectLst>
              </a:rPr>
              <a:t>ses</a:t>
            </a:r>
            <a:r>
              <a:rPr lang="es-MX" sz="2000" dirty="0">
                <a:solidFill>
                  <a:schemeClr val="bg1"/>
                </a:solidFill>
                <a:effectLst>
                  <a:outerShdw blurRad="38100" dist="38100" dir="2700000" algn="tl">
                    <a:srgbClr val="000000">
                      <a:alpha val="43137"/>
                    </a:srgbClr>
                  </a:outerShdw>
                </a:effectLst>
              </a:rPr>
              <a:t>. 4), y al papa Gelasio con un concilio de setenta obispos. Entre los padres citan a Inocencio I, también papa, en su tercera epístola a Exuperio de Tolosa; a Agustín (</a:t>
            </a:r>
            <a:r>
              <a:rPr lang="es-MX" sz="2000" i="1" dirty="0">
                <a:solidFill>
                  <a:schemeClr val="bg1"/>
                </a:solidFill>
                <a:effectLst>
                  <a:outerShdw blurRad="38100" dist="38100" dir="2700000" algn="tl">
                    <a:srgbClr val="000000">
                      <a:alpha val="43137"/>
                    </a:srgbClr>
                  </a:outerShdw>
                </a:effectLst>
              </a:rPr>
              <a:t>De Doctrina Christiana</a:t>
            </a:r>
            <a:r>
              <a:rPr lang="es-MX" sz="2000" dirty="0">
                <a:solidFill>
                  <a:schemeClr val="bg1"/>
                </a:solidFill>
                <a:effectLst>
                  <a:outerShdw blurRad="38100" dist="38100" dir="2700000" algn="tl">
                    <a:srgbClr val="000000">
                      <a:alpha val="43137"/>
                    </a:srgbClr>
                  </a:outerShdw>
                </a:effectLst>
              </a:rPr>
              <a:t>, Lib. II, c. 8); e Isidoro de Sevilla (</a:t>
            </a:r>
            <a:r>
              <a:rPr lang="es-MX" sz="2000" i="1" dirty="0">
                <a:solidFill>
                  <a:schemeClr val="bg1"/>
                </a:solidFill>
                <a:effectLst>
                  <a:outerShdw blurRad="38100" dist="38100" dir="2700000" algn="tl">
                    <a:srgbClr val="000000">
                      <a:alpha val="43137"/>
                    </a:srgbClr>
                  </a:outerShdw>
                </a:effectLst>
              </a:rPr>
              <a:t>Etimologías</a:t>
            </a:r>
            <a:r>
              <a:rPr lang="es-MX" sz="2000" dirty="0">
                <a:solidFill>
                  <a:schemeClr val="bg1"/>
                </a:solidFill>
                <a:effectLst>
                  <a:outerShdw blurRad="38100" dist="38100" dir="2700000" algn="tl">
                    <a:srgbClr val="000000">
                      <a:alpha val="43137"/>
                    </a:srgbClr>
                  </a:outerShdw>
                </a:effectLst>
              </a:rPr>
              <a:t>, Lib. VI, c. 1). De manera que el argumento de nuestros opositores corre así: estos concilios y estos padres afirman que tales libros pertenecen al sagrado canon; luego, tales libros son canónicos.</a:t>
            </a:r>
            <a:endParaRPr lang="en-US" sz="2000" b="1" spc="667" dirty="0">
              <a:solidFill>
                <a:schemeClr val="bg1"/>
              </a:solidFill>
              <a:effectLst>
                <a:outerShdw blurRad="38100" dist="38100" dir="2700000" algn="tl">
                  <a:srgbClr val="000000">
                    <a:alpha val="43137"/>
                  </a:srgbClr>
                </a:outerShdw>
              </a:effectLst>
              <a:latin typeface="Caviar Dreams" panose="020B0402020204020504" pitchFamily="34" charset="0"/>
            </a:endParaRPr>
          </a:p>
        </p:txBody>
      </p:sp>
      <p:sp>
        <p:nvSpPr>
          <p:cNvPr id="24" name="EFFECT">
            <a:extLst>
              <a:ext uri="{FF2B5EF4-FFF2-40B4-BE49-F238E27FC236}">
                <a16:creationId xmlns:a16="http://schemas.microsoft.com/office/drawing/2014/main" id="{3E75983F-BE66-96BA-F1C2-57D4196F77D3}"/>
              </a:ext>
            </a:extLst>
          </p:cNvPr>
          <p:cNvSpPr/>
          <p:nvPr/>
        </p:nvSpPr>
        <p:spPr>
          <a:xfrm>
            <a:off x="856743" y="106394"/>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26" name="EFFECT">
            <a:extLst>
              <a:ext uri="{FF2B5EF4-FFF2-40B4-BE49-F238E27FC236}">
                <a16:creationId xmlns:a16="http://schemas.microsoft.com/office/drawing/2014/main" id="{871FE246-EF90-1B1C-6C54-0FF1F81F23DA}"/>
              </a:ext>
            </a:extLst>
          </p:cNvPr>
          <p:cNvSpPr/>
          <p:nvPr/>
        </p:nvSpPr>
        <p:spPr>
          <a:xfrm>
            <a:off x="9156798" y="5465083"/>
            <a:ext cx="655898" cy="622677"/>
          </a:xfrm>
          <a:custGeom>
            <a:avLst/>
            <a:gdLst>
              <a:gd name="connsiteX0" fmla="*/ 5991 w 655898"/>
              <a:gd name="connsiteY0" fmla="*/ 424355 h 622677"/>
              <a:gd name="connsiteX1" fmla="*/ 231136 w 655898"/>
              <a:gd name="connsiteY1" fmla="*/ 621489 h 622677"/>
              <a:gd name="connsiteX2" fmla="*/ 373701 w 655898"/>
              <a:gd name="connsiteY2" fmla="*/ 601802 h 622677"/>
              <a:gd name="connsiteX3" fmla="*/ 639907 w 655898"/>
              <a:gd name="connsiteY3" fmla="*/ 360061 h 622677"/>
              <a:gd name="connsiteX4" fmla="*/ 534669 w 655898"/>
              <a:gd name="connsiteY4" fmla="*/ 33032 h 622677"/>
              <a:gd name="connsiteX5" fmla="*/ 5925 w 655898"/>
              <a:gd name="connsiteY5" fmla="*/ 424355 h 62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898" h="622677">
                <a:moveTo>
                  <a:pt x="5991" y="424355"/>
                </a:moveTo>
                <a:cubicBezTo>
                  <a:pt x="29959" y="528089"/>
                  <a:pt x="125046" y="611351"/>
                  <a:pt x="231136" y="621489"/>
                </a:cubicBezTo>
                <a:cubicBezTo>
                  <a:pt x="279269" y="626067"/>
                  <a:pt x="327860" y="616976"/>
                  <a:pt x="373701" y="601802"/>
                </a:cubicBezTo>
                <a:cubicBezTo>
                  <a:pt x="491644" y="562754"/>
                  <a:pt x="598846" y="477138"/>
                  <a:pt x="639907" y="360061"/>
                </a:cubicBezTo>
                <a:cubicBezTo>
                  <a:pt x="681033" y="242985"/>
                  <a:pt x="641740" y="96018"/>
                  <a:pt x="534669" y="33032"/>
                </a:cubicBezTo>
                <a:cubicBezTo>
                  <a:pt x="315352" y="-96014"/>
                  <a:pt x="-50983" y="177971"/>
                  <a:pt x="5925" y="424355"/>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29" name="EFFECT">
            <a:extLst>
              <a:ext uri="{FF2B5EF4-FFF2-40B4-BE49-F238E27FC236}">
                <a16:creationId xmlns:a16="http://schemas.microsoft.com/office/drawing/2014/main" id="{84BF578C-443D-3E3C-FD3C-BAC3C094CEA3}"/>
              </a:ext>
            </a:extLst>
          </p:cNvPr>
          <p:cNvSpPr/>
          <p:nvPr/>
        </p:nvSpPr>
        <p:spPr>
          <a:xfrm>
            <a:off x="3612494" y="4870159"/>
            <a:ext cx="655898" cy="655084"/>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30" name="EFFECT">
            <a:extLst>
              <a:ext uri="{FF2B5EF4-FFF2-40B4-BE49-F238E27FC236}">
                <a16:creationId xmlns:a16="http://schemas.microsoft.com/office/drawing/2014/main" id="{06105BD1-92F2-3776-D1C7-0B51D626301D}"/>
              </a:ext>
            </a:extLst>
          </p:cNvPr>
          <p:cNvSpPr/>
          <p:nvPr/>
        </p:nvSpPr>
        <p:spPr>
          <a:xfrm>
            <a:off x="467311" y="5198930"/>
            <a:ext cx="1264445" cy="1154985"/>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31" name="EFFECT">
            <a:extLst>
              <a:ext uri="{FF2B5EF4-FFF2-40B4-BE49-F238E27FC236}">
                <a16:creationId xmlns:a16="http://schemas.microsoft.com/office/drawing/2014/main" id="{AA71F30D-AA17-47E0-3ADE-53F81A2EDFAF}"/>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33" name="EFFECT">
            <a:extLst>
              <a:ext uri="{FF2B5EF4-FFF2-40B4-BE49-F238E27FC236}">
                <a16:creationId xmlns:a16="http://schemas.microsoft.com/office/drawing/2014/main" id="{780299BD-F078-486B-6C34-0851363E9B88}"/>
              </a:ext>
            </a:extLst>
          </p:cNvPr>
          <p:cNvSpPr>
            <a:spLocks noEditPoints="1"/>
          </p:cNvSpPr>
          <p:nvPr/>
        </p:nvSpPr>
        <p:spPr bwMode="auto">
          <a:xfrm>
            <a:off x="3264635" y="257175"/>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11514320"/>
      </p:ext>
    </p:extLst>
  </p:cSld>
  <p:clrMapOvr>
    <a:masterClrMapping/>
  </p:clrMapOvr>
  <mc:AlternateContent xmlns:mc="http://schemas.openxmlformats.org/markup-compatibility/2006">
    <mc:Choice xmlns:p14="http://schemas.microsoft.com/office/powerpoint/2010/main" Requires="p14">
      <p:transition advTm="0">
        <p14:flythrough dir="out"/>
      </p:transition>
    </mc:Choice>
    <mc:Fallback>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75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par>
                                <p:cTn id="11" presetID="6" presetClass="emph" presetSubtype="0" accel="40000" decel="40000" autoRev="1" fill="hold" grpId="1" nodeType="withEffect">
                                  <p:stCondLst>
                                    <p:cond delay="2500"/>
                                  </p:stCondLst>
                                  <p:iterate type="lt">
                                    <p:tmPct val="0"/>
                                  </p:iterate>
                                  <p:childTnLst>
                                    <p:animScale>
                                      <p:cBhvr>
                                        <p:cTn id="12" dur="500" fill="hold"/>
                                        <p:tgtEl>
                                          <p:spTgt spid="7"/>
                                        </p:tgtEl>
                                      </p:cBhvr>
                                      <p:by x="125000" y="125000"/>
                                    </p:animScale>
                                  </p:childTnLst>
                                </p:cTn>
                              </p:par>
                              <p:par>
                                <p:cTn id="13" presetID="10" presetClass="entr" presetSubtype="0" fill="hold" grpId="0" nodeType="withEffect">
                                  <p:stCondLst>
                                    <p:cond delay="75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childTnLst>
                                </p:cTn>
                              </p:par>
                              <p:par>
                                <p:cTn id="16" presetID="8" presetClass="emph" presetSubtype="0" fill="hold" grpId="1" nodeType="withEffect">
                                  <p:stCondLst>
                                    <p:cond delay="0"/>
                                  </p:stCondLst>
                                  <p:childTnLst>
                                    <p:animRot by="21600000">
                                      <p:cBhvr>
                                        <p:cTn id="17" dur="10000" fill="hold"/>
                                        <p:tgtEl>
                                          <p:spTgt spid="26"/>
                                        </p:tgtEl>
                                        <p:attrNameLst>
                                          <p:attrName>r</p:attrName>
                                        </p:attrNameLst>
                                      </p:cBhvr>
                                    </p:animRot>
                                  </p:childTnLst>
                                </p:cTn>
                              </p:par>
                              <p:par>
                                <p:cTn id="18" presetID="64" presetClass="path" presetSubtype="0" accel="50000" decel="50000" fill="hold" grpId="2" nodeType="withEffect">
                                  <p:stCondLst>
                                    <p:cond delay="0"/>
                                  </p:stCondLst>
                                  <p:childTnLst>
                                    <p:animMotion origin="layout" path="M -1.875E-6 -3.33333E-6 L -0.04114 0.17801 " pathEditMode="relative" rAng="0" ptsTypes="AA">
                                      <p:cBhvr>
                                        <p:cTn id="19" dur="10000" fill="hold"/>
                                        <p:tgtEl>
                                          <p:spTgt spid="26"/>
                                        </p:tgtEl>
                                        <p:attrNameLst>
                                          <p:attrName>ppt_x</p:attrName>
                                          <p:attrName>ppt_y</p:attrName>
                                        </p:attrNameLst>
                                      </p:cBhvr>
                                      <p:rCtr x="-2057" y="8889"/>
                                    </p:animMotion>
                                  </p:childTnLst>
                                </p:cTn>
                              </p:par>
                              <p:par>
                                <p:cTn id="20" presetID="10" presetClass="entr" presetSubtype="0" fill="hold" grpId="0" nodeType="withEffect">
                                  <p:stCondLst>
                                    <p:cond delay="125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childTnLst>
                                </p:cTn>
                              </p:par>
                              <p:par>
                                <p:cTn id="23" presetID="8" presetClass="emph" presetSubtype="0" fill="hold" grpId="1" nodeType="withEffect">
                                  <p:stCondLst>
                                    <p:cond delay="0"/>
                                  </p:stCondLst>
                                  <p:childTnLst>
                                    <p:animRot by="21600000">
                                      <p:cBhvr>
                                        <p:cTn id="24" dur="10000" fill="hold"/>
                                        <p:tgtEl>
                                          <p:spTgt spid="24"/>
                                        </p:tgtEl>
                                        <p:attrNameLst>
                                          <p:attrName>r</p:attrName>
                                        </p:attrNameLst>
                                      </p:cBhvr>
                                    </p:animRot>
                                  </p:childTnLst>
                                </p:cTn>
                              </p:par>
                              <p:par>
                                <p:cTn id="25" presetID="64" presetClass="path" presetSubtype="0" accel="50000" decel="50000" fill="hold" grpId="2" nodeType="withEffect">
                                  <p:stCondLst>
                                    <p:cond delay="0"/>
                                  </p:stCondLst>
                                  <p:childTnLst>
                                    <p:animMotion origin="layout" path="M -1.66667E-6 -1.85185E-6 L -0.02109 0.11852 " pathEditMode="relative" rAng="0" ptsTypes="AA">
                                      <p:cBhvr>
                                        <p:cTn id="26" dur="10000" fill="hold"/>
                                        <p:tgtEl>
                                          <p:spTgt spid="24"/>
                                        </p:tgtEl>
                                        <p:attrNameLst>
                                          <p:attrName>ppt_x</p:attrName>
                                          <p:attrName>ppt_y</p:attrName>
                                        </p:attrNameLst>
                                      </p:cBhvr>
                                      <p:rCtr x="-1055" y="5926"/>
                                    </p:animMotion>
                                  </p:childTnLst>
                                </p:cTn>
                              </p:par>
                              <p:par>
                                <p:cTn id="27" presetID="10" presetClass="entr" presetSubtype="0" fill="hold" grpId="0" nodeType="withEffect">
                                  <p:stCondLst>
                                    <p:cond delay="125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childTnLst>
                                </p:cTn>
                              </p:par>
                              <p:par>
                                <p:cTn id="30" presetID="8" presetClass="emph" presetSubtype="0" fill="hold" grpId="1" nodeType="withEffect">
                                  <p:stCondLst>
                                    <p:cond delay="0"/>
                                  </p:stCondLst>
                                  <p:childTnLst>
                                    <p:animRot by="21600000">
                                      <p:cBhvr>
                                        <p:cTn id="31" dur="10000" fill="hold"/>
                                        <p:tgtEl>
                                          <p:spTgt spid="29"/>
                                        </p:tgtEl>
                                        <p:attrNameLst>
                                          <p:attrName>r</p:attrName>
                                        </p:attrNameLst>
                                      </p:cBhvr>
                                    </p:animRot>
                                  </p:childTnLst>
                                </p:cTn>
                              </p:par>
                              <p:par>
                                <p:cTn id="32" presetID="64" presetClass="path" presetSubtype="0" accel="50000" decel="50000" fill="hold" grpId="2" nodeType="withEffect">
                                  <p:stCondLst>
                                    <p:cond delay="0"/>
                                  </p:stCondLst>
                                  <p:childTnLst>
                                    <p:animMotion origin="layout" path="M 2.91667E-6 -3.7037E-7 L -0.0211 0.11852 " pathEditMode="relative" rAng="0" ptsTypes="AA">
                                      <p:cBhvr>
                                        <p:cTn id="33" dur="10000" fill="hold"/>
                                        <p:tgtEl>
                                          <p:spTgt spid="29"/>
                                        </p:tgtEl>
                                        <p:attrNameLst>
                                          <p:attrName>ppt_x</p:attrName>
                                          <p:attrName>ppt_y</p:attrName>
                                        </p:attrNameLst>
                                      </p:cBhvr>
                                      <p:rCtr x="-1055" y="5926"/>
                                    </p:animMotion>
                                  </p:childTnLst>
                                </p:cTn>
                              </p:par>
                              <p:par>
                                <p:cTn id="34" presetID="10" presetClass="entr" presetSubtype="0" repeatCount="indefinite"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1000"/>
                                        <p:tgtEl>
                                          <p:spTgt spid="31"/>
                                        </p:tgtEl>
                                      </p:cBhvr>
                                    </p:animEffect>
                                  </p:childTnLst>
                                </p:cTn>
                              </p:par>
                              <p:par>
                                <p:cTn id="37" presetID="10" presetClass="entr" presetSubtype="0" repeatCount="indefinite" fill="hold" grpId="0" nodeType="withEffect">
                                  <p:stCondLst>
                                    <p:cond delay="50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0"/>
                                        <p:tgtEl>
                                          <p:spTgt spid="30"/>
                                        </p:tgtEl>
                                      </p:cBhvr>
                                    </p:animEffect>
                                  </p:childTnLst>
                                </p:cTn>
                              </p:par>
                              <p:par>
                                <p:cTn id="40" presetID="22" presetClass="entr" presetSubtype="8" fill="hold" grpId="0" nodeType="withEffect">
                                  <p:stCondLst>
                                    <p:cond delay="1000"/>
                                  </p:stCondLst>
                                  <p:childTnLst>
                                    <p:set>
                                      <p:cBhvr>
                                        <p:cTn id="41" dur="1" fill="hold">
                                          <p:stCondLst>
                                            <p:cond delay="0"/>
                                          </p:stCondLst>
                                        </p:cTn>
                                        <p:tgtEl>
                                          <p:spTgt spid="33"/>
                                        </p:tgtEl>
                                        <p:attrNameLst>
                                          <p:attrName>style.visibility</p:attrName>
                                        </p:attrNameLst>
                                      </p:cBhvr>
                                      <p:to>
                                        <p:strVal val="visible"/>
                                      </p:to>
                                    </p:set>
                                    <p:animEffect transition="in" filter="wipe(left)">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4" grpId="0" animBg="1"/>
      <p:bldP spid="24" grpId="1" animBg="1"/>
      <p:bldP spid="24" grpId="2" animBg="1"/>
      <p:bldP spid="26" grpId="0" animBg="1"/>
      <p:bldP spid="26" grpId="1" animBg="1"/>
      <p:bldP spid="26" grpId="2" animBg="1"/>
      <p:bldP spid="29" grpId="0" animBg="1"/>
      <p:bldP spid="29" grpId="1" animBg="1"/>
      <p:bldP spid="29" grpId="2" animBg="1"/>
      <p:bldP spid="30" grpId="0" animBg="1"/>
      <p:bldP spid="31"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07EB709-8516-5BF6-B5C3-9AB7304617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28" y="0"/>
            <a:ext cx="12135671" cy="6858000"/>
          </a:xfrm>
          <a:prstGeom prst="rect">
            <a:avLst/>
          </a:prstGeom>
        </p:spPr>
      </p:pic>
      <p:pic>
        <p:nvPicPr>
          <p:cNvPr id="9" name="Picture Placeholder 8">
            <a:extLst>
              <a:ext uri="{FF2B5EF4-FFF2-40B4-BE49-F238E27FC236}">
                <a16:creationId xmlns:a16="http://schemas.microsoft.com/office/drawing/2014/main" id="{E6BCC88A-6D44-4B45-8B5D-1D778C9662C7}"/>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0061" r="20061"/>
          <a:stretch/>
        </p:blipFill>
        <p:spPr/>
      </p:pic>
      <p:pic>
        <p:nvPicPr>
          <p:cNvPr id="14" name="Picture Placeholder 13">
            <a:extLst>
              <a:ext uri="{FF2B5EF4-FFF2-40B4-BE49-F238E27FC236}">
                <a16:creationId xmlns:a16="http://schemas.microsoft.com/office/drawing/2014/main" id="{830CF042-00F7-47E3-BF4B-EB160302F860}"/>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3266" r="13266"/>
          <a:stretch/>
        </p:blipFill>
        <p:spPr/>
      </p:pic>
      <p:pic>
        <p:nvPicPr>
          <p:cNvPr id="12" name="Picture Placeholder 11">
            <a:extLst>
              <a:ext uri="{FF2B5EF4-FFF2-40B4-BE49-F238E27FC236}">
                <a16:creationId xmlns:a16="http://schemas.microsoft.com/office/drawing/2014/main" id="{43D8AA6B-A76D-444E-A6A2-D9EA76AAE374}"/>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4700" b="4700"/>
          <a:stretch/>
        </p:blipFill>
        <p:spPr/>
      </p:pic>
      <p:sp>
        <p:nvSpPr>
          <p:cNvPr id="11" name="SHAPE">
            <a:extLst>
              <a:ext uri="{FF2B5EF4-FFF2-40B4-BE49-F238E27FC236}">
                <a16:creationId xmlns:a16="http://schemas.microsoft.com/office/drawing/2014/main" id="{323D0ABB-FDB8-47EA-AC89-D45963B6A9AA}"/>
              </a:ext>
            </a:extLst>
          </p:cNvPr>
          <p:cNvSpPr/>
          <p:nvPr/>
        </p:nvSpPr>
        <p:spPr>
          <a:xfrm>
            <a:off x="1501090" y="976651"/>
            <a:ext cx="4388266" cy="397577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a:extLst>
              <a:ext uri="{FF2B5EF4-FFF2-40B4-BE49-F238E27FC236}">
                <a16:creationId xmlns:a16="http://schemas.microsoft.com/office/drawing/2014/main" id="{3421DCA6-F026-4F77-BBE5-343F56475E69}"/>
              </a:ext>
            </a:extLst>
          </p:cNvPr>
          <p:cNvSpPr txBox="1"/>
          <p:nvPr/>
        </p:nvSpPr>
        <p:spPr>
          <a:xfrm>
            <a:off x="6627683" y="1826918"/>
            <a:ext cx="5415922" cy="861774"/>
          </a:xfrm>
          <a:prstGeom prst="rect">
            <a:avLst/>
          </a:prstGeom>
          <a:noFill/>
        </p:spPr>
        <p:txBody>
          <a:bodyPr wrap="square" rtlCol="0">
            <a:spAutoFit/>
          </a:bodyPr>
          <a:lstStyle/>
          <a:p>
            <a:r>
              <a:rPr lang="en-US" sz="5000" b="1" dirty="0">
                <a:solidFill>
                  <a:schemeClr val="bg1"/>
                </a:solidFill>
                <a:latin typeface="Indigo Regular" panose="00000500000000000000" pitchFamily="50" charset="0"/>
                <a:ea typeface="Open Sans" panose="020B0606030504020204" pitchFamily="34" charset="0"/>
                <a:cs typeface="Poppins" panose="00000500000000000000" pitchFamily="2" charset="0"/>
              </a:rPr>
              <a:t>REFUTACIONES</a:t>
            </a:r>
          </a:p>
        </p:txBody>
      </p:sp>
      <p:sp>
        <p:nvSpPr>
          <p:cNvPr id="16" name="TEXT">
            <a:extLst>
              <a:ext uri="{FF2B5EF4-FFF2-40B4-BE49-F238E27FC236}">
                <a16:creationId xmlns:a16="http://schemas.microsoft.com/office/drawing/2014/main" id="{BAE8D48B-CA18-446D-9FF6-97A562FE607D}"/>
              </a:ext>
            </a:extLst>
          </p:cNvPr>
          <p:cNvSpPr/>
          <p:nvPr/>
        </p:nvSpPr>
        <p:spPr>
          <a:xfrm>
            <a:off x="6627683" y="2649638"/>
            <a:ext cx="4555306" cy="3613746"/>
          </a:xfrm>
          <a:prstGeom prst="rect">
            <a:avLst/>
          </a:prstGeom>
        </p:spPr>
        <p:txBody>
          <a:bodyPr wrap="square">
            <a:spAutoFit/>
          </a:bodyPr>
          <a:lstStyle/>
          <a:p>
            <a:pPr algn="just">
              <a:lnSpc>
                <a:spcPct val="150000"/>
              </a:lnSpc>
            </a:pPr>
            <a:r>
              <a:rPr lang="es-MX" sz="1400" dirty="0">
                <a:solidFill>
                  <a:schemeClr val="bg1"/>
                </a:solidFill>
                <a:effectLst>
                  <a:outerShdw blurRad="38100" dist="38100" dir="2700000" algn="tl">
                    <a:srgbClr val="000000">
                      <a:alpha val="43137"/>
                    </a:srgbClr>
                  </a:outerShdw>
                </a:effectLst>
              </a:rPr>
              <a:t>El concilio de Cartago fue meramente provincial y compuesto de unos pocos obispos; y, por tanto, no tiene autoridad suficientemente fuerte y clara para confirmar el punto en cuestión. Además, los mismos adversarios no reciben todos los decretos de este concilio. Pues los papistas vehementemente y con desprecio rechazan la </a:t>
            </a:r>
            <a:r>
              <a:rPr lang="es-MX" sz="1400" dirty="0" err="1">
                <a:solidFill>
                  <a:schemeClr val="bg1"/>
                </a:solidFill>
                <a:effectLst>
                  <a:outerShdw blurRad="38100" dist="38100" dir="2700000" algn="tl">
                    <a:srgbClr val="000000">
                      <a:alpha val="43137"/>
                    </a:srgbClr>
                  </a:outerShdw>
                </a:effectLst>
              </a:rPr>
              <a:t>injunción</a:t>
            </a:r>
            <a:r>
              <a:rPr lang="es-MX" sz="1400" dirty="0">
                <a:solidFill>
                  <a:schemeClr val="bg1"/>
                </a:solidFill>
                <a:effectLst>
                  <a:outerShdw blurRad="38100" dist="38100" dir="2700000" algn="tl">
                    <a:srgbClr val="000000">
                      <a:alpha val="43137"/>
                    </a:srgbClr>
                  </a:outerShdw>
                </a:effectLst>
              </a:rPr>
              <a:t> más solemnemente expresada en el canon 39: que “el obispo de la sede principal no debe ser llamado sumo sacerdote, o jefe de los sacerdotes, ni por ningún título semejante”. No pueden entonces atarnos con una autoridad a la cual ellos mismos rehúsan sujetarse</a:t>
            </a:r>
            <a:endParaRPr lang="en-US" sz="1400" dirty="0">
              <a:solidFill>
                <a:schemeClr val="bg1"/>
              </a:solidFill>
              <a:effectLst>
                <a:outerShdw blurRad="38100" dist="38100" dir="2700000" algn="tl">
                  <a:srgbClr val="000000">
                    <a:alpha val="43137"/>
                  </a:srgbClr>
                </a:outerShdw>
              </a:effectLst>
            </a:endParaRPr>
          </a:p>
        </p:txBody>
      </p:sp>
      <p:sp>
        <p:nvSpPr>
          <p:cNvPr id="38" name="EFFECT">
            <a:extLst>
              <a:ext uri="{FF2B5EF4-FFF2-40B4-BE49-F238E27FC236}">
                <a16:creationId xmlns:a16="http://schemas.microsoft.com/office/drawing/2014/main" id="{CCA2F7AB-7949-40AF-9186-A89E468556D3}"/>
              </a:ext>
            </a:extLst>
          </p:cNvPr>
          <p:cNvSpPr/>
          <p:nvPr/>
        </p:nvSpPr>
        <p:spPr>
          <a:xfrm>
            <a:off x="856743" y="106394"/>
            <a:ext cx="1359352" cy="1357665"/>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39" name="EFFECT">
            <a:extLst>
              <a:ext uri="{FF2B5EF4-FFF2-40B4-BE49-F238E27FC236}">
                <a16:creationId xmlns:a16="http://schemas.microsoft.com/office/drawing/2014/main" id="{FC437E89-4DF7-4600-BF8B-719605FB7A87}"/>
              </a:ext>
            </a:extLst>
          </p:cNvPr>
          <p:cNvSpPr/>
          <p:nvPr/>
        </p:nvSpPr>
        <p:spPr>
          <a:xfrm>
            <a:off x="9482294" y="793526"/>
            <a:ext cx="1298182" cy="1052213"/>
          </a:xfrm>
          <a:custGeom>
            <a:avLst/>
            <a:gdLst>
              <a:gd name="connsiteX0" fmla="*/ 46037 w 1298182"/>
              <a:gd name="connsiteY0" fmla="*/ 326522 h 1052213"/>
              <a:gd name="connsiteX1" fmla="*/ 121936 w 1298182"/>
              <a:gd name="connsiteY1" fmla="*/ 774160 h 1052213"/>
              <a:gd name="connsiteX2" fmla="*/ 418593 w 1298182"/>
              <a:gd name="connsiteY2" fmla="*/ 868802 h 1052213"/>
              <a:gd name="connsiteX3" fmla="*/ 692723 w 1298182"/>
              <a:gd name="connsiteY3" fmla="*/ 984309 h 1052213"/>
              <a:gd name="connsiteX4" fmla="*/ 877332 w 1298182"/>
              <a:gd name="connsiteY4" fmla="*/ 1049453 h 1052213"/>
              <a:gd name="connsiteX5" fmla="*/ 1261479 w 1298182"/>
              <a:gd name="connsiteY5" fmla="*/ 818832 h 1052213"/>
              <a:gd name="connsiteX6" fmla="*/ 1219699 w 1298182"/>
              <a:gd name="connsiteY6" fmla="*/ 358178 h 1052213"/>
              <a:gd name="connsiteX7" fmla="*/ 858406 w 1298182"/>
              <a:gd name="connsiteY7" fmla="*/ 52274 h 1052213"/>
              <a:gd name="connsiteX8" fmla="*/ 46037 w 1298182"/>
              <a:gd name="connsiteY8" fmla="*/ 326522 h 105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182" h="1052213">
                <a:moveTo>
                  <a:pt x="46037" y="326522"/>
                </a:moveTo>
                <a:cubicBezTo>
                  <a:pt x="-32155" y="472377"/>
                  <a:pt x="-13229" y="678536"/>
                  <a:pt x="121936" y="774160"/>
                </a:cubicBezTo>
                <a:cubicBezTo>
                  <a:pt x="207201" y="834529"/>
                  <a:pt x="317809" y="841201"/>
                  <a:pt x="418593" y="868802"/>
                </a:cubicBezTo>
                <a:cubicBezTo>
                  <a:pt x="514401" y="895030"/>
                  <a:pt x="603333" y="941076"/>
                  <a:pt x="692723" y="984309"/>
                </a:cubicBezTo>
                <a:cubicBezTo>
                  <a:pt x="751727" y="1012891"/>
                  <a:pt x="812368" y="1040689"/>
                  <a:pt x="877332" y="1049453"/>
                </a:cubicBezTo>
                <a:cubicBezTo>
                  <a:pt x="1036203" y="1070841"/>
                  <a:pt x="1197171" y="965472"/>
                  <a:pt x="1261479" y="818832"/>
                </a:cubicBezTo>
                <a:cubicBezTo>
                  <a:pt x="1325853" y="672192"/>
                  <a:pt x="1301558" y="495857"/>
                  <a:pt x="1219699" y="358178"/>
                </a:cubicBezTo>
                <a:cubicBezTo>
                  <a:pt x="1137840" y="220499"/>
                  <a:pt x="1004246" y="118858"/>
                  <a:pt x="858406" y="52274"/>
                </a:cubicBezTo>
                <a:cubicBezTo>
                  <a:pt x="573078" y="-78014"/>
                  <a:pt x="197836" y="43314"/>
                  <a:pt x="46037" y="326522"/>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40" name="EFFECT">
            <a:extLst>
              <a:ext uri="{FF2B5EF4-FFF2-40B4-BE49-F238E27FC236}">
                <a16:creationId xmlns:a16="http://schemas.microsoft.com/office/drawing/2014/main" id="{2DF7445D-E9BF-4056-B975-C3444E44D689}"/>
              </a:ext>
            </a:extLst>
          </p:cNvPr>
          <p:cNvSpPr/>
          <p:nvPr/>
        </p:nvSpPr>
        <p:spPr>
          <a:xfrm>
            <a:off x="5642416" y="5113202"/>
            <a:ext cx="655898" cy="622677"/>
          </a:xfrm>
          <a:custGeom>
            <a:avLst/>
            <a:gdLst>
              <a:gd name="connsiteX0" fmla="*/ 5991 w 655898"/>
              <a:gd name="connsiteY0" fmla="*/ 424355 h 622677"/>
              <a:gd name="connsiteX1" fmla="*/ 231136 w 655898"/>
              <a:gd name="connsiteY1" fmla="*/ 621489 h 622677"/>
              <a:gd name="connsiteX2" fmla="*/ 373701 w 655898"/>
              <a:gd name="connsiteY2" fmla="*/ 601802 h 622677"/>
              <a:gd name="connsiteX3" fmla="*/ 639907 w 655898"/>
              <a:gd name="connsiteY3" fmla="*/ 360061 h 622677"/>
              <a:gd name="connsiteX4" fmla="*/ 534669 w 655898"/>
              <a:gd name="connsiteY4" fmla="*/ 33032 h 622677"/>
              <a:gd name="connsiteX5" fmla="*/ 5925 w 655898"/>
              <a:gd name="connsiteY5" fmla="*/ 424355 h 62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898" h="622677">
                <a:moveTo>
                  <a:pt x="5991" y="424355"/>
                </a:moveTo>
                <a:cubicBezTo>
                  <a:pt x="29959" y="528089"/>
                  <a:pt x="125046" y="611351"/>
                  <a:pt x="231136" y="621489"/>
                </a:cubicBezTo>
                <a:cubicBezTo>
                  <a:pt x="279269" y="626067"/>
                  <a:pt x="327860" y="616976"/>
                  <a:pt x="373701" y="601802"/>
                </a:cubicBezTo>
                <a:cubicBezTo>
                  <a:pt x="491644" y="562754"/>
                  <a:pt x="598846" y="477138"/>
                  <a:pt x="639907" y="360061"/>
                </a:cubicBezTo>
                <a:cubicBezTo>
                  <a:pt x="681033" y="242985"/>
                  <a:pt x="641740" y="96018"/>
                  <a:pt x="534669" y="33032"/>
                </a:cubicBezTo>
                <a:cubicBezTo>
                  <a:pt x="315352" y="-96014"/>
                  <a:pt x="-50983" y="177971"/>
                  <a:pt x="5925" y="424355"/>
                </a:cubicBezTo>
                <a:close/>
              </a:path>
            </a:pathLst>
          </a:custGeom>
          <a:gradFill>
            <a:gsLst>
              <a:gs pos="0">
                <a:schemeClr val="accent1"/>
              </a:gs>
              <a:gs pos="100000">
                <a:schemeClr val="accent5"/>
              </a:gs>
            </a:gsLst>
            <a:lin ang="5400000" scaled="1"/>
          </a:gradFill>
          <a:ln w="6543" cap="flat">
            <a:noFill/>
            <a:prstDash val="solid"/>
            <a:miter/>
          </a:ln>
        </p:spPr>
        <p:txBody>
          <a:bodyPr rtlCol="0" anchor="ctr"/>
          <a:lstStyle/>
          <a:p>
            <a:endParaRPr lang="en-US"/>
          </a:p>
        </p:txBody>
      </p:sp>
      <p:sp>
        <p:nvSpPr>
          <p:cNvPr id="43" name="EFFECT">
            <a:extLst>
              <a:ext uri="{FF2B5EF4-FFF2-40B4-BE49-F238E27FC236}">
                <a16:creationId xmlns:a16="http://schemas.microsoft.com/office/drawing/2014/main" id="{03F5F466-AEB4-4873-84FD-E9434F7760D5}"/>
              </a:ext>
            </a:extLst>
          </p:cNvPr>
          <p:cNvSpPr/>
          <p:nvPr/>
        </p:nvSpPr>
        <p:spPr>
          <a:xfrm>
            <a:off x="4544953" y="2026452"/>
            <a:ext cx="655898" cy="655084"/>
          </a:xfrm>
          <a:custGeom>
            <a:avLst/>
            <a:gdLst>
              <a:gd name="connsiteX0" fmla="*/ 1908428 w 1908428"/>
              <a:gd name="connsiteY0" fmla="*/ 953030 h 1906059"/>
              <a:gd name="connsiteX1" fmla="*/ 954214 w 1908428"/>
              <a:gd name="connsiteY1" fmla="*/ 1906059 h 1906059"/>
              <a:gd name="connsiteX2" fmla="*/ 0 w 1908428"/>
              <a:gd name="connsiteY2" fmla="*/ 953030 h 1906059"/>
              <a:gd name="connsiteX3" fmla="*/ 954214 w 1908428"/>
              <a:gd name="connsiteY3" fmla="*/ 0 h 1906059"/>
              <a:gd name="connsiteX4" fmla="*/ 1908428 w 1908428"/>
              <a:gd name="connsiteY4" fmla="*/ 953030 h 190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428" h="1906059">
                <a:moveTo>
                  <a:pt x="1908428" y="953030"/>
                </a:moveTo>
                <a:cubicBezTo>
                  <a:pt x="1908428" y="1479351"/>
                  <a:pt x="1481190" y="1906059"/>
                  <a:pt x="954214" y="1906059"/>
                </a:cubicBezTo>
                <a:cubicBezTo>
                  <a:pt x="427239" y="1906059"/>
                  <a:pt x="0" y="1479351"/>
                  <a:pt x="0" y="953030"/>
                </a:cubicBezTo>
                <a:cubicBezTo>
                  <a:pt x="0" y="426708"/>
                  <a:pt x="427239" y="0"/>
                  <a:pt x="954214" y="0"/>
                </a:cubicBezTo>
                <a:cubicBezTo>
                  <a:pt x="1481190" y="0"/>
                  <a:pt x="1908428" y="426708"/>
                  <a:pt x="1908428" y="953030"/>
                </a:cubicBezTo>
                <a:close/>
              </a:path>
            </a:pathLst>
          </a:custGeom>
          <a:gradFill>
            <a:gsLst>
              <a:gs pos="0">
                <a:schemeClr val="accent1"/>
              </a:gs>
              <a:gs pos="83000">
                <a:schemeClr val="accent5"/>
              </a:gs>
            </a:gsLst>
            <a:lin ang="5400000" scaled="1"/>
          </a:gradFill>
          <a:ln w="6543" cap="flat">
            <a:noFill/>
            <a:prstDash val="solid"/>
            <a:miter/>
          </a:ln>
        </p:spPr>
        <p:txBody>
          <a:bodyPr rtlCol="0" anchor="ctr"/>
          <a:lstStyle/>
          <a:p>
            <a:endParaRPr lang="en-US"/>
          </a:p>
        </p:txBody>
      </p:sp>
      <p:sp>
        <p:nvSpPr>
          <p:cNvPr id="44" name="EFFECT">
            <a:extLst>
              <a:ext uri="{FF2B5EF4-FFF2-40B4-BE49-F238E27FC236}">
                <a16:creationId xmlns:a16="http://schemas.microsoft.com/office/drawing/2014/main" id="{E5FC1AD6-BAF3-4CF9-81E9-542066320040}"/>
              </a:ext>
            </a:extLst>
          </p:cNvPr>
          <p:cNvSpPr/>
          <p:nvPr/>
        </p:nvSpPr>
        <p:spPr>
          <a:xfrm>
            <a:off x="467311" y="5198930"/>
            <a:ext cx="1264445" cy="1154985"/>
          </a:xfrm>
          <a:custGeom>
            <a:avLst/>
            <a:gdLst>
              <a:gd name="connsiteX0" fmla="*/ 2714838 w 2856879"/>
              <a:gd name="connsiteY0" fmla="*/ 2533564 h 2609565"/>
              <a:gd name="connsiteX1" fmla="*/ 2785695 w 2856879"/>
              <a:gd name="connsiteY1" fmla="*/ 2462468 h 2609565"/>
              <a:gd name="connsiteX2" fmla="*/ 2856880 w 2856879"/>
              <a:gd name="connsiteY2" fmla="*/ 2533237 h 2609565"/>
              <a:gd name="connsiteX3" fmla="*/ 2786023 w 2856879"/>
              <a:gd name="connsiteY3" fmla="*/ 2604333 h 2609565"/>
              <a:gd name="connsiteX4" fmla="*/ 2714838 w 2856879"/>
              <a:gd name="connsiteY4" fmla="*/ 2533564 h 2609565"/>
              <a:gd name="connsiteX5" fmla="*/ 0 w 2856879"/>
              <a:gd name="connsiteY5" fmla="*/ 71097 h 2609565"/>
              <a:gd name="connsiteX6" fmla="*/ 70857 w 2856879"/>
              <a:gd name="connsiteY6" fmla="*/ 0 h 2609565"/>
              <a:gd name="connsiteX7" fmla="*/ 142042 w 2856879"/>
              <a:gd name="connsiteY7" fmla="*/ 70835 h 2609565"/>
              <a:gd name="connsiteX8" fmla="*/ 71185 w 2856879"/>
              <a:gd name="connsiteY8" fmla="*/ 141931 h 2609565"/>
              <a:gd name="connsiteX9" fmla="*/ 0 w 2856879"/>
              <a:gd name="connsiteY9" fmla="*/ 71162 h 2609565"/>
              <a:gd name="connsiteX10" fmla="*/ 0 w 2856879"/>
              <a:gd name="connsiteY10" fmla="*/ 548298 h 2609565"/>
              <a:gd name="connsiteX11" fmla="*/ 70857 w 2856879"/>
              <a:gd name="connsiteY11" fmla="*/ 477202 h 2609565"/>
              <a:gd name="connsiteX12" fmla="*/ 142042 w 2856879"/>
              <a:gd name="connsiteY12" fmla="*/ 547971 h 2609565"/>
              <a:gd name="connsiteX13" fmla="*/ 71185 w 2856879"/>
              <a:gd name="connsiteY13" fmla="*/ 619067 h 2609565"/>
              <a:gd name="connsiteX14" fmla="*/ 0 w 2856879"/>
              <a:gd name="connsiteY14" fmla="*/ 548298 h 2609565"/>
              <a:gd name="connsiteX15" fmla="*/ 542365 w 2856879"/>
              <a:gd name="connsiteY15" fmla="*/ 547186 h 2609565"/>
              <a:gd name="connsiteX16" fmla="*/ 613222 w 2856879"/>
              <a:gd name="connsiteY16" fmla="*/ 476090 h 2609565"/>
              <a:gd name="connsiteX17" fmla="*/ 684407 w 2856879"/>
              <a:gd name="connsiteY17" fmla="*/ 546859 h 2609565"/>
              <a:gd name="connsiteX18" fmla="*/ 613550 w 2856879"/>
              <a:gd name="connsiteY18" fmla="*/ 617956 h 2609565"/>
              <a:gd name="connsiteX19" fmla="*/ 542365 w 2856879"/>
              <a:gd name="connsiteY19" fmla="*/ 547186 h 2609565"/>
              <a:gd name="connsiteX20" fmla="*/ 0 w 2856879"/>
              <a:gd name="connsiteY20" fmla="*/ 1030078 h 2609565"/>
              <a:gd name="connsiteX21" fmla="*/ 70857 w 2856879"/>
              <a:gd name="connsiteY21" fmla="*/ 958982 h 2609565"/>
              <a:gd name="connsiteX22" fmla="*/ 142042 w 2856879"/>
              <a:gd name="connsiteY22" fmla="*/ 1029751 h 2609565"/>
              <a:gd name="connsiteX23" fmla="*/ 71185 w 2856879"/>
              <a:gd name="connsiteY23" fmla="*/ 1100847 h 2609565"/>
              <a:gd name="connsiteX24" fmla="*/ 0 w 2856879"/>
              <a:gd name="connsiteY24" fmla="*/ 1030078 h 2609565"/>
              <a:gd name="connsiteX25" fmla="*/ 542365 w 2856879"/>
              <a:gd name="connsiteY25" fmla="*/ 1028966 h 2609565"/>
              <a:gd name="connsiteX26" fmla="*/ 613222 w 2856879"/>
              <a:gd name="connsiteY26" fmla="*/ 957870 h 2609565"/>
              <a:gd name="connsiteX27" fmla="*/ 684407 w 2856879"/>
              <a:gd name="connsiteY27" fmla="*/ 1028639 h 2609565"/>
              <a:gd name="connsiteX28" fmla="*/ 613550 w 2856879"/>
              <a:gd name="connsiteY28" fmla="*/ 1099735 h 2609565"/>
              <a:gd name="connsiteX29" fmla="*/ 542365 w 2856879"/>
              <a:gd name="connsiteY29" fmla="*/ 1028966 h 2609565"/>
              <a:gd name="connsiteX30" fmla="*/ 1084730 w 2856879"/>
              <a:gd name="connsiteY30" fmla="*/ 1027854 h 2609565"/>
              <a:gd name="connsiteX31" fmla="*/ 1155587 w 2856879"/>
              <a:gd name="connsiteY31" fmla="*/ 956758 h 2609565"/>
              <a:gd name="connsiteX32" fmla="*/ 1226772 w 2856879"/>
              <a:gd name="connsiteY32" fmla="*/ 1027527 h 2609565"/>
              <a:gd name="connsiteX33" fmla="*/ 1155915 w 2856879"/>
              <a:gd name="connsiteY33" fmla="*/ 1098624 h 2609565"/>
              <a:gd name="connsiteX34" fmla="*/ 1084730 w 2856879"/>
              <a:gd name="connsiteY34" fmla="*/ 1027854 h 2609565"/>
              <a:gd name="connsiteX35" fmla="*/ 982 w 2856879"/>
              <a:gd name="connsiteY35" fmla="*/ 1532984 h 2609565"/>
              <a:gd name="connsiteX36" fmla="*/ 71840 w 2856879"/>
              <a:gd name="connsiteY36" fmla="*/ 1461888 h 2609565"/>
              <a:gd name="connsiteX37" fmla="*/ 143024 w 2856879"/>
              <a:gd name="connsiteY37" fmla="*/ 1532657 h 2609565"/>
              <a:gd name="connsiteX38" fmla="*/ 72167 w 2856879"/>
              <a:gd name="connsiteY38" fmla="*/ 1603753 h 2609565"/>
              <a:gd name="connsiteX39" fmla="*/ 982 w 2856879"/>
              <a:gd name="connsiteY39" fmla="*/ 1532984 h 2609565"/>
              <a:gd name="connsiteX40" fmla="*/ 543348 w 2856879"/>
              <a:gd name="connsiteY40" fmla="*/ 1531938 h 2609565"/>
              <a:gd name="connsiteX41" fmla="*/ 614205 w 2856879"/>
              <a:gd name="connsiteY41" fmla="*/ 1460842 h 2609565"/>
              <a:gd name="connsiteX42" fmla="*/ 685389 w 2856879"/>
              <a:gd name="connsiteY42" fmla="*/ 1531611 h 2609565"/>
              <a:gd name="connsiteX43" fmla="*/ 614532 w 2856879"/>
              <a:gd name="connsiteY43" fmla="*/ 1602707 h 2609565"/>
              <a:gd name="connsiteX44" fmla="*/ 543348 w 2856879"/>
              <a:gd name="connsiteY44" fmla="*/ 1531938 h 2609565"/>
              <a:gd name="connsiteX45" fmla="*/ 1085713 w 2856879"/>
              <a:gd name="connsiteY45" fmla="*/ 1530826 h 2609565"/>
              <a:gd name="connsiteX46" fmla="*/ 1156570 w 2856879"/>
              <a:gd name="connsiteY46" fmla="*/ 1459729 h 2609565"/>
              <a:gd name="connsiteX47" fmla="*/ 1227754 w 2856879"/>
              <a:gd name="connsiteY47" fmla="*/ 1530499 h 2609565"/>
              <a:gd name="connsiteX48" fmla="*/ 1156897 w 2856879"/>
              <a:gd name="connsiteY48" fmla="*/ 1601595 h 2609565"/>
              <a:gd name="connsiteX49" fmla="*/ 1085713 w 2856879"/>
              <a:gd name="connsiteY49" fmla="*/ 1530826 h 2609565"/>
              <a:gd name="connsiteX50" fmla="*/ 1628078 w 2856879"/>
              <a:gd name="connsiteY50" fmla="*/ 1529714 h 2609565"/>
              <a:gd name="connsiteX51" fmla="*/ 1698935 w 2856879"/>
              <a:gd name="connsiteY51" fmla="*/ 1458618 h 2609565"/>
              <a:gd name="connsiteX52" fmla="*/ 1770119 w 2856879"/>
              <a:gd name="connsiteY52" fmla="*/ 1529387 h 2609565"/>
              <a:gd name="connsiteX53" fmla="*/ 1699262 w 2856879"/>
              <a:gd name="connsiteY53" fmla="*/ 1600483 h 2609565"/>
              <a:gd name="connsiteX54" fmla="*/ 1628078 w 2856879"/>
              <a:gd name="connsiteY54" fmla="*/ 1529714 h 2609565"/>
              <a:gd name="connsiteX55" fmla="*/ 1965 w 2856879"/>
              <a:gd name="connsiteY55" fmla="*/ 2035890 h 2609565"/>
              <a:gd name="connsiteX56" fmla="*/ 72822 w 2856879"/>
              <a:gd name="connsiteY56" fmla="*/ 1964794 h 2609565"/>
              <a:gd name="connsiteX57" fmla="*/ 144006 w 2856879"/>
              <a:gd name="connsiteY57" fmla="*/ 2035563 h 2609565"/>
              <a:gd name="connsiteX58" fmla="*/ 73149 w 2856879"/>
              <a:gd name="connsiteY58" fmla="*/ 2106660 h 2609565"/>
              <a:gd name="connsiteX59" fmla="*/ 1965 w 2856879"/>
              <a:gd name="connsiteY59" fmla="*/ 2035890 h 2609565"/>
              <a:gd name="connsiteX60" fmla="*/ 544330 w 2856879"/>
              <a:gd name="connsiteY60" fmla="*/ 2034779 h 2609565"/>
              <a:gd name="connsiteX61" fmla="*/ 615252 w 2856879"/>
              <a:gd name="connsiteY61" fmla="*/ 1963682 h 2609565"/>
              <a:gd name="connsiteX62" fmla="*/ 686437 w 2856879"/>
              <a:gd name="connsiteY62" fmla="*/ 2034451 h 2609565"/>
              <a:gd name="connsiteX63" fmla="*/ 615580 w 2856879"/>
              <a:gd name="connsiteY63" fmla="*/ 2105548 h 2609565"/>
              <a:gd name="connsiteX64" fmla="*/ 544395 w 2856879"/>
              <a:gd name="connsiteY64" fmla="*/ 2034779 h 2609565"/>
              <a:gd name="connsiteX65" fmla="*/ 1086695 w 2856879"/>
              <a:gd name="connsiteY65" fmla="*/ 2033666 h 2609565"/>
              <a:gd name="connsiteX66" fmla="*/ 1157552 w 2856879"/>
              <a:gd name="connsiteY66" fmla="*/ 1962570 h 2609565"/>
              <a:gd name="connsiteX67" fmla="*/ 1228737 w 2856879"/>
              <a:gd name="connsiteY67" fmla="*/ 2033339 h 2609565"/>
              <a:gd name="connsiteX68" fmla="*/ 1157880 w 2856879"/>
              <a:gd name="connsiteY68" fmla="*/ 2104436 h 2609565"/>
              <a:gd name="connsiteX69" fmla="*/ 1086695 w 2856879"/>
              <a:gd name="connsiteY69" fmla="*/ 2033601 h 2609565"/>
              <a:gd name="connsiteX70" fmla="*/ 1629060 w 2856879"/>
              <a:gd name="connsiteY70" fmla="*/ 2032620 h 2609565"/>
              <a:gd name="connsiteX71" fmla="*/ 1699917 w 2856879"/>
              <a:gd name="connsiteY71" fmla="*/ 1961524 h 2609565"/>
              <a:gd name="connsiteX72" fmla="*/ 1771102 w 2856879"/>
              <a:gd name="connsiteY72" fmla="*/ 2032293 h 2609565"/>
              <a:gd name="connsiteX73" fmla="*/ 1700245 w 2856879"/>
              <a:gd name="connsiteY73" fmla="*/ 2103389 h 2609565"/>
              <a:gd name="connsiteX74" fmla="*/ 1629060 w 2856879"/>
              <a:gd name="connsiteY74" fmla="*/ 2032620 h 2609565"/>
              <a:gd name="connsiteX75" fmla="*/ 2171425 w 2856879"/>
              <a:gd name="connsiteY75" fmla="*/ 2031508 h 2609565"/>
              <a:gd name="connsiteX76" fmla="*/ 2242282 w 2856879"/>
              <a:gd name="connsiteY76" fmla="*/ 1960412 h 2609565"/>
              <a:gd name="connsiteX77" fmla="*/ 2313467 w 2856879"/>
              <a:gd name="connsiteY77" fmla="*/ 2031181 h 2609565"/>
              <a:gd name="connsiteX78" fmla="*/ 2242610 w 2856879"/>
              <a:gd name="connsiteY78" fmla="*/ 2102278 h 2609565"/>
              <a:gd name="connsiteX79" fmla="*/ 2171425 w 2856879"/>
              <a:gd name="connsiteY79" fmla="*/ 2031508 h 2609565"/>
              <a:gd name="connsiteX80" fmla="*/ 2947 w 2856879"/>
              <a:gd name="connsiteY80" fmla="*/ 2538797 h 2609565"/>
              <a:gd name="connsiteX81" fmla="*/ 73804 w 2856879"/>
              <a:gd name="connsiteY81" fmla="*/ 2467700 h 2609565"/>
              <a:gd name="connsiteX82" fmla="*/ 144989 w 2856879"/>
              <a:gd name="connsiteY82" fmla="*/ 2538469 h 2609565"/>
              <a:gd name="connsiteX83" fmla="*/ 74132 w 2856879"/>
              <a:gd name="connsiteY83" fmla="*/ 2609566 h 2609565"/>
              <a:gd name="connsiteX84" fmla="*/ 2947 w 2856879"/>
              <a:gd name="connsiteY84" fmla="*/ 2538797 h 2609565"/>
              <a:gd name="connsiteX85" fmla="*/ 545312 w 2856879"/>
              <a:gd name="connsiteY85" fmla="*/ 2537684 h 2609565"/>
              <a:gd name="connsiteX86" fmla="*/ 616169 w 2856879"/>
              <a:gd name="connsiteY86" fmla="*/ 2466588 h 2609565"/>
              <a:gd name="connsiteX87" fmla="*/ 687354 w 2856879"/>
              <a:gd name="connsiteY87" fmla="*/ 2537357 h 2609565"/>
              <a:gd name="connsiteX88" fmla="*/ 616497 w 2856879"/>
              <a:gd name="connsiteY88" fmla="*/ 2608454 h 2609565"/>
              <a:gd name="connsiteX89" fmla="*/ 545312 w 2856879"/>
              <a:gd name="connsiteY89" fmla="*/ 2537684 h 2609565"/>
              <a:gd name="connsiteX90" fmla="*/ 1087677 w 2856879"/>
              <a:gd name="connsiteY90" fmla="*/ 2536573 h 2609565"/>
              <a:gd name="connsiteX91" fmla="*/ 1158534 w 2856879"/>
              <a:gd name="connsiteY91" fmla="*/ 2465476 h 2609565"/>
              <a:gd name="connsiteX92" fmla="*/ 1229719 w 2856879"/>
              <a:gd name="connsiteY92" fmla="*/ 2536246 h 2609565"/>
              <a:gd name="connsiteX93" fmla="*/ 1158862 w 2856879"/>
              <a:gd name="connsiteY93" fmla="*/ 2607342 h 2609565"/>
              <a:gd name="connsiteX94" fmla="*/ 1087677 w 2856879"/>
              <a:gd name="connsiteY94" fmla="*/ 2536573 h 2609565"/>
              <a:gd name="connsiteX95" fmla="*/ 1630042 w 2856879"/>
              <a:gd name="connsiteY95" fmla="*/ 2535461 h 2609565"/>
              <a:gd name="connsiteX96" fmla="*/ 1700899 w 2856879"/>
              <a:gd name="connsiteY96" fmla="*/ 2464365 h 2609565"/>
              <a:gd name="connsiteX97" fmla="*/ 1772084 w 2856879"/>
              <a:gd name="connsiteY97" fmla="*/ 2535134 h 2609565"/>
              <a:gd name="connsiteX98" fmla="*/ 1701227 w 2856879"/>
              <a:gd name="connsiteY98" fmla="*/ 2606230 h 2609565"/>
              <a:gd name="connsiteX99" fmla="*/ 1630042 w 2856879"/>
              <a:gd name="connsiteY99" fmla="*/ 2535395 h 2609565"/>
              <a:gd name="connsiteX100" fmla="*/ 2172407 w 2856879"/>
              <a:gd name="connsiteY100" fmla="*/ 2534414 h 2609565"/>
              <a:gd name="connsiteX101" fmla="*/ 2243265 w 2856879"/>
              <a:gd name="connsiteY101" fmla="*/ 2463318 h 2609565"/>
              <a:gd name="connsiteX102" fmla="*/ 2314449 w 2856879"/>
              <a:gd name="connsiteY102" fmla="*/ 2534087 h 2609565"/>
              <a:gd name="connsiteX103" fmla="*/ 2243592 w 2856879"/>
              <a:gd name="connsiteY103" fmla="*/ 2605183 h 2609565"/>
              <a:gd name="connsiteX104" fmla="*/ 2172407 w 2856879"/>
              <a:gd name="connsiteY104" fmla="*/ 2534414 h 260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856879" h="2609565">
                <a:moveTo>
                  <a:pt x="2714838" y="2533564"/>
                </a:moveTo>
                <a:cubicBezTo>
                  <a:pt x="2714772" y="2494386"/>
                  <a:pt x="2746468" y="2462533"/>
                  <a:pt x="2785695" y="2462468"/>
                </a:cubicBezTo>
                <a:cubicBezTo>
                  <a:pt x="2824922" y="2462402"/>
                  <a:pt x="2856749" y="2494059"/>
                  <a:pt x="2856880" y="2533237"/>
                </a:cubicBezTo>
                <a:cubicBezTo>
                  <a:pt x="2856945" y="2572415"/>
                  <a:pt x="2825249" y="2604202"/>
                  <a:pt x="2786023" y="2604333"/>
                </a:cubicBezTo>
                <a:cubicBezTo>
                  <a:pt x="2746796" y="2604398"/>
                  <a:pt x="2714969" y="2572742"/>
                  <a:pt x="2714838" y="2533564"/>
                </a:cubicBezTo>
                <a:close/>
                <a:moveTo>
                  <a:pt x="0" y="71097"/>
                </a:moveTo>
                <a:cubicBezTo>
                  <a:pt x="-65" y="31918"/>
                  <a:pt x="31630" y="131"/>
                  <a:pt x="70857" y="0"/>
                </a:cubicBezTo>
                <a:cubicBezTo>
                  <a:pt x="110084" y="-65"/>
                  <a:pt x="141976" y="31591"/>
                  <a:pt x="142042" y="70835"/>
                </a:cubicBezTo>
                <a:cubicBezTo>
                  <a:pt x="142107" y="110013"/>
                  <a:pt x="110412" y="141800"/>
                  <a:pt x="71185" y="141931"/>
                </a:cubicBezTo>
                <a:cubicBezTo>
                  <a:pt x="31958" y="141996"/>
                  <a:pt x="66" y="110340"/>
                  <a:pt x="0" y="71162"/>
                </a:cubicBezTo>
                <a:close/>
                <a:moveTo>
                  <a:pt x="0" y="548298"/>
                </a:moveTo>
                <a:cubicBezTo>
                  <a:pt x="-65" y="509120"/>
                  <a:pt x="31630" y="477267"/>
                  <a:pt x="70857" y="477202"/>
                </a:cubicBezTo>
                <a:cubicBezTo>
                  <a:pt x="110084" y="477136"/>
                  <a:pt x="141976" y="508793"/>
                  <a:pt x="142042" y="547971"/>
                </a:cubicBezTo>
                <a:cubicBezTo>
                  <a:pt x="142107" y="587149"/>
                  <a:pt x="110412" y="618936"/>
                  <a:pt x="71185" y="619067"/>
                </a:cubicBezTo>
                <a:cubicBezTo>
                  <a:pt x="31958" y="619133"/>
                  <a:pt x="66" y="587476"/>
                  <a:pt x="0" y="548298"/>
                </a:cubicBezTo>
                <a:close/>
                <a:moveTo>
                  <a:pt x="542365" y="547186"/>
                </a:moveTo>
                <a:cubicBezTo>
                  <a:pt x="542300" y="508008"/>
                  <a:pt x="573996" y="476155"/>
                  <a:pt x="613222" y="476090"/>
                </a:cubicBezTo>
                <a:cubicBezTo>
                  <a:pt x="652449" y="476025"/>
                  <a:pt x="684341" y="507681"/>
                  <a:pt x="684407" y="546859"/>
                </a:cubicBezTo>
                <a:cubicBezTo>
                  <a:pt x="684472" y="586037"/>
                  <a:pt x="652777" y="617825"/>
                  <a:pt x="613550" y="617956"/>
                </a:cubicBezTo>
                <a:cubicBezTo>
                  <a:pt x="574323" y="618021"/>
                  <a:pt x="542431" y="586364"/>
                  <a:pt x="542365" y="547186"/>
                </a:cubicBezTo>
                <a:close/>
                <a:moveTo>
                  <a:pt x="0" y="1030078"/>
                </a:moveTo>
                <a:cubicBezTo>
                  <a:pt x="-65" y="990900"/>
                  <a:pt x="31630" y="959047"/>
                  <a:pt x="70857" y="958982"/>
                </a:cubicBezTo>
                <a:cubicBezTo>
                  <a:pt x="110084" y="958916"/>
                  <a:pt x="141976" y="990573"/>
                  <a:pt x="142042" y="1029751"/>
                </a:cubicBezTo>
                <a:cubicBezTo>
                  <a:pt x="142107" y="1068929"/>
                  <a:pt x="110412" y="1100717"/>
                  <a:pt x="71185" y="1100847"/>
                </a:cubicBezTo>
                <a:cubicBezTo>
                  <a:pt x="31958" y="1100913"/>
                  <a:pt x="66" y="1069256"/>
                  <a:pt x="0" y="1030078"/>
                </a:cubicBezTo>
                <a:close/>
                <a:moveTo>
                  <a:pt x="542365" y="1028966"/>
                </a:moveTo>
                <a:cubicBezTo>
                  <a:pt x="542300" y="989788"/>
                  <a:pt x="573996" y="958001"/>
                  <a:pt x="613222" y="957870"/>
                </a:cubicBezTo>
                <a:cubicBezTo>
                  <a:pt x="652449" y="957804"/>
                  <a:pt x="684341" y="989461"/>
                  <a:pt x="684407" y="1028639"/>
                </a:cubicBezTo>
                <a:cubicBezTo>
                  <a:pt x="684472" y="1067817"/>
                  <a:pt x="652777" y="1099670"/>
                  <a:pt x="613550" y="1099735"/>
                </a:cubicBezTo>
                <a:cubicBezTo>
                  <a:pt x="574323" y="1099801"/>
                  <a:pt x="542431" y="1068144"/>
                  <a:pt x="542365" y="1028966"/>
                </a:cubicBezTo>
                <a:close/>
                <a:moveTo>
                  <a:pt x="1084730" y="1027854"/>
                </a:moveTo>
                <a:cubicBezTo>
                  <a:pt x="1084665" y="988676"/>
                  <a:pt x="1116361" y="956889"/>
                  <a:pt x="1155587" y="956758"/>
                </a:cubicBezTo>
                <a:cubicBezTo>
                  <a:pt x="1194814" y="956693"/>
                  <a:pt x="1226707" y="988349"/>
                  <a:pt x="1226772" y="1027527"/>
                </a:cubicBezTo>
                <a:cubicBezTo>
                  <a:pt x="1226838" y="1066705"/>
                  <a:pt x="1195142" y="1098558"/>
                  <a:pt x="1155915" y="1098624"/>
                </a:cubicBezTo>
                <a:cubicBezTo>
                  <a:pt x="1116688" y="1098689"/>
                  <a:pt x="1084861" y="1067032"/>
                  <a:pt x="1084730" y="1027854"/>
                </a:cubicBezTo>
                <a:close/>
                <a:moveTo>
                  <a:pt x="982" y="1532984"/>
                </a:moveTo>
                <a:cubicBezTo>
                  <a:pt x="917" y="1493806"/>
                  <a:pt x="32613" y="1462019"/>
                  <a:pt x="71840" y="1461888"/>
                </a:cubicBezTo>
                <a:cubicBezTo>
                  <a:pt x="111066" y="1461822"/>
                  <a:pt x="142893" y="1493479"/>
                  <a:pt x="143024" y="1532657"/>
                </a:cubicBezTo>
                <a:cubicBezTo>
                  <a:pt x="143090" y="1571835"/>
                  <a:pt x="111394" y="1603688"/>
                  <a:pt x="72167" y="1603753"/>
                </a:cubicBezTo>
                <a:cubicBezTo>
                  <a:pt x="32940" y="1603819"/>
                  <a:pt x="1048" y="1572162"/>
                  <a:pt x="982" y="1532984"/>
                </a:cubicBezTo>
                <a:close/>
                <a:moveTo>
                  <a:pt x="543348" y="1531938"/>
                </a:moveTo>
                <a:cubicBezTo>
                  <a:pt x="543282" y="1492760"/>
                  <a:pt x="574978" y="1460907"/>
                  <a:pt x="614205" y="1460842"/>
                </a:cubicBezTo>
                <a:cubicBezTo>
                  <a:pt x="653431" y="1460776"/>
                  <a:pt x="685324" y="1492432"/>
                  <a:pt x="685389" y="1531611"/>
                </a:cubicBezTo>
                <a:cubicBezTo>
                  <a:pt x="685455" y="1570789"/>
                  <a:pt x="653759" y="1602576"/>
                  <a:pt x="614532" y="1602707"/>
                </a:cubicBezTo>
                <a:cubicBezTo>
                  <a:pt x="575305" y="1602772"/>
                  <a:pt x="543413" y="1571116"/>
                  <a:pt x="543348" y="1531938"/>
                </a:cubicBezTo>
                <a:close/>
                <a:moveTo>
                  <a:pt x="1085713" y="1530826"/>
                </a:moveTo>
                <a:cubicBezTo>
                  <a:pt x="1085647" y="1491648"/>
                  <a:pt x="1117343" y="1459860"/>
                  <a:pt x="1156570" y="1459729"/>
                </a:cubicBezTo>
                <a:cubicBezTo>
                  <a:pt x="1195797" y="1459664"/>
                  <a:pt x="1227689" y="1491321"/>
                  <a:pt x="1227754" y="1530499"/>
                </a:cubicBezTo>
                <a:cubicBezTo>
                  <a:pt x="1227820" y="1569677"/>
                  <a:pt x="1196124" y="1601529"/>
                  <a:pt x="1156897" y="1601595"/>
                </a:cubicBezTo>
                <a:cubicBezTo>
                  <a:pt x="1117670" y="1601660"/>
                  <a:pt x="1085778" y="1570004"/>
                  <a:pt x="1085713" y="1530826"/>
                </a:cubicBezTo>
                <a:close/>
                <a:moveTo>
                  <a:pt x="1628078" y="1529714"/>
                </a:moveTo>
                <a:cubicBezTo>
                  <a:pt x="1628012" y="1490536"/>
                  <a:pt x="1659708" y="1458749"/>
                  <a:pt x="1698935" y="1458618"/>
                </a:cubicBezTo>
                <a:cubicBezTo>
                  <a:pt x="1738162" y="1458552"/>
                  <a:pt x="1769988" y="1490209"/>
                  <a:pt x="1770119" y="1529387"/>
                </a:cubicBezTo>
                <a:cubicBezTo>
                  <a:pt x="1770185" y="1568565"/>
                  <a:pt x="1738489" y="1600418"/>
                  <a:pt x="1699262" y="1600483"/>
                </a:cubicBezTo>
                <a:cubicBezTo>
                  <a:pt x="1660035" y="1600549"/>
                  <a:pt x="1628143" y="1568892"/>
                  <a:pt x="1628078" y="1529714"/>
                </a:cubicBezTo>
                <a:close/>
                <a:moveTo>
                  <a:pt x="1965" y="2035890"/>
                </a:moveTo>
                <a:cubicBezTo>
                  <a:pt x="1899" y="1996712"/>
                  <a:pt x="33595" y="1964860"/>
                  <a:pt x="72822" y="1964794"/>
                </a:cubicBezTo>
                <a:cubicBezTo>
                  <a:pt x="112049" y="1964729"/>
                  <a:pt x="143941" y="1996385"/>
                  <a:pt x="144006" y="2035563"/>
                </a:cubicBezTo>
                <a:cubicBezTo>
                  <a:pt x="144072" y="2074741"/>
                  <a:pt x="112376" y="2106594"/>
                  <a:pt x="73149" y="2106660"/>
                </a:cubicBezTo>
                <a:cubicBezTo>
                  <a:pt x="33922" y="2106725"/>
                  <a:pt x="2096" y="2075068"/>
                  <a:pt x="1965" y="2035890"/>
                </a:cubicBezTo>
                <a:close/>
                <a:moveTo>
                  <a:pt x="544330" y="2034779"/>
                </a:moveTo>
                <a:cubicBezTo>
                  <a:pt x="544264" y="1995600"/>
                  <a:pt x="575960" y="1963747"/>
                  <a:pt x="615252" y="1963682"/>
                </a:cubicBezTo>
                <a:cubicBezTo>
                  <a:pt x="654479" y="1963617"/>
                  <a:pt x="686306" y="1995273"/>
                  <a:pt x="686437" y="2034451"/>
                </a:cubicBezTo>
                <a:cubicBezTo>
                  <a:pt x="686503" y="2073630"/>
                  <a:pt x="654807" y="2105482"/>
                  <a:pt x="615580" y="2105548"/>
                </a:cubicBezTo>
                <a:cubicBezTo>
                  <a:pt x="576353" y="2105613"/>
                  <a:pt x="544526" y="2073957"/>
                  <a:pt x="544395" y="2034779"/>
                </a:cubicBezTo>
                <a:close/>
                <a:moveTo>
                  <a:pt x="1086695" y="2033666"/>
                </a:moveTo>
                <a:cubicBezTo>
                  <a:pt x="1086629" y="1994488"/>
                  <a:pt x="1118325" y="1962701"/>
                  <a:pt x="1157552" y="1962570"/>
                </a:cubicBezTo>
                <a:cubicBezTo>
                  <a:pt x="1196779" y="1962505"/>
                  <a:pt x="1228671" y="1994161"/>
                  <a:pt x="1228737" y="2033339"/>
                </a:cubicBezTo>
                <a:cubicBezTo>
                  <a:pt x="1228802" y="2072517"/>
                  <a:pt x="1197106" y="2104305"/>
                  <a:pt x="1157880" y="2104436"/>
                </a:cubicBezTo>
                <a:cubicBezTo>
                  <a:pt x="1118653" y="2104501"/>
                  <a:pt x="1086760" y="2072845"/>
                  <a:pt x="1086695" y="2033601"/>
                </a:cubicBezTo>
                <a:close/>
                <a:moveTo>
                  <a:pt x="1629060" y="2032620"/>
                </a:moveTo>
                <a:cubicBezTo>
                  <a:pt x="1628994" y="1993442"/>
                  <a:pt x="1660690" y="1961589"/>
                  <a:pt x="1699917" y="1961524"/>
                </a:cubicBezTo>
                <a:cubicBezTo>
                  <a:pt x="1739144" y="1961458"/>
                  <a:pt x="1771036" y="1993115"/>
                  <a:pt x="1771102" y="2032293"/>
                </a:cubicBezTo>
                <a:cubicBezTo>
                  <a:pt x="1771167" y="2071471"/>
                  <a:pt x="1739471" y="2103324"/>
                  <a:pt x="1700245" y="2103389"/>
                </a:cubicBezTo>
                <a:cubicBezTo>
                  <a:pt x="1661018" y="2103455"/>
                  <a:pt x="1629191" y="2071798"/>
                  <a:pt x="1629060" y="2032620"/>
                </a:cubicBezTo>
                <a:close/>
                <a:moveTo>
                  <a:pt x="2171425" y="2031508"/>
                </a:moveTo>
                <a:cubicBezTo>
                  <a:pt x="2171359" y="1992330"/>
                  <a:pt x="2203055" y="1960477"/>
                  <a:pt x="2242282" y="1960412"/>
                </a:cubicBezTo>
                <a:cubicBezTo>
                  <a:pt x="2281509" y="1960347"/>
                  <a:pt x="2313336" y="1992003"/>
                  <a:pt x="2313467" y="2031181"/>
                </a:cubicBezTo>
                <a:cubicBezTo>
                  <a:pt x="2313532" y="2070359"/>
                  <a:pt x="2281837" y="2102212"/>
                  <a:pt x="2242610" y="2102278"/>
                </a:cubicBezTo>
                <a:cubicBezTo>
                  <a:pt x="2203383" y="2102343"/>
                  <a:pt x="2171491" y="2070686"/>
                  <a:pt x="2171425" y="2031508"/>
                </a:cubicBezTo>
                <a:close/>
                <a:moveTo>
                  <a:pt x="2947" y="2538797"/>
                </a:moveTo>
                <a:cubicBezTo>
                  <a:pt x="2882" y="2499618"/>
                  <a:pt x="34577" y="2467765"/>
                  <a:pt x="73804" y="2467700"/>
                </a:cubicBezTo>
                <a:cubicBezTo>
                  <a:pt x="113031" y="2467635"/>
                  <a:pt x="144858" y="2499291"/>
                  <a:pt x="144989" y="2538469"/>
                </a:cubicBezTo>
                <a:cubicBezTo>
                  <a:pt x="145054" y="2577648"/>
                  <a:pt x="113358" y="2609435"/>
                  <a:pt x="74132" y="2609566"/>
                </a:cubicBezTo>
                <a:cubicBezTo>
                  <a:pt x="34905" y="2609631"/>
                  <a:pt x="3078" y="2577975"/>
                  <a:pt x="2947" y="2538797"/>
                </a:cubicBezTo>
                <a:close/>
                <a:moveTo>
                  <a:pt x="545312" y="2537684"/>
                </a:moveTo>
                <a:cubicBezTo>
                  <a:pt x="545247" y="2498506"/>
                  <a:pt x="576942" y="2466654"/>
                  <a:pt x="616169" y="2466588"/>
                </a:cubicBezTo>
                <a:cubicBezTo>
                  <a:pt x="655396" y="2466523"/>
                  <a:pt x="687288" y="2498179"/>
                  <a:pt x="687354" y="2537357"/>
                </a:cubicBezTo>
                <a:cubicBezTo>
                  <a:pt x="687419" y="2576535"/>
                  <a:pt x="655724" y="2608388"/>
                  <a:pt x="616497" y="2608454"/>
                </a:cubicBezTo>
                <a:cubicBezTo>
                  <a:pt x="577270" y="2608519"/>
                  <a:pt x="545443" y="2576863"/>
                  <a:pt x="545312" y="2537684"/>
                </a:cubicBezTo>
                <a:close/>
                <a:moveTo>
                  <a:pt x="1087677" y="2536573"/>
                </a:moveTo>
                <a:cubicBezTo>
                  <a:pt x="1087612" y="2497394"/>
                  <a:pt x="1119307" y="2465542"/>
                  <a:pt x="1158534" y="2465476"/>
                </a:cubicBezTo>
                <a:cubicBezTo>
                  <a:pt x="1197761" y="2465411"/>
                  <a:pt x="1229653" y="2497068"/>
                  <a:pt x="1229719" y="2536246"/>
                </a:cubicBezTo>
                <a:cubicBezTo>
                  <a:pt x="1229784" y="2575424"/>
                  <a:pt x="1198089" y="2607276"/>
                  <a:pt x="1158862" y="2607342"/>
                </a:cubicBezTo>
                <a:cubicBezTo>
                  <a:pt x="1119635" y="2607407"/>
                  <a:pt x="1087743" y="2575751"/>
                  <a:pt x="1087677" y="2536573"/>
                </a:cubicBezTo>
                <a:close/>
                <a:moveTo>
                  <a:pt x="1630042" y="2535461"/>
                </a:moveTo>
                <a:cubicBezTo>
                  <a:pt x="1629977" y="2496283"/>
                  <a:pt x="1661673" y="2464495"/>
                  <a:pt x="1700899" y="2464365"/>
                </a:cubicBezTo>
                <a:cubicBezTo>
                  <a:pt x="1740126" y="2464299"/>
                  <a:pt x="1772019" y="2495955"/>
                  <a:pt x="1772084" y="2535134"/>
                </a:cubicBezTo>
                <a:cubicBezTo>
                  <a:pt x="1772149" y="2574312"/>
                  <a:pt x="1740454" y="2606099"/>
                  <a:pt x="1701227" y="2606230"/>
                </a:cubicBezTo>
                <a:cubicBezTo>
                  <a:pt x="1662000" y="2606296"/>
                  <a:pt x="1630173" y="2574639"/>
                  <a:pt x="1630042" y="2535395"/>
                </a:cubicBezTo>
                <a:close/>
                <a:moveTo>
                  <a:pt x="2172407" y="2534414"/>
                </a:moveTo>
                <a:cubicBezTo>
                  <a:pt x="2172342" y="2495236"/>
                  <a:pt x="2204038" y="2463383"/>
                  <a:pt x="2243265" y="2463318"/>
                </a:cubicBezTo>
                <a:cubicBezTo>
                  <a:pt x="2282491" y="2463252"/>
                  <a:pt x="2314384" y="2494909"/>
                  <a:pt x="2314449" y="2534087"/>
                </a:cubicBezTo>
                <a:cubicBezTo>
                  <a:pt x="2314515" y="2573265"/>
                  <a:pt x="2282819" y="2605118"/>
                  <a:pt x="2243592" y="2605183"/>
                </a:cubicBezTo>
                <a:cubicBezTo>
                  <a:pt x="2204365" y="2605249"/>
                  <a:pt x="2172538" y="2573593"/>
                  <a:pt x="2172407" y="2534414"/>
                </a:cubicBezTo>
                <a:close/>
              </a:path>
            </a:pathLst>
          </a:custGeom>
          <a:solidFill>
            <a:schemeClr val="bg1"/>
          </a:solidFill>
          <a:ln w="6543" cap="flat">
            <a:noFill/>
            <a:prstDash val="solid"/>
            <a:miter/>
          </a:ln>
        </p:spPr>
        <p:txBody>
          <a:bodyPr rtlCol="0" anchor="ctr"/>
          <a:lstStyle/>
          <a:p>
            <a:endParaRPr lang="en-US"/>
          </a:p>
        </p:txBody>
      </p:sp>
      <p:sp>
        <p:nvSpPr>
          <p:cNvPr id="45" name="EFFECT">
            <a:extLst>
              <a:ext uri="{FF2B5EF4-FFF2-40B4-BE49-F238E27FC236}">
                <a16:creationId xmlns:a16="http://schemas.microsoft.com/office/drawing/2014/main" id="{9C507C78-1641-4B4A-A5DD-83A1838F90E1}"/>
              </a:ext>
            </a:extLst>
          </p:cNvPr>
          <p:cNvSpPr/>
          <p:nvPr/>
        </p:nvSpPr>
        <p:spPr>
          <a:xfrm>
            <a:off x="10781025" y="319083"/>
            <a:ext cx="1048485" cy="1144976"/>
          </a:xfrm>
          <a:custGeom>
            <a:avLst/>
            <a:gdLst>
              <a:gd name="connsiteX0" fmla="*/ 2536713 w 2612874"/>
              <a:gd name="connsiteY0" fmla="*/ 2711468 h 2853333"/>
              <a:gd name="connsiteX1" fmla="*/ 2465528 w 2612874"/>
              <a:gd name="connsiteY1" fmla="*/ 2782237 h 2853333"/>
              <a:gd name="connsiteX2" fmla="*/ 2536385 w 2612874"/>
              <a:gd name="connsiteY2" fmla="*/ 2853333 h 2853333"/>
              <a:gd name="connsiteX3" fmla="*/ 2607570 w 2612874"/>
              <a:gd name="connsiteY3" fmla="*/ 2782499 h 2853333"/>
              <a:gd name="connsiteX4" fmla="*/ 2536713 w 2612874"/>
              <a:gd name="connsiteY4" fmla="*/ 2711402 h 2853333"/>
              <a:gd name="connsiteX5" fmla="*/ 71185 w 2612874"/>
              <a:gd name="connsiteY5" fmla="*/ 0 h 2853333"/>
              <a:gd name="connsiteX6" fmla="*/ 0 w 2612874"/>
              <a:gd name="connsiteY6" fmla="*/ 70769 h 2853333"/>
              <a:gd name="connsiteX7" fmla="*/ 70857 w 2612874"/>
              <a:gd name="connsiteY7" fmla="*/ 141866 h 2853333"/>
              <a:gd name="connsiteX8" fmla="*/ 142042 w 2612874"/>
              <a:gd name="connsiteY8" fmla="*/ 71096 h 2853333"/>
              <a:gd name="connsiteX9" fmla="*/ 71185 w 2612874"/>
              <a:gd name="connsiteY9" fmla="*/ 0 h 2853333"/>
              <a:gd name="connsiteX10" fmla="*/ 548980 w 2612874"/>
              <a:gd name="connsiteY10" fmla="*/ 0 h 2853333"/>
              <a:gd name="connsiteX11" fmla="*/ 477795 w 2612874"/>
              <a:gd name="connsiteY11" fmla="*/ 70769 h 2853333"/>
              <a:gd name="connsiteX12" fmla="*/ 548652 w 2612874"/>
              <a:gd name="connsiteY12" fmla="*/ 141866 h 2853333"/>
              <a:gd name="connsiteX13" fmla="*/ 619837 w 2612874"/>
              <a:gd name="connsiteY13" fmla="*/ 71096 h 2853333"/>
              <a:gd name="connsiteX14" fmla="*/ 548980 w 2612874"/>
              <a:gd name="connsiteY14" fmla="*/ 0 h 2853333"/>
              <a:gd name="connsiteX15" fmla="*/ 547866 w 2612874"/>
              <a:gd name="connsiteY15" fmla="*/ 541692 h 2853333"/>
              <a:gd name="connsiteX16" fmla="*/ 476682 w 2612874"/>
              <a:gd name="connsiteY16" fmla="*/ 612461 h 2853333"/>
              <a:gd name="connsiteX17" fmla="*/ 547539 w 2612874"/>
              <a:gd name="connsiteY17" fmla="*/ 683557 h 2853333"/>
              <a:gd name="connsiteX18" fmla="*/ 618723 w 2612874"/>
              <a:gd name="connsiteY18" fmla="*/ 612788 h 2853333"/>
              <a:gd name="connsiteX19" fmla="*/ 547866 w 2612874"/>
              <a:gd name="connsiteY19" fmla="*/ 541692 h 2853333"/>
              <a:gd name="connsiteX20" fmla="*/ 1031358 w 2612874"/>
              <a:gd name="connsiteY20" fmla="*/ 0 h 2853333"/>
              <a:gd name="connsiteX21" fmla="*/ 960174 w 2612874"/>
              <a:gd name="connsiteY21" fmla="*/ 70769 h 2853333"/>
              <a:gd name="connsiteX22" fmla="*/ 1031031 w 2612874"/>
              <a:gd name="connsiteY22" fmla="*/ 141866 h 2853333"/>
              <a:gd name="connsiteX23" fmla="*/ 1102216 w 2612874"/>
              <a:gd name="connsiteY23" fmla="*/ 71096 h 2853333"/>
              <a:gd name="connsiteX24" fmla="*/ 1031358 w 2612874"/>
              <a:gd name="connsiteY24" fmla="*/ 0 h 2853333"/>
              <a:gd name="connsiteX25" fmla="*/ 1030310 w 2612874"/>
              <a:gd name="connsiteY25" fmla="*/ 541692 h 2853333"/>
              <a:gd name="connsiteX26" fmla="*/ 959126 w 2612874"/>
              <a:gd name="connsiteY26" fmla="*/ 612461 h 2853333"/>
              <a:gd name="connsiteX27" fmla="*/ 1029983 w 2612874"/>
              <a:gd name="connsiteY27" fmla="*/ 683557 h 2853333"/>
              <a:gd name="connsiteX28" fmla="*/ 1101168 w 2612874"/>
              <a:gd name="connsiteY28" fmla="*/ 612788 h 2853333"/>
              <a:gd name="connsiteX29" fmla="*/ 1030310 w 2612874"/>
              <a:gd name="connsiteY29" fmla="*/ 541692 h 2853333"/>
              <a:gd name="connsiteX30" fmla="*/ 1029197 w 2612874"/>
              <a:gd name="connsiteY30" fmla="*/ 1083384 h 2853333"/>
              <a:gd name="connsiteX31" fmla="*/ 958013 w 2612874"/>
              <a:gd name="connsiteY31" fmla="*/ 1154153 h 2853333"/>
              <a:gd name="connsiteX32" fmla="*/ 1028870 w 2612874"/>
              <a:gd name="connsiteY32" fmla="*/ 1225249 h 2853333"/>
              <a:gd name="connsiteX33" fmla="*/ 1100054 w 2612874"/>
              <a:gd name="connsiteY33" fmla="*/ 1154480 h 2853333"/>
              <a:gd name="connsiteX34" fmla="*/ 1029197 w 2612874"/>
              <a:gd name="connsiteY34" fmla="*/ 1083384 h 2853333"/>
              <a:gd name="connsiteX35" fmla="*/ 1534955 w 2612874"/>
              <a:gd name="connsiteY35" fmla="*/ 981 h 2853333"/>
              <a:gd name="connsiteX36" fmla="*/ 1463770 w 2612874"/>
              <a:gd name="connsiteY36" fmla="*/ 71750 h 2853333"/>
              <a:gd name="connsiteX37" fmla="*/ 1534627 w 2612874"/>
              <a:gd name="connsiteY37" fmla="*/ 142847 h 2853333"/>
              <a:gd name="connsiteX38" fmla="*/ 1605812 w 2612874"/>
              <a:gd name="connsiteY38" fmla="*/ 72077 h 2853333"/>
              <a:gd name="connsiteX39" fmla="*/ 1534955 w 2612874"/>
              <a:gd name="connsiteY39" fmla="*/ 981 h 2853333"/>
              <a:gd name="connsiteX40" fmla="*/ 1533842 w 2612874"/>
              <a:gd name="connsiteY40" fmla="*/ 542673 h 2853333"/>
              <a:gd name="connsiteX41" fmla="*/ 1462657 w 2612874"/>
              <a:gd name="connsiteY41" fmla="*/ 613442 h 2853333"/>
              <a:gd name="connsiteX42" fmla="*/ 1533514 w 2612874"/>
              <a:gd name="connsiteY42" fmla="*/ 684538 h 2853333"/>
              <a:gd name="connsiteX43" fmla="*/ 1604699 w 2612874"/>
              <a:gd name="connsiteY43" fmla="*/ 613769 h 2853333"/>
              <a:gd name="connsiteX44" fmla="*/ 1533842 w 2612874"/>
              <a:gd name="connsiteY44" fmla="*/ 542673 h 2853333"/>
              <a:gd name="connsiteX45" fmla="*/ 1532794 w 2612874"/>
              <a:gd name="connsiteY45" fmla="*/ 1084365 h 2853333"/>
              <a:gd name="connsiteX46" fmla="*/ 1461609 w 2612874"/>
              <a:gd name="connsiteY46" fmla="*/ 1155199 h 2853333"/>
              <a:gd name="connsiteX47" fmla="*/ 1532467 w 2612874"/>
              <a:gd name="connsiteY47" fmla="*/ 1226296 h 2853333"/>
              <a:gd name="connsiteX48" fmla="*/ 1603651 w 2612874"/>
              <a:gd name="connsiteY48" fmla="*/ 1155526 h 2853333"/>
              <a:gd name="connsiteX49" fmla="*/ 1532794 w 2612874"/>
              <a:gd name="connsiteY49" fmla="*/ 1084430 h 2853333"/>
              <a:gd name="connsiteX50" fmla="*/ 1531680 w 2612874"/>
              <a:gd name="connsiteY50" fmla="*/ 1626057 h 2853333"/>
              <a:gd name="connsiteX51" fmla="*/ 1460496 w 2612874"/>
              <a:gd name="connsiteY51" fmla="*/ 1696826 h 2853333"/>
              <a:gd name="connsiteX52" fmla="*/ 1531353 w 2612874"/>
              <a:gd name="connsiteY52" fmla="*/ 1767922 h 2853333"/>
              <a:gd name="connsiteX53" fmla="*/ 1602538 w 2612874"/>
              <a:gd name="connsiteY53" fmla="*/ 1697153 h 2853333"/>
              <a:gd name="connsiteX54" fmla="*/ 1531680 w 2612874"/>
              <a:gd name="connsiteY54" fmla="*/ 1626057 h 2853333"/>
              <a:gd name="connsiteX55" fmla="*/ 2038486 w 2612874"/>
              <a:gd name="connsiteY55" fmla="*/ 1962 h 2853333"/>
              <a:gd name="connsiteX56" fmla="*/ 1967301 w 2612874"/>
              <a:gd name="connsiteY56" fmla="*/ 72731 h 2853333"/>
              <a:gd name="connsiteX57" fmla="*/ 2038159 w 2612874"/>
              <a:gd name="connsiteY57" fmla="*/ 143828 h 2853333"/>
              <a:gd name="connsiteX58" fmla="*/ 2109343 w 2612874"/>
              <a:gd name="connsiteY58" fmla="*/ 73059 h 2853333"/>
              <a:gd name="connsiteX59" fmla="*/ 2038486 w 2612874"/>
              <a:gd name="connsiteY59" fmla="*/ 1962 h 2853333"/>
              <a:gd name="connsiteX60" fmla="*/ 2037373 w 2612874"/>
              <a:gd name="connsiteY60" fmla="*/ 543654 h 2853333"/>
              <a:gd name="connsiteX61" fmla="*/ 1966188 w 2612874"/>
              <a:gd name="connsiteY61" fmla="*/ 614423 h 2853333"/>
              <a:gd name="connsiteX62" fmla="*/ 2037045 w 2612874"/>
              <a:gd name="connsiteY62" fmla="*/ 685520 h 2853333"/>
              <a:gd name="connsiteX63" fmla="*/ 2108230 w 2612874"/>
              <a:gd name="connsiteY63" fmla="*/ 614750 h 2853333"/>
              <a:gd name="connsiteX64" fmla="*/ 2037373 w 2612874"/>
              <a:gd name="connsiteY64" fmla="*/ 543654 h 2853333"/>
              <a:gd name="connsiteX65" fmla="*/ 2036260 w 2612874"/>
              <a:gd name="connsiteY65" fmla="*/ 1085346 h 2853333"/>
              <a:gd name="connsiteX66" fmla="*/ 1965075 w 2612874"/>
              <a:gd name="connsiteY66" fmla="*/ 1156115 h 2853333"/>
              <a:gd name="connsiteX67" fmla="*/ 2035932 w 2612874"/>
              <a:gd name="connsiteY67" fmla="*/ 1227211 h 2853333"/>
              <a:gd name="connsiteX68" fmla="*/ 2107117 w 2612874"/>
              <a:gd name="connsiteY68" fmla="*/ 1156442 h 2853333"/>
              <a:gd name="connsiteX69" fmla="*/ 2036260 w 2612874"/>
              <a:gd name="connsiteY69" fmla="*/ 1085346 h 2853333"/>
              <a:gd name="connsiteX70" fmla="*/ 2035212 w 2612874"/>
              <a:gd name="connsiteY70" fmla="*/ 1627038 h 2853333"/>
              <a:gd name="connsiteX71" fmla="*/ 1964027 w 2612874"/>
              <a:gd name="connsiteY71" fmla="*/ 1697807 h 2853333"/>
              <a:gd name="connsiteX72" fmla="*/ 2034884 w 2612874"/>
              <a:gd name="connsiteY72" fmla="*/ 1768903 h 2853333"/>
              <a:gd name="connsiteX73" fmla="*/ 2106069 w 2612874"/>
              <a:gd name="connsiteY73" fmla="*/ 1698134 h 2853333"/>
              <a:gd name="connsiteX74" fmla="*/ 2035212 w 2612874"/>
              <a:gd name="connsiteY74" fmla="*/ 1627038 h 2853333"/>
              <a:gd name="connsiteX75" fmla="*/ 2034098 w 2612874"/>
              <a:gd name="connsiteY75" fmla="*/ 2168730 h 2853333"/>
              <a:gd name="connsiteX76" fmla="*/ 1962914 w 2612874"/>
              <a:gd name="connsiteY76" fmla="*/ 2239499 h 2853333"/>
              <a:gd name="connsiteX77" fmla="*/ 2033771 w 2612874"/>
              <a:gd name="connsiteY77" fmla="*/ 2310595 h 2853333"/>
              <a:gd name="connsiteX78" fmla="*/ 2104956 w 2612874"/>
              <a:gd name="connsiteY78" fmla="*/ 2239826 h 2853333"/>
              <a:gd name="connsiteX79" fmla="*/ 2034098 w 2612874"/>
              <a:gd name="connsiteY79" fmla="*/ 2168730 h 2853333"/>
              <a:gd name="connsiteX80" fmla="*/ 2542017 w 2612874"/>
              <a:gd name="connsiteY80" fmla="*/ 2943 h 2853333"/>
              <a:gd name="connsiteX81" fmla="*/ 2470833 w 2612874"/>
              <a:gd name="connsiteY81" fmla="*/ 73713 h 2853333"/>
              <a:gd name="connsiteX82" fmla="*/ 2541690 w 2612874"/>
              <a:gd name="connsiteY82" fmla="*/ 144809 h 2853333"/>
              <a:gd name="connsiteX83" fmla="*/ 2612874 w 2612874"/>
              <a:gd name="connsiteY83" fmla="*/ 74040 h 2853333"/>
              <a:gd name="connsiteX84" fmla="*/ 2542017 w 2612874"/>
              <a:gd name="connsiteY84" fmla="*/ 2943 h 2853333"/>
              <a:gd name="connsiteX85" fmla="*/ 2540970 w 2612874"/>
              <a:gd name="connsiteY85" fmla="*/ 544635 h 2853333"/>
              <a:gd name="connsiteX86" fmla="*/ 2469785 w 2612874"/>
              <a:gd name="connsiteY86" fmla="*/ 615404 h 2853333"/>
              <a:gd name="connsiteX87" fmla="*/ 2540642 w 2612874"/>
              <a:gd name="connsiteY87" fmla="*/ 686501 h 2853333"/>
              <a:gd name="connsiteX88" fmla="*/ 2611826 w 2612874"/>
              <a:gd name="connsiteY88" fmla="*/ 615731 h 2853333"/>
              <a:gd name="connsiteX89" fmla="*/ 2540970 w 2612874"/>
              <a:gd name="connsiteY89" fmla="*/ 544635 h 2853333"/>
              <a:gd name="connsiteX90" fmla="*/ 2539856 w 2612874"/>
              <a:gd name="connsiteY90" fmla="*/ 1086327 h 2853333"/>
              <a:gd name="connsiteX91" fmla="*/ 2468672 w 2612874"/>
              <a:gd name="connsiteY91" fmla="*/ 1157096 h 2853333"/>
              <a:gd name="connsiteX92" fmla="*/ 2539529 w 2612874"/>
              <a:gd name="connsiteY92" fmla="*/ 1228192 h 2853333"/>
              <a:gd name="connsiteX93" fmla="*/ 2610713 w 2612874"/>
              <a:gd name="connsiteY93" fmla="*/ 1157423 h 2853333"/>
              <a:gd name="connsiteX94" fmla="*/ 2539856 w 2612874"/>
              <a:gd name="connsiteY94" fmla="*/ 1086327 h 2853333"/>
              <a:gd name="connsiteX95" fmla="*/ 2538743 w 2612874"/>
              <a:gd name="connsiteY95" fmla="*/ 1628019 h 2853333"/>
              <a:gd name="connsiteX96" fmla="*/ 2467558 w 2612874"/>
              <a:gd name="connsiteY96" fmla="*/ 1698788 h 2853333"/>
              <a:gd name="connsiteX97" fmla="*/ 2538416 w 2612874"/>
              <a:gd name="connsiteY97" fmla="*/ 1769884 h 2853333"/>
              <a:gd name="connsiteX98" fmla="*/ 2609600 w 2612874"/>
              <a:gd name="connsiteY98" fmla="*/ 1699115 h 2853333"/>
              <a:gd name="connsiteX99" fmla="*/ 2538743 w 2612874"/>
              <a:gd name="connsiteY99" fmla="*/ 1628019 h 2853333"/>
              <a:gd name="connsiteX100" fmla="*/ 2537695 w 2612874"/>
              <a:gd name="connsiteY100" fmla="*/ 2169711 h 2853333"/>
              <a:gd name="connsiteX101" fmla="*/ 2466510 w 2612874"/>
              <a:gd name="connsiteY101" fmla="*/ 2240480 h 2853333"/>
              <a:gd name="connsiteX102" fmla="*/ 2537368 w 2612874"/>
              <a:gd name="connsiteY102" fmla="*/ 2311576 h 2853333"/>
              <a:gd name="connsiteX103" fmla="*/ 2608552 w 2612874"/>
              <a:gd name="connsiteY103" fmla="*/ 2240807 h 2853333"/>
              <a:gd name="connsiteX104" fmla="*/ 2537695 w 2612874"/>
              <a:gd name="connsiteY104" fmla="*/ 2169711 h 28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612874" h="2853333">
                <a:moveTo>
                  <a:pt x="2536713" y="2711468"/>
                </a:moveTo>
                <a:cubicBezTo>
                  <a:pt x="2497486" y="2711402"/>
                  <a:pt x="2465594" y="2743059"/>
                  <a:pt x="2465528" y="2782237"/>
                </a:cubicBezTo>
                <a:cubicBezTo>
                  <a:pt x="2465463" y="2821415"/>
                  <a:pt x="2497159" y="2853268"/>
                  <a:pt x="2536385" y="2853333"/>
                </a:cubicBezTo>
                <a:cubicBezTo>
                  <a:pt x="2575612" y="2853399"/>
                  <a:pt x="2607504" y="2821742"/>
                  <a:pt x="2607570" y="2782499"/>
                </a:cubicBezTo>
                <a:cubicBezTo>
                  <a:pt x="2607636" y="2743321"/>
                  <a:pt x="2575940" y="2711533"/>
                  <a:pt x="2536713" y="2711402"/>
                </a:cubicBezTo>
                <a:close/>
                <a:moveTo>
                  <a:pt x="71185" y="0"/>
                </a:moveTo>
                <a:cubicBezTo>
                  <a:pt x="31958" y="-65"/>
                  <a:pt x="66" y="31591"/>
                  <a:pt x="0" y="70769"/>
                </a:cubicBezTo>
                <a:cubicBezTo>
                  <a:pt x="-65" y="109947"/>
                  <a:pt x="31631" y="141735"/>
                  <a:pt x="70857" y="141866"/>
                </a:cubicBezTo>
                <a:cubicBezTo>
                  <a:pt x="110084" y="141931"/>
                  <a:pt x="141977" y="110274"/>
                  <a:pt x="142042" y="71096"/>
                </a:cubicBezTo>
                <a:cubicBezTo>
                  <a:pt x="142107" y="31918"/>
                  <a:pt x="110412" y="66"/>
                  <a:pt x="71185" y="0"/>
                </a:cubicBezTo>
                <a:close/>
                <a:moveTo>
                  <a:pt x="548980" y="0"/>
                </a:moveTo>
                <a:cubicBezTo>
                  <a:pt x="509753" y="-65"/>
                  <a:pt x="477926" y="31591"/>
                  <a:pt x="477795" y="70769"/>
                </a:cubicBezTo>
                <a:cubicBezTo>
                  <a:pt x="477729" y="109947"/>
                  <a:pt x="509425" y="141735"/>
                  <a:pt x="548652" y="141866"/>
                </a:cubicBezTo>
                <a:cubicBezTo>
                  <a:pt x="587879" y="141931"/>
                  <a:pt x="619771" y="110274"/>
                  <a:pt x="619837" y="71096"/>
                </a:cubicBezTo>
                <a:cubicBezTo>
                  <a:pt x="619902" y="31918"/>
                  <a:pt x="588206" y="66"/>
                  <a:pt x="548980" y="0"/>
                </a:cubicBezTo>
                <a:close/>
                <a:moveTo>
                  <a:pt x="547866" y="541692"/>
                </a:moveTo>
                <a:cubicBezTo>
                  <a:pt x="508639" y="541627"/>
                  <a:pt x="476812" y="573283"/>
                  <a:pt x="476682" y="612461"/>
                </a:cubicBezTo>
                <a:cubicBezTo>
                  <a:pt x="476616" y="651639"/>
                  <a:pt x="508312" y="683427"/>
                  <a:pt x="547539" y="683557"/>
                </a:cubicBezTo>
                <a:cubicBezTo>
                  <a:pt x="586766" y="683623"/>
                  <a:pt x="618592" y="651966"/>
                  <a:pt x="618723" y="612788"/>
                </a:cubicBezTo>
                <a:cubicBezTo>
                  <a:pt x="618789" y="573610"/>
                  <a:pt x="587093" y="541757"/>
                  <a:pt x="547866" y="541692"/>
                </a:cubicBezTo>
                <a:close/>
                <a:moveTo>
                  <a:pt x="1031358" y="0"/>
                </a:moveTo>
                <a:cubicBezTo>
                  <a:pt x="992132" y="-65"/>
                  <a:pt x="960304" y="31591"/>
                  <a:pt x="960174" y="70769"/>
                </a:cubicBezTo>
                <a:cubicBezTo>
                  <a:pt x="960108" y="109947"/>
                  <a:pt x="991804" y="141735"/>
                  <a:pt x="1031031" y="141866"/>
                </a:cubicBezTo>
                <a:cubicBezTo>
                  <a:pt x="1070258" y="141931"/>
                  <a:pt x="1102084" y="110274"/>
                  <a:pt x="1102216" y="71096"/>
                </a:cubicBezTo>
                <a:cubicBezTo>
                  <a:pt x="1102281" y="31918"/>
                  <a:pt x="1070585" y="66"/>
                  <a:pt x="1031358" y="0"/>
                </a:cubicBezTo>
                <a:close/>
                <a:moveTo>
                  <a:pt x="1030310" y="541692"/>
                </a:moveTo>
                <a:cubicBezTo>
                  <a:pt x="991084" y="541627"/>
                  <a:pt x="959191" y="573283"/>
                  <a:pt x="959126" y="612461"/>
                </a:cubicBezTo>
                <a:cubicBezTo>
                  <a:pt x="959060" y="651639"/>
                  <a:pt x="990756" y="683427"/>
                  <a:pt x="1029983" y="683557"/>
                </a:cubicBezTo>
                <a:cubicBezTo>
                  <a:pt x="1069210" y="683623"/>
                  <a:pt x="1101037" y="651966"/>
                  <a:pt x="1101168" y="612788"/>
                </a:cubicBezTo>
                <a:cubicBezTo>
                  <a:pt x="1101233" y="573610"/>
                  <a:pt x="1069537" y="541757"/>
                  <a:pt x="1030310" y="541692"/>
                </a:cubicBezTo>
                <a:close/>
                <a:moveTo>
                  <a:pt x="1029197" y="1083384"/>
                </a:moveTo>
                <a:cubicBezTo>
                  <a:pt x="989970" y="1083318"/>
                  <a:pt x="958078" y="1114975"/>
                  <a:pt x="958013" y="1154153"/>
                </a:cubicBezTo>
                <a:cubicBezTo>
                  <a:pt x="957947" y="1193331"/>
                  <a:pt x="989643" y="1225184"/>
                  <a:pt x="1028870" y="1225249"/>
                </a:cubicBezTo>
                <a:cubicBezTo>
                  <a:pt x="1068097" y="1225315"/>
                  <a:pt x="1099989" y="1193658"/>
                  <a:pt x="1100054" y="1154480"/>
                </a:cubicBezTo>
                <a:cubicBezTo>
                  <a:pt x="1100120" y="1115302"/>
                  <a:pt x="1068424" y="1083449"/>
                  <a:pt x="1029197" y="1083384"/>
                </a:cubicBezTo>
                <a:close/>
                <a:moveTo>
                  <a:pt x="1534955" y="981"/>
                </a:moveTo>
                <a:cubicBezTo>
                  <a:pt x="1495728" y="916"/>
                  <a:pt x="1463901" y="32572"/>
                  <a:pt x="1463770" y="71750"/>
                </a:cubicBezTo>
                <a:cubicBezTo>
                  <a:pt x="1463705" y="110929"/>
                  <a:pt x="1495401" y="142781"/>
                  <a:pt x="1534627" y="142847"/>
                </a:cubicBezTo>
                <a:cubicBezTo>
                  <a:pt x="1573854" y="142912"/>
                  <a:pt x="1605746" y="111256"/>
                  <a:pt x="1605812" y="72077"/>
                </a:cubicBezTo>
                <a:cubicBezTo>
                  <a:pt x="1605877" y="32899"/>
                  <a:pt x="1574182" y="1112"/>
                  <a:pt x="1534955" y="981"/>
                </a:cubicBezTo>
                <a:close/>
                <a:moveTo>
                  <a:pt x="1533842" y="542673"/>
                </a:moveTo>
                <a:cubicBezTo>
                  <a:pt x="1494615" y="542608"/>
                  <a:pt x="1462788" y="574264"/>
                  <a:pt x="1462657" y="613442"/>
                </a:cubicBezTo>
                <a:cubicBezTo>
                  <a:pt x="1462591" y="652620"/>
                  <a:pt x="1494287" y="684473"/>
                  <a:pt x="1533514" y="684538"/>
                </a:cubicBezTo>
                <a:cubicBezTo>
                  <a:pt x="1572741" y="684604"/>
                  <a:pt x="1604568" y="652947"/>
                  <a:pt x="1604699" y="613769"/>
                </a:cubicBezTo>
                <a:cubicBezTo>
                  <a:pt x="1604764" y="574591"/>
                  <a:pt x="1573068" y="542804"/>
                  <a:pt x="1533842" y="542673"/>
                </a:cubicBezTo>
                <a:close/>
                <a:moveTo>
                  <a:pt x="1532794" y="1084365"/>
                </a:moveTo>
                <a:cubicBezTo>
                  <a:pt x="1493567" y="1084299"/>
                  <a:pt x="1461675" y="1116021"/>
                  <a:pt x="1461609" y="1155199"/>
                </a:cubicBezTo>
                <a:cubicBezTo>
                  <a:pt x="1461544" y="1194378"/>
                  <a:pt x="1493239" y="1226165"/>
                  <a:pt x="1532467" y="1226296"/>
                </a:cubicBezTo>
                <a:cubicBezTo>
                  <a:pt x="1571693" y="1226361"/>
                  <a:pt x="1603520" y="1194705"/>
                  <a:pt x="1603651" y="1155526"/>
                </a:cubicBezTo>
                <a:cubicBezTo>
                  <a:pt x="1603716" y="1116348"/>
                  <a:pt x="1572021" y="1084561"/>
                  <a:pt x="1532794" y="1084430"/>
                </a:cubicBezTo>
                <a:close/>
                <a:moveTo>
                  <a:pt x="1531680" y="1626057"/>
                </a:moveTo>
                <a:cubicBezTo>
                  <a:pt x="1492454" y="1625991"/>
                  <a:pt x="1460561" y="1657648"/>
                  <a:pt x="1460496" y="1696826"/>
                </a:cubicBezTo>
                <a:cubicBezTo>
                  <a:pt x="1460431" y="1736004"/>
                  <a:pt x="1492126" y="1767857"/>
                  <a:pt x="1531353" y="1767922"/>
                </a:cubicBezTo>
                <a:cubicBezTo>
                  <a:pt x="1570580" y="1767988"/>
                  <a:pt x="1602472" y="1736331"/>
                  <a:pt x="1602538" y="1697153"/>
                </a:cubicBezTo>
                <a:cubicBezTo>
                  <a:pt x="1602603" y="1657975"/>
                  <a:pt x="1570908" y="1626188"/>
                  <a:pt x="1531680" y="1626057"/>
                </a:cubicBezTo>
                <a:close/>
                <a:moveTo>
                  <a:pt x="2038486" y="1962"/>
                </a:moveTo>
                <a:cubicBezTo>
                  <a:pt x="1999259" y="1897"/>
                  <a:pt x="1967367" y="33553"/>
                  <a:pt x="1967301" y="72731"/>
                </a:cubicBezTo>
                <a:cubicBezTo>
                  <a:pt x="1967236" y="111910"/>
                  <a:pt x="1998932" y="143697"/>
                  <a:pt x="2038159" y="143828"/>
                </a:cubicBezTo>
                <a:cubicBezTo>
                  <a:pt x="2077385" y="143893"/>
                  <a:pt x="2109212" y="112237"/>
                  <a:pt x="2109343" y="73059"/>
                </a:cubicBezTo>
                <a:cubicBezTo>
                  <a:pt x="2109409" y="33880"/>
                  <a:pt x="2077713" y="2028"/>
                  <a:pt x="2038486" y="1962"/>
                </a:cubicBezTo>
                <a:close/>
                <a:moveTo>
                  <a:pt x="2037373" y="543654"/>
                </a:moveTo>
                <a:cubicBezTo>
                  <a:pt x="1998146" y="543589"/>
                  <a:pt x="1966254" y="575245"/>
                  <a:pt x="1966188" y="614423"/>
                </a:cubicBezTo>
                <a:cubicBezTo>
                  <a:pt x="1966123" y="653601"/>
                  <a:pt x="1997819" y="685389"/>
                  <a:pt x="2037045" y="685520"/>
                </a:cubicBezTo>
                <a:cubicBezTo>
                  <a:pt x="2076272" y="685585"/>
                  <a:pt x="2108165" y="653929"/>
                  <a:pt x="2108230" y="614750"/>
                </a:cubicBezTo>
                <a:cubicBezTo>
                  <a:pt x="2108296" y="575572"/>
                  <a:pt x="2076600" y="543720"/>
                  <a:pt x="2037373" y="543654"/>
                </a:cubicBezTo>
                <a:close/>
                <a:moveTo>
                  <a:pt x="2036260" y="1085346"/>
                </a:moveTo>
                <a:cubicBezTo>
                  <a:pt x="1997032" y="1085281"/>
                  <a:pt x="1965206" y="1116937"/>
                  <a:pt x="1965075" y="1156115"/>
                </a:cubicBezTo>
                <a:cubicBezTo>
                  <a:pt x="1965010" y="1195293"/>
                  <a:pt x="1996705" y="1227146"/>
                  <a:pt x="2035932" y="1227211"/>
                </a:cubicBezTo>
                <a:cubicBezTo>
                  <a:pt x="2075159" y="1227277"/>
                  <a:pt x="2106986" y="1195620"/>
                  <a:pt x="2107117" y="1156442"/>
                </a:cubicBezTo>
                <a:cubicBezTo>
                  <a:pt x="2107182" y="1117264"/>
                  <a:pt x="2075486" y="1085411"/>
                  <a:pt x="2036260" y="1085346"/>
                </a:cubicBezTo>
                <a:close/>
                <a:moveTo>
                  <a:pt x="2035212" y="1627038"/>
                </a:moveTo>
                <a:cubicBezTo>
                  <a:pt x="1995985" y="1626972"/>
                  <a:pt x="1964093" y="1658629"/>
                  <a:pt x="1964027" y="1697807"/>
                </a:cubicBezTo>
                <a:cubicBezTo>
                  <a:pt x="1963961" y="1736985"/>
                  <a:pt x="1995657" y="1768838"/>
                  <a:pt x="2034884" y="1768903"/>
                </a:cubicBezTo>
                <a:cubicBezTo>
                  <a:pt x="2074111" y="1768969"/>
                  <a:pt x="2105938" y="1737312"/>
                  <a:pt x="2106069" y="1698134"/>
                </a:cubicBezTo>
                <a:cubicBezTo>
                  <a:pt x="2106134" y="1658956"/>
                  <a:pt x="2074438" y="1627169"/>
                  <a:pt x="2035212" y="1627038"/>
                </a:cubicBezTo>
                <a:close/>
                <a:moveTo>
                  <a:pt x="2034098" y="2168730"/>
                </a:moveTo>
                <a:cubicBezTo>
                  <a:pt x="1994872" y="2168664"/>
                  <a:pt x="1962979" y="2200321"/>
                  <a:pt x="1962914" y="2239499"/>
                </a:cubicBezTo>
                <a:cubicBezTo>
                  <a:pt x="1962848" y="2278677"/>
                  <a:pt x="1994544" y="2310530"/>
                  <a:pt x="2033771" y="2310595"/>
                </a:cubicBezTo>
                <a:cubicBezTo>
                  <a:pt x="2072998" y="2310660"/>
                  <a:pt x="2104890" y="2279004"/>
                  <a:pt x="2104956" y="2239826"/>
                </a:cubicBezTo>
                <a:cubicBezTo>
                  <a:pt x="2105021" y="2200648"/>
                  <a:pt x="2073325" y="2168860"/>
                  <a:pt x="2034098" y="2168730"/>
                </a:cubicBezTo>
                <a:close/>
                <a:moveTo>
                  <a:pt x="2542017" y="2943"/>
                </a:moveTo>
                <a:cubicBezTo>
                  <a:pt x="2502790" y="2878"/>
                  <a:pt x="2470964" y="34534"/>
                  <a:pt x="2470833" y="73713"/>
                </a:cubicBezTo>
                <a:cubicBezTo>
                  <a:pt x="2470767" y="112891"/>
                  <a:pt x="2502463" y="144743"/>
                  <a:pt x="2541690" y="144809"/>
                </a:cubicBezTo>
                <a:cubicBezTo>
                  <a:pt x="2580917" y="144874"/>
                  <a:pt x="2612809" y="113218"/>
                  <a:pt x="2612874" y="74040"/>
                </a:cubicBezTo>
                <a:cubicBezTo>
                  <a:pt x="2612940" y="34861"/>
                  <a:pt x="2581244" y="3074"/>
                  <a:pt x="2542017" y="2943"/>
                </a:cubicBezTo>
                <a:close/>
                <a:moveTo>
                  <a:pt x="2540970" y="544635"/>
                </a:moveTo>
                <a:cubicBezTo>
                  <a:pt x="2501742" y="544570"/>
                  <a:pt x="2469850" y="576226"/>
                  <a:pt x="2469785" y="615404"/>
                </a:cubicBezTo>
                <a:cubicBezTo>
                  <a:pt x="2469720" y="654583"/>
                  <a:pt x="2501415" y="686370"/>
                  <a:pt x="2540642" y="686501"/>
                </a:cubicBezTo>
                <a:cubicBezTo>
                  <a:pt x="2579869" y="686566"/>
                  <a:pt x="2611696" y="654910"/>
                  <a:pt x="2611826" y="615731"/>
                </a:cubicBezTo>
                <a:cubicBezTo>
                  <a:pt x="2611892" y="576553"/>
                  <a:pt x="2580196" y="544766"/>
                  <a:pt x="2540970" y="544635"/>
                </a:cubicBezTo>
                <a:close/>
                <a:moveTo>
                  <a:pt x="2539856" y="1086327"/>
                </a:moveTo>
                <a:cubicBezTo>
                  <a:pt x="2500629" y="1086262"/>
                  <a:pt x="2468737" y="1117918"/>
                  <a:pt x="2468672" y="1157096"/>
                </a:cubicBezTo>
                <a:cubicBezTo>
                  <a:pt x="2468606" y="1196274"/>
                  <a:pt x="2500302" y="1228062"/>
                  <a:pt x="2539529" y="1228192"/>
                </a:cubicBezTo>
                <a:cubicBezTo>
                  <a:pt x="2578755" y="1228258"/>
                  <a:pt x="2610648" y="1196601"/>
                  <a:pt x="2610713" y="1157423"/>
                </a:cubicBezTo>
                <a:cubicBezTo>
                  <a:pt x="2610779" y="1118245"/>
                  <a:pt x="2579083" y="1086458"/>
                  <a:pt x="2539856" y="1086327"/>
                </a:cubicBezTo>
                <a:close/>
                <a:moveTo>
                  <a:pt x="2538743" y="1628019"/>
                </a:moveTo>
                <a:cubicBezTo>
                  <a:pt x="2499516" y="1627953"/>
                  <a:pt x="2467689" y="1659610"/>
                  <a:pt x="2467558" y="1698788"/>
                </a:cubicBezTo>
                <a:cubicBezTo>
                  <a:pt x="2467493" y="1737966"/>
                  <a:pt x="2499189" y="1769753"/>
                  <a:pt x="2538416" y="1769884"/>
                </a:cubicBezTo>
                <a:cubicBezTo>
                  <a:pt x="2577642" y="1769950"/>
                  <a:pt x="2609469" y="1738293"/>
                  <a:pt x="2609600" y="1699115"/>
                </a:cubicBezTo>
                <a:cubicBezTo>
                  <a:pt x="2609666" y="1659937"/>
                  <a:pt x="2577970" y="1628150"/>
                  <a:pt x="2538743" y="1628019"/>
                </a:cubicBezTo>
                <a:close/>
                <a:moveTo>
                  <a:pt x="2537695" y="2169711"/>
                </a:moveTo>
                <a:cubicBezTo>
                  <a:pt x="2498468" y="2169645"/>
                  <a:pt x="2466576" y="2201302"/>
                  <a:pt x="2466510" y="2240480"/>
                </a:cubicBezTo>
                <a:cubicBezTo>
                  <a:pt x="2466445" y="2279658"/>
                  <a:pt x="2498141" y="2311511"/>
                  <a:pt x="2537368" y="2311576"/>
                </a:cubicBezTo>
                <a:cubicBezTo>
                  <a:pt x="2576594" y="2311642"/>
                  <a:pt x="2608421" y="2279985"/>
                  <a:pt x="2608552" y="2240807"/>
                </a:cubicBezTo>
                <a:cubicBezTo>
                  <a:pt x="2608618" y="2201629"/>
                  <a:pt x="2576922" y="2169776"/>
                  <a:pt x="2537695" y="2169711"/>
                </a:cubicBezTo>
                <a:close/>
              </a:path>
            </a:pathLst>
          </a:custGeom>
          <a:solidFill>
            <a:schemeClr val="bg1"/>
          </a:solidFill>
          <a:ln w="6543" cap="flat">
            <a:noFill/>
            <a:prstDash val="solid"/>
            <a:miter/>
          </a:ln>
        </p:spPr>
        <p:txBody>
          <a:bodyPr rtlCol="0" anchor="ctr"/>
          <a:lstStyle/>
          <a:p>
            <a:endParaRPr lang="en-US"/>
          </a:p>
        </p:txBody>
      </p:sp>
      <p:sp>
        <p:nvSpPr>
          <p:cNvPr id="47" name="EFFECT">
            <a:extLst>
              <a:ext uri="{FF2B5EF4-FFF2-40B4-BE49-F238E27FC236}">
                <a16:creationId xmlns:a16="http://schemas.microsoft.com/office/drawing/2014/main" id="{E7FC6770-0D7A-4A80-AA80-C8404CBCD051}"/>
              </a:ext>
            </a:extLst>
          </p:cNvPr>
          <p:cNvSpPr>
            <a:spLocks noEditPoints="1"/>
          </p:cNvSpPr>
          <p:nvPr/>
        </p:nvSpPr>
        <p:spPr bwMode="auto">
          <a:xfrm>
            <a:off x="3264635" y="257175"/>
            <a:ext cx="4425950" cy="15875"/>
          </a:xfrm>
          <a:custGeom>
            <a:avLst/>
            <a:gdLst>
              <a:gd name="T0" fmla="*/ 12337 w 12337"/>
              <a:gd name="T1" fmla="*/ 45 h 45"/>
              <a:gd name="T2" fmla="*/ 7189 w 12337"/>
              <a:gd name="T3" fmla="*/ 45 h 45"/>
              <a:gd name="T4" fmla="*/ 7189 w 12337"/>
              <a:gd name="T5" fmla="*/ 0 h 45"/>
              <a:gd name="T6" fmla="*/ 12337 w 12337"/>
              <a:gd name="T7" fmla="*/ 0 h 45"/>
              <a:gd name="T8" fmla="*/ 12337 w 12337"/>
              <a:gd name="T9" fmla="*/ 45 h 45"/>
              <a:gd name="T10" fmla="*/ 505 w 12337"/>
              <a:gd name="T11" fmla="*/ 45 h 45"/>
              <a:gd name="T12" fmla="*/ 0 w 12337"/>
              <a:gd name="T13" fmla="*/ 45 h 45"/>
              <a:gd name="T14" fmla="*/ 0 w 12337"/>
              <a:gd name="T15" fmla="*/ 0 h 45"/>
              <a:gd name="T16" fmla="*/ 505 w 12337"/>
              <a:gd name="T17" fmla="*/ 0 h 45"/>
              <a:gd name="T18" fmla="*/ 505 w 12337"/>
              <a:gd name="T19" fmla="*/ 45 h 45"/>
              <a:gd name="T20" fmla="*/ 6234 w 12337"/>
              <a:gd name="T21" fmla="*/ 45 h 45"/>
              <a:gd name="T22" fmla="*/ 4536 w 12337"/>
              <a:gd name="T23" fmla="*/ 45 h 45"/>
              <a:gd name="T24" fmla="*/ 4536 w 12337"/>
              <a:gd name="T25" fmla="*/ 0 h 45"/>
              <a:gd name="T26" fmla="*/ 6234 w 12337"/>
              <a:gd name="T27" fmla="*/ 0 h 45"/>
              <a:gd name="T28" fmla="*/ 6234 w 12337"/>
              <a:gd name="T2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37" h="45">
                <a:moveTo>
                  <a:pt x="12337" y="45"/>
                </a:moveTo>
                <a:lnTo>
                  <a:pt x="7189" y="45"/>
                </a:lnTo>
                <a:lnTo>
                  <a:pt x="7189" y="0"/>
                </a:lnTo>
                <a:lnTo>
                  <a:pt x="12337" y="0"/>
                </a:lnTo>
                <a:lnTo>
                  <a:pt x="12337" y="45"/>
                </a:lnTo>
                <a:close/>
                <a:moveTo>
                  <a:pt x="505" y="45"/>
                </a:moveTo>
                <a:lnTo>
                  <a:pt x="0" y="45"/>
                </a:lnTo>
                <a:lnTo>
                  <a:pt x="0" y="0"/>
                </a:lnTo>
                <a:lnTo>
                  <a:pt x="505" y="0"/>
                </a:lnTo>
                <a:lnTo>
                  <a:pt x="505" y="45"/>
                </a:lnTo>
                <a:close/>
                <a:moveTo>
                  <a:pt x="6234" y="45"/>
                </a:moveTo>
                <a:lnTo>
                  <a:pt x="4536" y="45"/>
                </a:lnTo>
                <a:lnTo>
                  <a:pt x="4536" y="0"/>
                </a:lnTo>
                <a:lnTo>
                  <a:pt x="6234" y="0"/>
                </a:lnTo>
                <a:lnTo>
                  <a:pt x="6234" y="45"/>
                </a:ln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64240184"/>
      </p:ext>
    </p:extLst>
  </p:cSld>
  <p:clrMapOvr>
    <a:masterClrMapping/>
  </p:clrMapOvr>
  <mc:AlternateContent xmlns:mc="http://schemas.openxmlformats.org/markup-compatibility/2006" xmlns:p14="http://schemas.microsoft.com/office/powerpoint/2010/main">
    <mc:Choice Requires="p14">
      <p:transition advClick="0" advTm="0">
        <p14:flythrough dir="out"/>
      </p:transition>
    </mc:Choice>
    <mc:Fallback xmlns="">
      <p:transition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1250"/>
                                      </p:stCondLst>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ppt_w</p:attrName>
                                            </p:attrNameLst>
                                          </p:cBhvr>
                                          <p:tavLst>
                                            <p:tav tm="0">
                                              <p:val>
                                                <p:fltVal val="0"/>
                                              </p:val>
                                            </p:tav>
                                            <p:tav tm="100000">
                                              <p:val>
                                                <p:strVal val="#ppt_w"/>
                                              </p:val>
                                            </p:tav>
                                          </p:tavLst>
                                        </p:anim>
                                        <p:anim calcmode="lin" valueType="num">
                                          <p:cBhvr>
                                            <p:cTn id="8" dur="250" fill="hold"/>
                                            <p:tgtEl>
                                              <p:spTgt spid="11"/>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p:stCondLst>
                                        <p:cond delay="1250"/>
                                      </p:stCondLst>
                                      <p:childTnLst>
                                        <p:animScale>
                                          <p:cBhvr>
                                            <p:cTn id="10" dur="500" fill="hold"/>
                                            <p:tgtEl>
                                              <p:spTgt spid="11"/>
                                            </p:tgtEl>
                                          </p:cBhvr>
                                          <p:by x="125000" y="125000"/>
                                        </p:animScale>
                                      </p:childTnLst>
                                    </p:cTn>
                                  </p:par>
                                  <p:par>
                                    <p:cTn id="11" presetID="6" presetClass="emph" presetSubtype="0" accel="40000" decel="40000" autoRev="1" fill="hold" grpId="2" nodeType="withEffect">
                                      <p:stCondLst>
                                        <p:cond delay="3000"/>
                                      </p:stCondLst>
                                      <p:childTnLst>
                                        <p:animScale>
                                          <p:cBhvr>
                                            <p:cTn id="12" dur="500" fill="hold"/>
                                            <p:tgtEl>
                                              <p:spTgt spid="11"/>
                                            </p:tgtEl>
                                          </p:cBhvr>
                                          <p:by x="125000" y="125000"/>
                                        </p:animScale>
                                      </p:childTnLst>
                                    </p:cTn>
                                  </p:par>
                                  <p:par>
                                    <p:cTn id="13" presetID="2" presetClass="entr" presetSubtype="2" fill="hold" grpId="0" nodeType="withEffect" p14:presetBounceEnd="80000">
                                      <p:stCondLst>
                                        <p:cond delay="0"/>
                                      </p:stCondLst>
                                      <p:iterate type="lt">
                                        <p:tmPct val="10000"/>
                                      </p:iterate>
                                      <p:childTnLst>
                                        <p:set>
                                          <p:cBhvr>
                                            <p:cTn id="14" dur="1" fill="hold">
                                              <p:stCondLst>
                                                <p:cond delay="0"/>
                                              </p:stCondLst>
                                            </p:cTn>
                                            <p:tgtEl>
                                              <p:spTgt spid="15"/>
                                            </p:tgtEl>
                                            <p:attrNameLst>
                                              <p:attrName>style.visibility</p:attrName>
                                            </p:attrNameLst>
                                          </p:cBhvr>
                                          <p:to>
                                            <p:strVal val="visible"/>
                                          </p:to>
                                        </p:set>
                                        <p:anim calcmode="lin" valueType="num" p14:bounceEnd="80000">
                                          <p:cBhvr additive="base">
                                            <p:cTn id="15" dur="1500" fill="hold"/>
                                            <p:tgtEl>
                                              <p:spTgt spid="15"/>
                                            </p:tgtEl>
                                            <p:attrNameLst>
                                              <p:attrName>ppt_x</p:attrName>
                                            </p:attrNameLst>
                                          </p:cBhvr>
                                          <p:tavLst>
                                            <p:tav tm="0">
                                              <p:val>
                                                <p:strVal val="1+#ppt_w/2"/>
                                              </p:val>
                                            </p:tav>
                                            <p:tav tm="100000">
                                              <p:val>
                                                <p:strVal val="#ppt_x"/>
                                              </p:val>
                                            </p:tav>
                                          </p:tavLst>
                                        </p:anim>
                                        <p:anim calcmode="lin" valueType="num" p14:bounceEnd="80000">
                                          <p:cBhvr additive="base">
                                            <p:cTn id="16" dur="1500" fill="hold"/>
                                            <p:tgtEl>
                                              <p:spTgt spid="15"/>
                                            </p:tgtEl>
                                            <p:attrNameLst>
                                              <p:attrName>ppt_y</p:attrName>
                                            </p:attrNameLst>
                                          </p:cBhvr>
                                          <p:tavLst>
                                            <p:tav tm="0">
                                              <p:val>
                                                <p:strVal val="#ppt_y"/>
                                              </p:val>
                                            </p:tav>
                                            <p:tav tm="100000">
                                              <p:val>
                                                <p:strVal val="#ppt_y"/>
                                              </p:val>
                                            </p:tav>
                                          </p:tavLst>
                                        </p:anim>
                                      </p:childTnLst>
                                    </p:cTn>
                                  </p:par>
                                  <p:par>
                                    <p:cTn id="17" presetID="22" presetClass="entr" presetSubtype="8" fill="hold" grpId="0" nodeType="withEffect">
                                      <p:stCondLst>
                                        <p:cond delay="1250"/>
                                      </p:stCondLst>
                                      <p:iterate type="lt">
                                        <p:tmPct val="500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250"/>
                                            <p:tgtEl>
                                              <p:spTgt spid="16"/>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childTnLst>
                                    </p:cTn>
                                  </p:par>
                                  <p:par>
                                    <p:cTn id="23" presetID="8" presetClass="emph" presetSubtype="0" fill="hold" grpId="1" nodeType="withEffect">
                                      <p:stCondLst>
                                        <p:cond delay="0"/>
                                      </p:stCondLst>
                                      <p:childTnLst>
                                        <p:animRot by="21600000">
                                          <p:cBhvr>
                                            <p:cTn id="24" dur="10000" fill="hold"/>
                                            <p:tgtEl>
                                              <p:spTgt spid="40"/>
                                            </p:tgtEl>
                                            <p:attrNameLst>
                                              <p:attrName>r</p:attrName>
                                            </p:attrNameLst>
                                          </p:cBhvr>
                                        </p:animRot>
                                      </p:childTnLst>
                                    </p:cTn>
                                  </p:par>
                                  <p:par>
                                    <p:cTn id="25" presetID="64" presetClass="path" presetSubtype="0" accel="50000" decel="50000" fill="hold" grpId="2" nodeType="withEffect">
                                      <p:stCondLst>
                                        <p:cond delay="0"/>
                                      </p:stCondLst>
                                      <p:childTnLst>
                                        <p:animMotion origin="layout" path="M -3.33333E-6 -2.22222E-6 L -0.08151 0.18009 " pathEditMode="relative" rAng="0" ptsTypes="AA">
                                          <p:cBhvr>
                                            <p:cTn id="26" dur="10000" fill="hold"/>
                                            <p:tgtEl>
                                              <p:spTgt spid="40"/>
                                            </p:tgtEl>
                                            <p:attrNameLst>
                                              <p:attrName>ppt_x</p:attrName>
                                              <p:attrName>ppt_y</p:attrName>
                                            </p:attrNameLst>
                                          </p:cBhvr>
                                          <p:rCtr x="-4076" y="9005"/>
                                        </p:animMotion>
                                      </p:childTnLst>
                                    </p:cTn>
                                  </p:par>
                                  <p:par>
                                    <p:cTn id="27" presetID="10" presetClass="entr" presetSubtype="0" fill="hold" grpId="0" nodeType="withEffect">
                                      <p:stCondLst>
                                        <p:cond delay="125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000"/>
                                            <p:tgtEl>
                                              <p:spTgt spid="39"/>
                                            </p:tgtEl>
                                          </p:cBhvr>
                                        </p:animEffect>
                                      </p:childTnLst>
                                    </p:cTn>
                                  </p:par>
                                  <p:par>
                                    <p:cTn id="30" presetID="8" presetClass="emph" presetSubtype="0" fill="hold" grpId="1" nodeType="withEffect">
                                      <p:stCondLst>
                                        <p:cond delay="0"/>
                                      </p:stCondLst>
                                      <p:childTnLst>
                                        <p:animRot by="21600000">
                                          <p:cBhvr>
                                            <p:cTn id="31" dur="10000" fill="hold"/>
                                            <p:tgtEl>
                                              <p:spTgt spid="39"/>
                                            </p:tgtEl>
                                            <p:attrNameLst>
                                              <p:attrName>r</p:attrName>
                                            </p:attrNameLst>
                                          </p:cBhvr>
                                        </p:animRot>
                                      </p:childTnLst>
                                    </p:cTn>
                                  </p:par>
                                  <p:par>
                                    <p:cTn id="32" presetID="64" presetClass="path" presetSubtype="0" accel="50000" decel="50000" fill="hold" grpId="2" nodeType="withEffect">
                                      <p:stCondLst>
                                        <p:cond delay="0"/>
                                      </p:stCondLst>
                                      <p:childTnLst>
                                        <p:animMotion origin="layout" path="M 4.16667E-7 -1.11111E-6 L -0.05326 -0.15347 " pathEditMode="relative" rAng="0" ptsTypes="AA">
                                          <p:cBhvr>
                                            <p:cTn id="33" dur="10000" fill="hold"/>
                                            <p:tgtEl>
                                              <p:spTgt spid="39"/>
                                            </p:tgtEl>
                                            <p:attrNameLst>
                                              <p:attrName>ppt_x</p:attrName>
                                              <p:attrName>ppt_y</p:attrName>
                                            </p:attrNameLst>
                                          </p:cBhvr>
                                          <p:rCtr x="-2669" y="-7685"/>
                                        </p:animMotion>
                                      </p:childTnLst>
                                    </p:cTn>
                                  </p:par>
                                  <p:par>
                                    <p:cTn id="34" presetID="10" presetClass="entr" presetSubtype="0" fill="hold" grpId="0" nodeType="withEffect">
                                      <p:stCondLst>
                                        <p:cond delay="125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1000"/>
                                            <p:tgtEl>
                                              <p:spTgt spid="38"/>
                                            </p:tgtEl>
                                          </p:cBhvr>
                                        </p:animEffect>
                                      </p:childTnLst>
                                    </p:cTn>
                                  </p:par>
                                  <p:par>
                                    <p:cTn id="37" presetID="8" presetClass="emph" presetSubtype="0" fill="hold" grpId="1" nodeType="withEffect">
                                      <p:stCondLst>
                                        <p:cond delay="0"/>
                                      </p:stCondLst>
                                      <p:childTnLst>
                                        <p:animRot by="21600000">
                                          <p:cBhvr>
                                            <p:cTn id="38" dur="10000" fill="hold"/>
                                            <p:tgtEl>
                                              <p:spTgt spid="38"/>
                                            </p:tgtEl>
                                            <p:attrNameLst>
                                              <p:attrName>r</p:attrName>
                                            </p:attrNameLst>
                                          </p:cBhvr>
                                        </p:animRot>
                                      </p:childTnLst>
                                    </p:cTn>
                                  </p:par>
                                  <p:par>
                                    <p:cTn id="39" presetID="64" presetClass="path" presetSubtype="0" accel="50000" decel="50000" fill="hold" grpId="2" nodeType="withEffect">
                                      <p:stCondLst>
                                        <p:cond delay="0"/>
                                      </p:stCondLst>
                                      <p:childTnLst>
                                        <p:animMotion origin="layout" path="M -1.66667E-6 -1.85185E-6 L -0.02109 0.11852 " pathEditMode="relative" rAng="0" ptsTypes="AA">
                                          <p:cBhvr>
                                            <p:cTn id="40" dur="10000" fill="hold"/>
                                            <p:tgtEl>
                                              <p:spTgt spid="38"/>
                                            </p:tgtEl>
                                            <p:attrNameLst>
                                              <p:attrName>ppt_x</p:attrName>
                                              <p:attrName>ppt_y</p:attrName>
                                            </p:attrNameLst>
                                          </p:cBhvr>
                                          <p:rCtr x="-1055" y="5926"/>
                                        </p:animMotion>
                                      </p:childTnLst>
                                    </p:cTn>
                                  </p:par>
                                  <p:par>
                                    <p:cTn id="41" presetID="10" presetClass="entr" presetSubtype="0" fill="hold" grpId="0" nodeType="withEffect">
                                      <p:stCondLst>
                                        <p:cond delay="125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1000"/>
                                            <p:tgtEl>
                                              <p:spTgt spid="43"/>
                                            </p:tgtEl>
                                          </p:cBhvr>
                                        </p:animEffect>
                                      </p:childTnLst>
                                    </p:cTn>
                                  </p:par>
                                  <p:par>
                                    <p:cTn id="44" presetID="8" presetClass="emph" presetSubtype="0" fill="hold" grpId="1" nodeType="withEffect">
                                      <p:stCondLst>
                                        <p:cond delay="0"/>
                                      </p:stCondLst>
                                      <p:childTnLst>
                                        <p:animRot by="21600000">
                                          <p:cBhvr>
                                            <p:cTn id="45" dur="10000" fill="hold"/>
                                            <p:tgtEl>
                                              <p:spTgt spid="43"/>
                                            </p:tgtEl>
                                            <p:attrNameLst>
                                              <p:attrName>r</p:attrName>
                                            </p:attrNameLst>
                                          </p:cBhvr>
                                        </p:animRot>
                                      </p:childTnLst>
                                    </p:cTn>
                                  </p:par>
                                  <p:par>
                                    <p:cTn id="46" presetID="64" presetClass="path" presetSubtype="0" accel="50000" decel="50000" fill="hold" grpId="2" nodeType="withEffect">
                                      <p:stCondLst>
                                        <p:cond delay="0"/>
                                      </p:stCondLst>
                                      <p:childTnLst>
                                        <p:animMotion origin="layout" path="M 6.25E-7 2.96296E-6 L 0.00182 -0.12871 " pathEditMode="relative" rAng="0" ptsTypes="AA">
                                          <p:cBhvr>
                                            <p:cTn id="47" dur="10000" fill="hold"/>
                                            <p:tgtEl>
                                              <p:spTgt spid="43"/>
                                            </p:tgtEl>
                                            <p:attrNameLst>
                                              <p:attrName>ppt_x</p:attrName>
                                              <p:attrName>ppt_y</p:attrName>
                                            </p:attrNameLst>
                                          </p:cBhvr>
                                          <p:rCtr x="91" y="-6435"/>
                                        </p:animMotion>
                                      </p:childTnLst>
                                    </p:cTn>
                                  </p:par>
                                  <p:par>
                                    <p:cTn id="48" presetID="10" presetClass="entr" presetSubtype="0" repeatCount="indefinite" fill="hold" grpId="0"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1000"/>
                                            <p:tgtEl>
                                              <p:spTgt spid="45"/>
                                            </p:tgtEl>
                                          </p:cBhvr>
                                        </p:animEffect>
                                      </p:childTnLst>
                                    </p:cTn>
                                  </p:par>
                                  <p:par>
                                    <p:cTn id="51" presetID="10" presetClass="entr" presetSubtype="0" repeatCount="indefinite" fill="hold" grpId="0" nodeType="withEffect">
                                      <p:stCondLst>
                                        <p:cond delay="50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1000"/>
                                            <p:tgtEl>
                                              <p:spTgt spid="44"/>
                                            </p:tgtEl>
                                          </p:cBhvr>
                                        </p:animEffect>
                                      </p:childTnLst>
                                    </p:cTn>
                                  </p:par>
                                  <p:par>
                                    <p:cTn id="54" presetID="22" presetClass="entr" presetSubtype="8" fill="hold" grpId="0" nodeType="withEffect">
                                      <p:stCondLst>
                                        <p:cond delay="1000"/>
                                      </p:stCondLst>
                                      <p:childTnLst>
                                        <p:set>
                                          <p:cBhvr>
                                            <p:cTn id="55" dur="1" fill="hold">
                                              <p:stCondLst>
                                                <p:cond delay="0"/>
                                              </p:stCondLst>
                                            </p:cTn>
                                            <p:tgtEl>
                                              <p:spTgt spid="47"/>
                                            </p:tgtEl>
                                            <p:attrNameLst>
                                              <p:attrName>style.visibility</p:attrName>
                                            </p:attrNameLst>
                                          </p:cBhvr>
                                          <p:to>
                                            <p:strVal val="visible"/>
                                          </p:to>
                                        </p:set>
                                        <p:animEffect transition="in" filter="wipe(left)">
                                          <p:cBhvr>
                                            <p:cTn id="5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5" grpId="0"/>
          <p:bldP spid="16" grpId="0"/>
          <p:bldP spid="38" grpId="0" animBg="1"/>
          <p:bldP spid="38" grpId="1" animBg="1"/>
          <p:bldP spid="38" grpId="2" animBg="1"/>
          <p:bldP spid="39" grpId="0" animBg="1"/>
          <p:bldP spid="39" grpId="1" animBg="1"/>
          <p:bldP spid="39" grpId="2" animBg="1"/>
          <p:bldP spid="40" grpId="0" animBg="1"/>
          <p:bldP spid="40" grpId="1" animBg="1"/>
          <p:bldP spid="40" grpId="2" animBg="1"/>
          <p:bldP spid="43" grpId="0" animBg="1"/>
          <p:bldP spid="43" grpId="1" animBg="1"/>
          <p:bldP spid="43" grpId="2" animBg="1"/>
          <p:bldP spid="44" grpId="0" animBg="1"/>
          <p:bldP spid="45" grpId="0" animBg="1"/>
          <p:bldP spid="4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1250"/>
                                      </p:stCondLst>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ppt_w</p:attrName>
                                            </p:attrNameLst>
                                          </p:cBhvr>
                                          <p:tavLst>
                                            <p:tav tm="0">
                                              <p:val>
                                                <p:fltVal val="0"/>
                                              </p:val>
                                            </p:tav>
                                            <p:tav tm="100000">
                                              <p:val>
                                                <p:strVal val="#ppt_w"/>
                                              </p:val>
                                            </p:tav>
                                          </p:tavLst>
                                        </p:anim>
                                        <p:anim calcmode="lin" valueType="num">
                                          <p:cBhvr>
                                            <p:cTn id="8" dur="250" fill="hold"/>
                                            <p:tgtEl>
                                              <p:spTgt spid="11"/>
                                            </p:tgtEl>
                                            <p:attrNameLst>
                                              <p:attrName>ppt_h</p:attrName>
                                            </p:attrNameLst>
                                          </p:cBhvr>
                                          <p:tavLst>
                                            <p:tav tm="0">
                                              <p:val>
                                                <p:fltVal val="0"/>
                                              </p:val>
                                            </p:tav>
                                            <p:tav tm="100000">
                                              <p:val>
                                                <p:strVal val="#ppt_h"/>
                                              </p:val>
                                            </p:tav>
                                          </p:tavLst>
                                        </p:anim>
                                      </p:childTnLst>
                                    </p:cTn>
                                  </p:par>
                                  <p:par>
                                    <p:cTn id="9" presetID="6" presetClass="emph" presetSubtype="0" accel="40000" decel="40000" autoRev="1" fill="hold" grpId="1" nodeType="withEffect">
                                      <p:stCondLst>
                                        <p:cond delay="1250"/>
                                      </p:stCondLst>
                                      <p:childTnLst>
                                        <p:animScale>
                                          <p:cBhvr>
                                            <p:cTn id="10" dur="500" fill="hold"/>
                                            <p:tgtEl>
                                              <p:spTgt spid="11"/>
                                            </p:tgtEl>
                                          </p:cBhvr>
                                          <p:by x="125000" y="125000"/>
                                        </p:animScale>
                                      </p:childTnLst>
                                    </p:cTn>
                                  </p:par>
                                  <p:par>
                                    <p:cTn id="11" presetID="6" presetClass="emph" presetSubtype="0" accel="40000" decel="40000" autoRev="1" fill="hold" grpId="2" nodeType="withEffect">
                                      <p:stCondLst>
                                        <p:cond delay="3000"/>
                                      </p:stCondLst>
                                      <p:childTnLst>
                                        <p:animScale>
                                          <p:cBhvr>
                                            <p:cTn id="12" dur="500" fill="hold"/>
                                            <p:tgtEl>
                                              <p:spTgt spid="11"/>
                                            </p:tgtEl>
                                          </p:cBhvr>
                                          <p:by x="125000" y="125000"/>
                                        </p:animScale>
                                      </p:childTnLst>
                                    </p:cTn>
                                  </p:par>
                                  <p:par>
                                    <p:cTn id="13" presetID="2" presetClass="entr" presetSubtype="2" fill="hold" grpId="0" nodeType="withEffect">
                                      <p:stCondLst>
                                        <p:cond delay="0"/>
                                      </p:stCondLst>
                                      <p:iterate type="lt">
                                        <p:tmPct val="10000"/>
                                      </p:iterate>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500" fill="hold"/>
                                            <p:tgtEl>
                                              <p:spTgt spid="15"/>
                                            </p:tgtEl>
                                            <p:attrNameLst>
                                              <p:attrName>ppt_x</p:attrName>
                                            </p:attrNameLst>
                                          </p:cBhvr>
                                          <p:tavLst>
                                            <p:tav tm="0">
                                              <p:val>
                                                <p:strVal val="1+#ppt_w/2"/>
                                              </p:val>
                                            </p:tav>
                                            <p:tav tm="100000">
                                              <p:val>
                                                <p:strVal val="#ppt_x"/>
                                              </p:val>
                                            </p:tav>
                                          </p:tavLst>
                                        </p:anim>
                                        <p:anim calcmode="lin" valueType="num">
                                          <p:cBhvr additive="base">
                                            <p:cTn id="16" dur="1500" fill="hold"/>
                                            <p:tgtEl>
                                              <p:spTgt spid="15"/>
                                            </p:tgtEl>
                                            <p:attrNameLst>
                                              <p:attrName>ppt_y</p:attrName>
                                            </p:attrNameLst>
                                          </p:cBhvr>
                                          <p:tavLst>
                                            <p:tav tm="0">
                                              <p:val>
                                                <p:strVal val="#ppt_y"/>
                                              </p:val>
                                            </p:tav>
                                            <p:tav tm="100000">
                                              <p:val>
                                                <p:strVal val="#ppt_y"/>
                                              </p:val>
                                            </p:tav>
                                          </p:tavLst>
                                        </p:anim>
                                      </p:childTnLst>
                                    </p:cTn>
                                  </p:par>
                                  <p:par>
                                    <p:cTn id="17" presetID="22" presetClass="entr" presetSubtype="8" fill="hold" grpId="0" nodeType="withEffect">
                                      <p:stCondLst>
                                        <p:cond delay="1250"/>
                                      </p:stCondLst>
                                      <p:iterate type="lt">
                                        <p:tmPct val="500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250"/>
                                            <p:tgtEl>
                                              <p:spTgt spid="16"/>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childTnLst>
                                    </p:cTn>
                                  </p:par>
                                  <p:par>
                                    <p:cTn id="23" presetID="8" presetClass="emph" presetSubtype="0" fill="hold" grpId="1" nodeType="withEffect">
                                      <p:stCondLst>
                                        <p:cond delay="0"/>
                                      </p:stCondLst>
                                      <p:childTnLst>
                                        <p:animRot by="21600000">
                                          <p:cBhvr>
                                            <p:cTn id="24" dur="10000" fill="hold"/>
                                            <p:tgtEl>
                                              <p:spTgt spid="40"/>
                                            </p:tgtEl>
                                            <p:attrNameLst>
                                              <p:attrName>r</p:attrName>
                                            </p:attrNameLst>
                                          </p:cBhvr>
                                        </p:animRot>
                                      </p:childTnLst>
                                    </p:cTn>
                                  </p:par>
                                  <p:par>
                                    <p:cTn id="25" presetID="64" presetClass="path" presetSubtype="0" accel="50000" decel="50000" fill="hold" grpId="2" nodeType="withEffect">
                                      <p:stCondLst>
                                        <p:cond delay="0"/>
                                      </p:stCondLst>
                                      <p:childTnLst>
                                        <p:animMotion origin="layout" path="M -3.33333E-6 -2.22222E-6 L -0.08151 0.18009 " pathEditMode="relative" rAng="0" ptsTypes="AA">
                                          <p:cBhvr>
                                            <p:cTn id="26" dur="10000" fill="hold"/>
                                            <p:tgtEl>
                                              <p:spTgt spid="40"/>
                                            </p:tgtEl>
                                            <p:attrNameLst>
                                              <p:attrName>ppt_x</p:attrName>
                                              <p:attrName>ppt_y</p:attrName>
                                            </p:attrNameLst>
                                          </p:cBhvr>
                                          <p:rCtr x="-4076" y="9005"/>
                                        </p:animMotion>
                                      </p:childTnLst>
                                    </p:cTn>
                                  </p:par>
                                  <p:par>
                                    <p:cTn id="27" presetID="10" presetClass="entr" presetSubtype="0" fill="hold" grpId="0" nodeType="withEffect">
                                      <p:stCondLst>
                                        <p:cond delay="125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000"/>
                                            <p:tgtEl>
                                              <p:spTgt spid="39"/>
                                            </p:tgtEl>
                                          </p:cBhvr>
                                        </p:animEffect>
                                      </p:childTnLst>
                                    </p:cTn>
                                  </p:par>
                                  <p:par>
                                    <p:cTn id="30" presetID="8" presetClass="emph" presetSubtype="0" fill="hold" grpId="1" nodeType="withEffect">
                                      <p:stCondLst>
                                        <p:cond delay="0"/>
                                      </p:stCondLst>
                                      <p:childTnLst>
                                        <p:animRot by="21600000">
                                          <p:cBhvr>
                                            <p:cTn id="31" dur="10000" fill="hold"/>
                                            <p:tgtEl>
                                              <p:spTgt spid="39"/>
                                            </p:tgtEl>
                                            <p:attrNameLst>
                                              <p:attrName>r</p:attrName>
                                            </p:attrNameLst>
                                          </p:cBhvr>
                                        </p:animRot>
                                      </p:childTnLst>
                                    </p:cTn>
                                  </p:par>
                                  <p:par>
                                    <p:cTn id="32" presetID="64" presetClass="path" presetSubtype="0" accel="50000" decel="50000" fill="hold" grpId="2" nodeType="withEffect">
                                      <p:stCondLst>
                                        <p:cond delay="0"/>
                                      </p:stCondLst>
                                      <p:childTnLst>
                                        <p:animMotion origin="layout" path="M 4.16667E-7 -1.11111E-6 L -0.05326 -0.15347 " pathEditMode="relative" rAng="0" ptsTypes="AA">
                                          <p:cBhvr>
                                            <p:cTn id="33" dur="10000" fill="hold"/>
                                            <p:tgtEl>
                                              <p:spTgt spid="39"/>
                                            </p:tgtEl>
                                            <p:attrNameLst>
                                              <p:attrName>ppt_x</p:attrName>
                                              <p:attrName>ppt_y</p:attrName>
                                            </p:attrNameLst>
                                          </p:cBhvr>
                                          <p:rCtr x="-2669" y="-7685"/>
                                        </p:animMotion>
                                      </p:childTnLst>
                                    </p:cTn>
                                  </p:par>
                                  <p:par>
                                    <p:cTn id="34" presetID="10" presetClass="entr" presetSubtype="0" fill="hold" grpId="0" nodeType="withEffect">
                                      <p:stCondLst>
                                        <p:cond delay="125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1000"/>
                                            <p:tgtEl>
                                              <p:spTgt spid="38"/>
                                            </p:tgtEl>
                                          </p:cBhvr>
                                        </p:animEffect>
                                      </p:childTnLst>
                                    </p:cTn>
                                  </p:par>
                                  <p:par>
                                    <p:cTn id="37" presetID="8" presetClass="emph" presetSubtype="0" fill="hold" grpId="1" nodeType="withEffect">
                                      <p:stCondLst>
                                        <p:cond delay="0"/>
                                      </p:stCondLst>
                                      <p:childTnLst>
                                        <p:animRot by="21600000">
                                          <p:cBhvr>
                                            <p:cTn id="38" dur="10000" fill="hold"/>
                                            <p:tgtEl>
                                              <p:spTgt spid="38"/>
                                            </p:tgtEl>
                                            <p:attrNameLst>
                                              <p:attrName>r</p:attrName>
                                            </p:attrNameLst>
                                          </p:cBhvr>
                                        </p:animRot>
                                      </p:childTnLst>
                                    </p:cTn>
                                  </p:par>
                                  <p:par>
                                    <p:cTn id="39" presetID="64" presetClass="path" presetSubtype="0" accel="50000" decel="50000" fill="hold" grpId="2" nodeType="withEffect">
                                      <p:stCondLst>
                                        <p:cond delay="0"/>
                                      </p:stCondLst>
                                      <p:childTnLst>
                                        <p:animMotion origin="layout" path="M -1.66667E-6 -1.85185E-6 L -0.02109 0.11852 " pathEditMode="relative" rAng="0" ptsTypes="AA">
                                          <p:cBhvr>
                                            <p:cTn id="40" dur="10000" fill="hold"/>
                                            <p:tgtEl>
                                              <p:spTgt spid="38"/>
                                            </p:tgtEl>
                                            <p:attrNameLst>
                                              <p:attrName>ppt_x</p:attrName>
                                              <p:attrName>ppt_y</p:attrName>
                                            </p:attrNameLst>
                                          </p:cBhvr>
                                          <p:rCtr x="-1055" y="5926"/>
                                        </p:animMotion>
                                      </p:childTnLst>
                                    </p:cTn>
                                  </p:par>
                                  <p:par>
                                    <p:cTn id="41" presetID="10" presetClass="entr" presetSubtype="0" fill="hold" grpId="0" nodeType="withEffect">
                                      <p:stCondLst>
                                        <p:cond delay="125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1000"/>
                                            <p:tgtEl>
                                              <p:spTgt spid="43"/>
                                            </p:tgtEl>
                                          </p:cBhvr>
                                        </p:animEffect>
                                      </p:childTnLst>
                                    </p:cTn>
                                  </p:par>
                                  <p:par>
                                    <p:cTn id="44" presetID="8" presetClass="emph" presetSubtype="0" fill="hold" grpId="1" nodeType="withEffect">
                                      <p:stCondLst>
                                        <p:cond delay="0"/>
                                      </p:stCondLst>
                                      <p:childTnLst>
                                        <p:animRot by="21600000">
                                          <p:cBhvr>
                                            <p:cTn id="45" dur="10000" fill="hold"/>
                                            <p:tgtEl>
                                              <p:spTgt spid="43"/>
                                            </p:tgtEl>
                                            <p:attrNameLst>
                                              <p:attrName>r</p:attrName>
                                            </p:attrNameLst>
                                          </p:cBhvr>
                                        </p:animRot>
                                      </p:childTnLst>
                                    </p:cTn>
                                  </p:par>
                                  <p:par>
                                    <p:cTn id="46" presetID="64" presetClass="path" presetSubtype="0" accel="50000" decel="50000" fill="hold" grpId="2" nodeType="withEffect">
                                      <p:stCondLst>
                                        <p:cond delay="0"/>
                                      </p:stCondLst>
                                      <p:childTnLst>
                                        <p:animMotion origin="layout" path="M 6.25E-7 2.96296E-6 L 0.00182 -0.12871 " pathEditMode="relative" rAng="0" ptsTypes="AA">
                                          <p:cBhvr>
                                            <p:cTn id="47" dur="10000" fill="hold"/>
                                            <p:tgtEl>
                                              <p:spTgt spid="43"/>
                                            </p:tgtEl>
                                            <p:attrNameLst>
                                              <p:attrName>ppt_x</p:attrName>
                                              <p:attrName>ppt_y</p:attrName>
                                            </p:attrNameLst>
                                          </p:cBhvr>
                                          <p:rCtr x="91" y="-6435"/>
                                        </p:animMotion>
                                      </p:childTnLst>
                                    </p:cTn>
                                  </p:par>
                                  <p:par>
                                    <p:cTn id="48" presetID="10" presetClass="entr" presetSubtype="0" repeatCount="indefinite" fill="hold" grpId="0"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1000"/>
                                            <p:tgtEl>
                                              <p:spTgt spid="45"/>
                                            </p:tgtEl>
                                          </p:cBhvr>
                                        </p:animEffect>
                                      </p:childTnLst>
                                    </p:cTn>
                                  </p:par>
                                  <p:par>
                                    <p:cTn id="51" presetID="10" presetClass="entr" presetSubtype="0" repeatCount="indefinite" fill="hold" grpId="0" nodeType="withEffect">
                                      <p:stCondLst>
                                        <p:cond delay="50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1000"/>
                                            <p:tgtEl>
                                              <p:spTgt spid="44"/>
                                            </p:tgtEl>
                                          </p:cBhvr>
                                        </p:animEffect>
                                      </p:childTnLst>
                                    </p:cTn>
                                  </p:par>
                                  <p:par>
                                    <p:cTn id="54" presetID="22" presetClass="entr" presetSubtype="8" fill="hold" grpId="0" nodeType="withEffect">
                                      <p:stCondLst>
                                        <p:cond delay="1000"/>
                                      </p:stCondLst>
                                      <p:childTnLst>
                                        <p:set>
                                          <p:cBhvr>
                                            <p:cTn id="55" dur="1" fill="hold">
                                              <p:stCondLst>
                                                <p:cond delay="0"/>
                                              </p:stCondLst>
                                            </p:cTn>
                                            <p:tgtEl>
                                              <p:spTgt spid="47"/>
                                            </p:tgtEl>
                                            <p:attrNameLst>
                                              <p:attrName>style.visibility</p:attrName>
                                            </p:attrNameLst>
                                          </p:cBhvr>
                                          <p:to>
                                            <p:strVal val="visible"/>
                                          </p:to>
                                        </p:set>
                                        <p:animEffect transition="in" filter="wipe(left)">
                                          <p:cBhvr>
                                            <p:cTn id="5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5" grpId="0"/>
          <p:bldP spid="16" grpId="0"/>
          <p:bldP spid="38" grpId="0" animBg="1"/>
          <p:bldP spid="38" grpId="1" animBg="1"/>
          <p:bldP spid="38" grpId="2" animBg="1"/>
          <p:bldP spid="39" grpId="0" animBg="1"/>
          <p:bldP spid="39" grpId="1" animBg="1"/>
          <p:bldP spid="39" grpId="2" animBg="1"/>
          <p:bldP spid="40" grpId="0" animBg="1"/>
          <p:bldP spid="40" grpId="1" animBg="1"/>
          <p:bldP spid="40" grpId="2" animBg="1"/>
          <p:bldP spid="43" grpId="0" animBg="1"/>
          <p:bldP spid="43" grpId="1" animBg="1"/>
          <p:bldP spid="43" grpId="2" animBg="1"/>
          <p:bldP spid="44" grpId="0" animBg="1"/>
          <p:bldP spid="45" grpId="0" animBg="1"/>
          <p:bldP spid="47" grpId="0" animBg="1"/>
        </p:bldLst>
      </p:timing>
    </mc:Fallback>
  </mc:AlternateContent>
</p:sld>
</file>

<file path=ppt/theme/theme1.xml><?xml version="1.0" encoding="utf-8"?>
<a:theme xmlns:a="http://schemas.openxmlformats.org/drawingml/2006/main" name="Office Theme">
  <a:themeElements>
    <a:clrScheme name="BlackWhite">
      <a:dk1>
        <a:srgbClr val="000000"/>
      </a:dk1>
      <a:lt1>
        <a:srgbClr val="FFFFFF"/>
      </a:lt1>
      <a:dk2>
        <a:srgbClr val="000000"/>
      </a:dk2>
      <a:lt2>
        <a:srgbClr val="FFFFFF"/>
      </a:lt2>
      <a:accent1>
        <a:srgbClr val="C6C6C6"/>
      </a:accent1>
      <a:accent2>
        <a:srgbClr val="BABABA"/>
      </a:accent2>
      <a:accent3>
        <a:srgbClr val="7C7C7C"/>
      </a:accent3>
      <a:accent4>
        <a:srgbClr val="3E3E3E"/>
      </a:accent4>
      <a:accent5>
        <a:srgbClr val="181818"/>
      </a:accent5>
      <a:accent6>
        <a:srgbClr val="000000"/>
      </a:accent6>
      <a:hlink>
        <a:srgbClr val="5F5F5F"/>
      </a:hlink>
      <a:folHlink>
        <a:srgbClr val="91919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5939</TotalTime>
  <Words>4232</Words>
  <Application>Microsoft Office PowerPoint</Application>
  <PresentationFormat>Panorámica</PresentationFormat>
  <Paragraphs>139</Paragraphs>
  <Slides>48</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48</vt:i4>
      </vt:variant>
    </vt:vector>
  </HeadingPairs>
  <TitlesOfParts>
    <vt:vector size="54" baseType="lpstr">
      <vt:lpstr>Arial</vt:lpstr>
      <vt:lpstr>Calibri</vt:lpstr>
      <vt:lpstr>Caviar Dreams</vt:lpstr>
      <vt:lpstr>Indigo Regular</vt:lpstr>
      <vt:lpstr>Trebuchet MS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“Los cristianos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desafa media</dc:creator>
  <cp:lastModifiedBy>Edgar Pacheco</cp:lastModifiedBy>
  <cp:revision>491</cp:revision>
  <dcterms:created xsi:type="dcterms:W3CDTF">2021-03-17T01:49:55Z</dcterms:created>
  <dcterms:modified xsi:type="dcterms:W3CDTF">2025-09-11T21:03:01Z</dcterms:modified>
</cp:coreProperties>
</file>