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7" r:id="rId1"/>
  </p:sldMasterIdLst>
  <p:notesMasterIdLst>
    <p:notesMasterId r:id="rId48"/>
  </p:notesMasterIdLst>
  <p:sldIdLst>
    <p:sldId id="303" r:id="rId2"/>
    <p:sldId id="256" r:id="rId3"/>
    <p:sldId id="257" r:id="rId4"/>
    <p:sldId id="258" r:id="rId5"/>
    <p:sldId id="295" r:id="rId6"/>
    <p:sldId id="296" r:id="rId7"/>
    <p:sldId id="297" r:id="rId8"/>
    <p:sldId id="298" r:id="rId9"/>
    <p:sldId id="299" r:id="rId10"/>
    <p:sldId id="300" r:id="rId11"/>
    <p:sldId id="301" r:id="rId12"/>
    <p:sldId id="302" r:id="rId13"/>
    <p:sldId id="259" r:id="rId14"/>
    <p:sldId id="260" r:id="rId15"/>
    <p:sldId id="261" r:id="rId16"/>
    <p:sldId id="262" r:id="rId17"/>
    <p:sldId id="263" r:id="rId18"/>
    <p:sldId id="290" r:id="rId19"/>
    <p:sldId id="291" r:id="rId20"/>
    <p:sldId id="264" r:id="rId21"/>
    <p:sldId id="292" r:id="rId22"/>
    <p:sldId id="293"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94" r:id="rId42"/>
    <p:sldId id="284" r:id="rId43"/>
    <p:sldId id="285" r:id="rId44"/>
    <p:sldId id="286" r:id="rId45"/>
    <p:sldId id="287" r:id="rId46"/>
    <p:sldId id="288" r:id="rId47"/>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74"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E26F64F-556B-49F6-8393-CB6E2CE4CAFC}" type="datetimeFigureOut">
              <a:rPr lang="es-MX" smtClean="0"/>
              <a:t>07/08/2025</a:t>
            </a:fld>
            <a:endParaRPr lang="es-MX"/>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C2CEA5E-784A-464F-A564-A2B17BA3DAB9}" type="slidenum">
              <a:rPr lang="es-MX" smtClean="0"/>
              <a:t>‹Nº›</a:t>
            </a:fld>
            <a:endParaRPr lang="es-MX"/>
          </a:p>
        </p:txBody>
      </p:sp>
    </p:spTree>
    <p:extLst>
      <p:ext uri="{BB962C8B-B14F-4D97-AF65-F5344CB8AC3E}">
        <p14:creationId xmlns:p14="http://schemas.microsoft.com/office/powerpoint/2010/main" val="24562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2CEA5E-784A-464F-A564-A2B17BA3DAB9}" type="slidenum">
              <a:rPr lang="es-MX" smtClean="0"/>
              <a:t>10</a:t>
            </a:fld>
            <a:endParaRPr lang="es-MX"/>
          </a:p>
        </p:txBody>
      </p:sp>
    </p:spTree>
    <p:extLst>
      <p:ext uri="{BB962C8B-B14F-4D97-AF65-F5344CB8AC3E}">
        <p14:creationId xmlns:p14="http://schemas.microsoft.com/office/powerpoint/2010/main" val="230588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3F418-408B-5E46-E36C-AB179CB7DA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3A382E-6C28-1674-5AAA-0E290FBEE7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BDE8ACF-2AC6-9EB9-67F2-14745654371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3B3AC872-A6FE-F2CF-CF10-D79E2889B149}"/>
              </a:ext>
            </a:extLst>
          </p:cNvPr>
          <p:cNvSpPr>
            <a:spLocks noGrp="1"/>
          </p:cNvSpPr>
          <p:nvPr>
            <p:ph type="sldNum" sz="quarter" idx="5"/>
          </p:nvPr>
        </p:nvSpPr>
        <p:spPr/>
        <p:txBody>
          <a:bodyPr/>
          <a:lstStyle/>
          <a:p>
            <a:fld id="{CC2CEA5E-784A-464F-A564-A2B17BA3DAB9}" type="slidenum">
              <a:rPr lang="es-MX" smtClean="0"/>
              <a:t>11</a:t>
            </a:fld>
            <a:endParaRPr lang="es-MX"/>
          </a:p>
        </p:txBody>
      </p:sp>
    </p:spTree>
    <p:extLst>
      <p:ext uri="{BB962C8B-B14F-4D97-AF65-F5344CB8AC3E}">
        <p14:creationId xmlns:p14="http://schemas.microsoft.com/office/powerpoint/2010/main" val="285767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7669-BC73-C485-9226-ED70A1AF34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C1FBC3-37D7-B089-E658-57564A82BBA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2D50AF6-93BF-11BA-CAF1-467D7BECB00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369DD9CB-8F10-4E05-6279-D5D0DBEE5881}"/>
              </a:ext>
            </a:extLst>
          </p:cNvPr>
          <p:cNvSpPr>
            <a:spLocks noGrp="1"/>
          </p:cNvSpPr>
          <p:nvPr>
            <p:ph type="sldNum" sz="quarter" idx="5"/>
          </p:nvPr>
        </p:nvSpPr>
        <p:spPr/>
        <p:txBody>
          <a:bodyPr/>
          <a:lstStyle/>
          <a:p>
            <a:fld id="{CC2CEA5E-784A-464F-A564-A2B17BA3DAB9}" type="slidenum">
              <a:rPr lang="es-MX" smtClean="0"/>
              <a:t>12</a:t>
            </a:fld>
            <a:endParaRPr lang="es-MX"/>
          </a:p>
        </p:txBody>
      </p:sp>
    </p:spTree>
    <p:extLst>
      <p:ext uri="{BB962C8B-B14F-4D97-AF65-F5344CB8AC3E}">
        <p14:creationId xmlns:p14="http://schemas.microsoft.com/office/powerpoint/2010/main" val="315937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70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1D8BD707-D9CF-40AE-B4C6-C98DA3205C09}"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19530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98146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965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56617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4496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08166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417959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41229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344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07704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17115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425697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63477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07008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26250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11869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MX"/>
              <a:t>Haz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13369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t>8/7/2025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F15528-21DE-4FAA-801E-634DDDAF4B2B}" type="slidenum">
              <a:rPr lang="es-MX" smtClean="0"/>
              <a:t>‹Nº›</a:t>
            </a:fld>
            <a:endParaRPr lang="es-MX"/>
          </a:p>
        </p:txBody>
      </p:sp>
    </p:spTree>
    <p:extLst>
      <p:ext uri="{BB962C8B-B14F-4D97-AF65-F5344CB8AC3E}">
        <p14:creationId xmlns:p14="http://schemas.microsoft.com/office/powerpoint/2010/main" val="4223698888"/>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fielcatolico.com.br/2010/01/origem-e-historia-do-papado.html" TargetMode="External"/><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062843-E0A1-CB72-BCFE-9FA3169496D1}"/>
              </a:ext>
            </a:extLst>
          </p:cNvPr>
          <p:cNvSpPr/>
          <p:nvPr/>
        </p:nvSpPr>
        <p:spPr>
          <a:xfrm>
            <a:off x="0" y="1447800"/>
            <a:ext cx="9677400" cy="1066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hacia la izquierda 2">
            <a:extLst>
              <a:ext uri="{FF2B5EF4-FFF2-40B4-BE49-F238E27FC236}">
                <a16:creationId xmlns:a16="http://schemas.microsoft.com/office/drawing/2014/main" id="{E9447143-3452-3626-DACF-CE3871BA3C9B}"/>
              </a:ext>
            </a:extLst>
          </p:cNvPr>
          <p:cNvSpPr/>
          <p:nvPr/>
        </p:nvSpPr>
        <p:spPr>
          <a:xfrm>
            <a:off x="5486400" y="3886200"/>
            <a:ext cx="6705600" cy="18288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623BCC67-56C3-EDAC-723A-DD1E73DDFD5C}"/>
              </a:ext>
            </a:extLst>
          </p:cNvPr>
          <p:cNvSpPr txBox="1"/>
          <p:nvPr/>
        </p:nvSpPr>
        <p:spPr>
          <a:xfrm>
            <a:off x="952500" y="1319480"/>
            <a:ext cx="9067800" cy="1323439"/>
          </a:xfrm>
          <a:prstGeom prst="rect">
            <a:avLst/>
          </a:prstGeom>
          <a:noFill/>
        </p:spPr>
        <p:txBody>
          <a:bodyPr wrap="square" rtlCol="0">
            <a:spAutoFit/>
          </a:bodyPr>
          <a:lstStyle/>
          <a:p>
            <a:r>
              <a:rPr lang="es-MX" sz="8000" dirty="0"/>
              <a:t>REGULA FIDEI</a:t>
            </a:r>
          </a:p>
        </p:txBody>
      </p:sp>
      <p:sp>
        <p:nvSpPr>
          <p:cNvPr id="5" name="CuadroTexto 4">
            <a:extLst>
              <a:ext uri="{FF2B5EF4-FFF2-40B4-BE49-F238E27FC236}">
                <a16:creationId xmlns:a16="http://schemas.microsoft.com/office/drawing/2014/main" id="{DBF98DC9-2514-AF4D-6BF2-74E9C88CB640}"/>
              </a:ext>
            </a:extLst>
          </p:cNvPr>
          <p:cNvSpPr txBox="1"/>
          <p:nvPr/>
        </p:nvSpPr>
        <p:spPr>
          <a:xfrm>
            <a:off x="2971800" y="4086761"/>
            <a:ext cx="9067800" cy="1323439"/>
          </a:xfrm>
          <a:prstGeom prst="rect">
            <a:avLst/>
          </a:prstGeom>
          <a:noFill/>
        </p:spPr>
        <p:txBody>
          <a:bodyPr wrap="square" rtlCol="0">
            <a:spAutoFit/>
          </a:bodyPr>
          <a:lstStyle/>
          <a:p>
            <a:pPr algn="r"/>
            <a:r>
              <a:rPr lang="es-MX" sz="8000" dirty="0"/>
              <a:t>Tradición.</a:t>
            </a:r>
          </a:p>
        </p:txBody>
      </p:sp>
    </p:spTree>
    <p:extLst>
      <p:ext uri="{BB962C8B-B14F-4D97-AF65-F5344CB8AC3E}">
        <p14:creationId xmlns:p14="http://schemas.microsoft.com/office/powerpoint/2010/main" val="207338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5A07-2478-3E8B-E172-C956F2196D3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BC2478D2-1716-0BDC-C643-F4DB3BB8961B}"/>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a:extLst>
              <a:ext uri="{FF2B5EF4-FFF2-40B4-BE49-F238E27FC236}">
                <a16:creationId xmlns:a16="http://schemas.microsoft.com/office/drawing/2014/main" id="{71BE0897-9755-791B-3386-C4324A815521}"/>
              </a:ext>
            </a:extLst>
          </p:cNvPr>
          <p:cNvSpPr txBox="1">
            <a:spLocks noGrp="1"/>
          </p:cNvSpPr>
          <p:nvPr>
            <p:ph type="title"/>
          </p:nvPr>
        </p:nvSpPr>
        <p:spPr>
          <a:xfrm>
            <a:off x="1866900" y="228600"/>
            <a:ext cx="8458200" cy="843821"/>
          </a:xfrm>
          <a:prstGeom prst="rect">
            <a:avLst/>
          </a:prstGeom>
        </p:spPr>
        <p:txBody>
          <a:bodyPr vert="horz" wrap="square" lIns="0" tIns="12700" rIns="0" bIns="0" rtlCol="0">
            <a:spAutoFit/>
          </a:bodyPr>
          <a:lstStyle/>
          <a:p>
            <a:pPr marL="12700">
              <a:lnSpc>
                <a:spcPct val="100000"/>
              </a:lnSpc>
              <a:spcBef>
                <a:spcPts val="100"/>
              </a:spcBef>
            </a:pPr>
            <a:r>
              <a:rPr lang="es-MX" sz="5400" spc="-80" dirty="0"/>
              <a:t>¿DÓNDE ESTÁ EL TRUCO? </a:t>
            </a:r>
            <a:endParaRPr sz="5400" dirty="0"/>
          </a:p>
        </p:txBody>
      </p:sp>
      <p:sp>
        <p:nvSpPr>
          <p:cNvPr id="3" name="object 3">
            <a:extLst>
              <a:ext uri="{FF2B5EF4-FFF2-40B4-BE49-F238E27FC236}">
                <a16:creationId xmlns:a16="http://schemas.microsoft.com/office/drawing/2014/main" id="{0BA81298-CD25-2807-E9B7-2022214A807C}"/>
              </a:ext>
            </a:extLst>
          </p:cNvPr>
          <p:cNvSpPr txBox="1"/>
          <p:nvPr/>
        </p:nvSpPr>
        <p:spPr>
          <a:xfrm>
            <a:off x="190906" y="1502408"/>
            <a:ext cx="7200494" cy="3994042"/>
          </a:xfrm>
          <a:prstGeom prst="rect">
            <a:avLst/>
          </a:prstGeom>
        </p:spPr>
        <p:txBody>
          <a:bodyPr vert="horz" wrap="square" lIns="0" tIns="53975" rIns="0" bIns="0" rtlCol="0">
            <a:spAutoFit/>
          </a:bodyPr>
          <a:lstStyle/>
          <a:p>
            <a:pPr marL="12700" marR="296545">
              <a:spcBef>
                <a:spcPts val="425"/>
              </a:spcBef>
            </a:pPr>
            <a:r>
              <a:rPr lang="es-MX" sz="3200" dirty="0"/>
              <a:t>“No es que las Escrituras necesiten alguna tradición extrínseca que las ilumine, sino que </a:t>
            </a:r>
            <a:r>
              <a:rPr lang="es-MX" sz="3200" b="1" dirty="0"/>
              <a:t>sólo se deben interpretar </a:t>
            </a:r>
            <a:r>
              <a:rPr lang="es-MX" sz="3200" b="1" dirty="0">
                <a:solidFill>
                  <a:srgbClr val="FFFF00"/>
                </a:solidFill>
              </a:rPr>
              <a:t>según aquella regla de fe (el «canon» de verdad) que, desde los primeros tiempos, ha sido afirmada de manera unánime por los Padres</a:t>
            </a:r>
            <a:r>
              <a:rPr lang="es-MX" sz="3200" dirty="0"/>
              <a:t>.”</a:t>
            </a:r>
            <a:endParaRPr sz="3200" dirty="0">
              <a:latin typeface="Trebuchet MS"/>
              <a:cs typeface="Trebuchet MS"/>
            </a:endParaRPr>
          </a:p>
        </p:txBody>
      </p:sp>
      <p:sp>
        <p:nvSpPr>
          <p:cNvPr id="6" name="CuadroTexto 5">
            <a:extLst>
              <a:ext uri="{FF2B5EF4-FFF2-40B4-BE49-F238E27FC236}">
                <a16:creationId xmlns:a16="http://schemas.microsoft.com/office/drawing/2014/main" id="{0C95FBC3-84AD-A6CD-516B-C541D3258981}"/>
              </a:ext>
            </a:extLst>
          </p:cNvPr>
          <p:cNvSpPr txBox="1"/>
          <p:nvPr/>
        </p:nvSpPr>
        <p:spPr>
          <a:xfrm>
            <a:off x="228600" y="5926437"/>
            <a:ext cx="8686800" cy="415498"/>
          </a:xfrm>
          <a:prstGeom prst="rect">
            <a:avLst/>
          </a:prstGeom>
          <a:noFill/>
        </p:spPr>
        <p:txBody>
          <a:bodyPr wrap="square">
            <a:spAutoFit/>
          </a:bodyPr>
          <a:lstStyle/>
          <a:p>
            <a:r>
              <a:rPr lang="es-MX" sz="1050" dirty="0"/>
              <a:t>https://www.ncregister.com/blog/the-unanimous-consent-of-the-church-fathers#:~:text=The%20Fathers%20as%20a%20whole,in%20union%20with%20the%20pope</a:t>
            </a:r>
          </a:p>
        </p:txBody>
      </p:sp>
      <p:pic>
        <p:nvPicPr>
          <p:cNvPr id="7170" name="Picture 2" descr="John Henry Newman - Wikipedia, la enciclopedia libre">
            <a:extLst>
              <a:ext uri="{FF2B5EF4-FFF2-40B4-BE49-F238E27FC236}">
                <a16:creationId xmlns:a16="http://schemas.microsoft.com/office/drawing/2014/main" id="{F5CBA7BF-9981-2AC0-9228-ADEC91CD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298563"/>
            <a:ext cx="4004273" cy="517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9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78B61-931A-35D0-04A3-27DECD06207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1717502-F56F-399F-6AE6-057C5250305E}"/>
              </a:ext>
            </a:extLst>
          </p:cNvPr>
          <p:cNvSpPr/>
          <p:nvPr/>
        </p:nvSpPr>
        <p:spPr>
          <a:xfrm>
            <a:off x="9832"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a:extLst>
              <a:ext uri="{FF2B5EF4-FFF2-40B4-BE49-F238E27FC236}">
                <a16:creationId xmlns:a16="http://schemas.microsoft.com/office/drawing/2014/main" id="{57D23917-2CB9-E358-2C5C-0E3874055FC2}"/>
              </a:ext>
            </a:extLst>
          </p:cNvPr>
          <p:cNvSpPr txBox="1">
            <a:spLocks noGrp="1"/>
          </p:cNvSpPr>
          <p:nvPr>
            <p:ph type="title"/>
          </p:nvPr>
        </p:nvSpPr>
        <p:spPr>
          <a:xfrm>
            <a:off x="1866900" y="228600"/>
            <a:ext cx="8458200" cy="843821"/>
          </a:xfrm>
          <a:prstGeom prst="rect">
            <a:avLst/>
          </a:prstGeom>
        </p:spPr>
        <p:txBody>
          <a:bodyPr vert="horz" wrap="square" lIns="0" tIns="12700" rIns="0" bIns="0" rtlCol="0">
            <a:spAutoFit/>
          </a:bodyPr>
          <a:lstStyle/>
          <a:p>
            <a:pPr marL="12700">
              <a:lnSpc>
                <a:spcPct val="100000"/>
              </a:lnSpc>
              <a:spcBef>
                <a:spcPts val="100"/>
              </a:spcBef>
            </a:pPr>
            <a:r>
              <a:rPr lang="es-MX" sz="5400" spc="-80" dirty="0"/>
              <a:t>¿DÓNDE ESTÁ EL TRUCO? </a:t>
            </a:r>
            <a:endParaRPr sz="5400" dirty="0"/>
          </a:p>
        </p:txBody>
      </p:sp>
      <p:sp>
        <p:nvSpPr>
          <p:cNvPr id="3" name="object 3">
            <a:extLst>
              <a:ext uri="{FF2B5EF4-FFF2-40B4-BE49-F238E27FC236}">
                <a16:creationId xmlns:a16="http://schemas.microsoft.com/office/drawing/2014/main" id="{364056CD-3D5D-D397-7B1D-3593EB841159}"/>
              </a:ext>
            </a:extLst>
          </p:cNvPr>
          <p:cNvSpPr txBox="1"/>
          <p:nvPr/>
        </p:nvSpPr>
        <p:spPr>
          <a:xfrm>
            <a:off x="457200" y="2514600"/>
            <a:ext cx="11848694" cy="2024272"/>
          </a:xfrm>
          <a:prstGeom prst="rect">
            <a:avLst/>
          </a:prstGeom>
        </p:spPr>
        <p:txBody>
          <a:bodyPr vert="horz" wrap="square" lIns="0" tIns="53975" rIns="0" bIns="0" rtlCol="0">
            <a:spAutoFit/>
          </a:bodyPr>
          <a:lstStyle/>
          <a:p>
            <a:pPr marL="12700" marR="296545" algn="ctr">
              <a:spcBef>
                <a:spcPts val="425"/>
              </a:spcBef>
            </a:pPr>
            <a:r>
              <a:rPr lang="es-MX" sz="3200" dirty="0">
                <a:latin typeface="Trebuchet MS"/>
                <a:cs typeface="Trebuchet MS"/>
              </a:rPr>
              <a:t>Después de H. Newman, “consenso unánime” pasó a ser un “consenso moral”, es decir, si los “”padres” se mantuvieron en la moral, entonces podían ser usados como apoyo, para la definición de la iglesia. </a:t>
            </a:r>
            <a:endParaRPr sz="3200" dirty="0">
              <a:latin typeface="Trebuchet MS"/>
              <a:cs typeface="Trebuchet MS"/>
            </a:endParaRPr>
          </a:p>
        </p:txBody>
      </p:sp>
    </p:spTree>
    <p:extLst>
      <p:ext uri="{BB962C8B-B14F-4D97-AF65-F5344CB8AC3E}">
        <p14:creationId xmlns:p14="http://schemas.microsoft.com/office/powerpoint/2010/main" val="85502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AE2DF-A363-E4D7-5A3C-C7734968247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7017AD0-F3E0-34CF-50F9-8FB81644E783}"/>
              </a:ext>
            </a:extLst>
          </p:cNvPr>
          <p:cNvPicPr>
            <a:picLocks noChangeAspect="1"/>
          </p:cNvPicPr>
          <p:nvPr/>
        </p:nvPicPr>
        <p:blipFill>
          <a:blip r:embed="rId3"/>
          <a:srcRect l="3126" t="13333" r="3750" b="41112"/>
          <a:stretch>
            <a:fillRect/>
          </a:stretch>
        </p:blipFill>
        <p:spPr>
          <a:xfrm>
            <a:off x="0" y="1447800"/>
            <a:ext cx="12211665" cy="3392129"/>
          </a:xfrm>
          <a:prstGeom prst="rect">
            <a:avLst/>
          </a:prstGeom>
        </p:spPr>
      </p:pic>
    </p:spTree>
    <p:extLst>
      <p:ext uri="{BB962C8B-B14F-4D97-AF65-F5344CB8AC3E}">
        <p14:creationId xmlns:p14="http://schemas.microsoft.com/office/powerpoint/2010/main" val="49989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3764FE9-0284-BC11-D2BE-EE06E7D892E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3429000" y="152400"/>
            <a:ext cx="6389496" cy="848360"/>
          </a:xfrm>
          <a:prstGeom prst="rect">
            <a:avLst/>
          </a:prstGeom>
        </p:spPr>
        <p:txBody>
          <a:bodyPr vert="horz" wrap="square" lIns="0" tIns="12700" rIns="0" bIns="0" rtlCol="0">
            <a:spAutoFit/>
          </a:bodyPr>
          <a:lstStyle/>
          <a:p>
            <a:pPr marL="12700">
              <a:lnSpc>
                <a:spcPct val="100000"/>
              </a:lnSpc>
              <a:spcBef>
                <a:spcPts val="100"/>
              </a:spcBef>
            </a:pPr>
            <a:r>
              <a:rPr sz="5400" spc="-80" dirty="0"/>
              <a:t>LA</a:t>
            </a:r>
            <a:r>
              <a:rPr sz="5400" spc="-575" dirty="0"/>
              <a:t> </a:t>
            </a:r>
            <a:r>
              <a:rPr sz="5400" spc="-45" dirty="0"/>
              <a:t>REGLA</a:t>
            </a:r>
            <a:r>
              <a:rPr sz="5400" spc="-570" dirty="0"/>
              <a:t> </a:t>
            </a:r>
            <a:r>
              <a:rPr sz="5400" spc="120" dirty="0"/>
              <a:t>DE</a:t>
            </a:r>
            <a:r>
              <a:rPr sz="5400" spc="-565" dirty="0"/>
              <a:t> </a:t>
            </a:r>
            <a:r>
              <a:rPr sz="5400" spc="-25" dirty="0"/>
              <a:t>FE</a:t>
            </a:r>
            <a:endParaRPr sz="5400" dirty="0"/>
          </a:p>
        </p:txBody>
      </p:sp>
      <p:sp>
        <p:nvSpPr>
          <p:cNvPr id="3" name="object 3"/>
          <p:cNvSpPr txBox="1"/>
          <p:nvPr/>
        </p:nvSpPr>
        <p:spPr>
          <a:xfrm>
            <a:off x="190906" y="1502409"/>
            <a:ext cx="11893550" cy="4648835"/>
          </a:xfrm>
          <a:prstGeom prst="rect">
            <a:avLst/>
          </a:prstGeom>
        </p:spPr>
        <p:txBody>
          <a:bodyPr vert="horz" wrap="square" lIns="0" tIns="53975" rIns="0" bIns="0" rtlCol="0">
            <a:spAutoFit/>
          </a:bodyPr>
          <a:lstStyle/>
          <a:p>
            <a:pPr marL="12700" marR="296545">
              <a:lnSpc>
                <a:spcPts val="2590"/>
              </a:lnSpc>
              <a:spcBef>
                <a:spcPts val="425"/>
              </a:spcBef>
            </a:pPr>
            <a:r>
              <a:rPr sz="2400" spc="-55" dirty="0">
                <a:solidFill>
                  <a:srgbClr val="FFFF00"/>
                </a:solidFill>
                <a:latin typeface="Trebuchet MS"/>
                <a:cs typeface="Trebuchet MS"/>
              </a:rPr>
              <a:t>Universalidad</a:t>
            </a:r>
            <a:r>
              <a:rPr sz="2400" spc="-55" dirty="0">
                <a:solidFill>
                  <a:srgbClr val="FFFFFF"/>
                </a:solidFill>
                <a:latin typeface="Trebuchet MS"/>
                <a:cs typeface="Trebuchet MS"/>
              </a:rPr>
              <a:t>:</a:t>
            </a:r>
            <a:r>
              <a:rPr sz="2400" spc="-155" dirty="0">
                <a:solidFill>
                  <a:srgbClr val="FFFFFF"/>
                </a:solidFill>
                <a:latin typeface="Trebuchet MS"/>
                <a:cs typeface="Trebuchet MS"/>
              </a:rPr>
              <a:t> </a:t>
            </a:r>
            <a:r>
              <a:rPr sz="2400" i="1" dirty="0">
                <a:solidFill>
                  <a:srgbClr val="FFFFFF"/>
                </a:solidFill>
                <a:latin typeface="Trebuchet MS"/>
                <a:cs typeface="Trebuchet MS"/>
              </a:rPr>
              <a:t>La</a:t>
            </a:r>
            <a:r>
              <a:rPr sz="2400" i="1" spc="-195" dirty="0">
                <a:solidFill>
                  <a:srgbClr val="FFFFFF"/>
                </a:solidFill>
                <a:latin typeface="Trebuchet MS"/>
                <a:cs typeface="Trebuchet MS"/>
              </a:rPr>
              <a:t> </a:t>
            </a:r>
            <a:r>
              <a:rPr sz="2400" i="1" spc="-45" dirty="0">
                <a:solidFill>
                  <a:srgbClr val="FFFFFF"/>
                </a:solidFill>
                <a:latin typeface="Trebuchet MS"/>
                <a:cs typeface="Trebuchet MS"/>
              </a:rPr>
              <a:t>Iglesia</a:t>
            </a:r>
            <a:r>
              <a:rPr sz="2400" i="1" spc="-200" dirty="0">
                <a:solidFill>
                  <a:srgbClr val="FFFFFF"/>
                </a:solidFill>
                <a:latin typeface="Trebuchet MS"/>
                <a:cs typeface="Trebuchet MS"/>
              </a:rPr>
              <a:t> </a:t>
            </a:r>
            <a:r>
              <a:rPr sz="2400" i="1" spc="-75" dirty="0">
                <a:solidFill>
                  <a:srgbClr val="FFFFFF"/>
                </a:solidFill>
                <a:latin typeface="Trebuchet MS"/>
                <a:cs typeface="Trebuchet MS"/>
              </a:rPr>
              <a:t>Universal,</a:t>
            </a:r>
            <a:r>
              <a:rPr sz="2400" i="1" spc="-185" dirty="0">
                <a:solidFill>
                  <a:srgbClr val="FFFFFF"/>
                </a:solidFill>
                <a:latin typeface="Trebuchet MS"/>
                <a:cs typeface="Trebuchet MS"/>
              </a:rPr>
              <a:t> </a:t>
            </a:r>
            <a:r>
              <a:rPr sz="2400" i="1" spc="-20" dirty="0">
                <a:solidFill>
                  <a:srgbClr val="FFFFFF"/>
                </a:solidFill>
                <a:latin typeface="Trebuchet MS"/>
                <a:cs typeface="Trebuchet MS"/>
              </a:rPr>
              <a:t>además,</a:t>
            </a:r>
            <a:r>
              <a:rPr sz="2400" i="1" spc="-180" dirty="0">
                <a:solidFill>
                  <a:srgbClr val="FFFFFF"/>
                </a:solidFill>
                <a:latin typeface="Trebuchet MS"/>
                <a:cs typeface="Trebuchet MS"/>
              </a:rPr>
              <a:t> </a:t>
            </a:r>
            <a:r>
              <a:rPr sz="2400" i="1" spc="-25" dirty="0">
                <a:solidFill>
                  <a:srgbClr val="FFFFFF"/>
                </a:solidFill>
                <a:latin typeface="Trebuchet MS"/>
                <a:cs typeface="Trebuchet MS"/>
              </a:rPr>
              <a:t>en</a:t>
            </a:r>
            <a:r>
              <a:rPr sz="2400" i="1" spc="-195" dirty="0">
                <a:solidFill>
                  <a:srgbClr val="FFFFFF"/>
                </a:solidFill>
                <a:latin typeface="Trebuchet MS"/>
                <a:cs typeface="Trebuchet MS"/>
              </a:rPr>
              <a:t> </a:t>
            </a:r>
            <a:r>
              <a:rPr sz="2400" i="1" spc="-60" dirty="0">
                <a:solidFill>
                  <a:srgbClr val="FFFFFF"/>
                </a:solidFill>
                <a:latin typeface="Trebuchet MS"/>
                <a:cs typeface="Trebuchet MS"/>
              </a:rPr>
              <a:t>todo</a:t>
            </a:r>
            <a:r>
              <a:rPr sz="2400" i="1" spc="-185" dirty="0">
                <a:solidFill>
                  <a:srgbClr val="FFFFFF"/>
                </a:solidFill>
                <a:latin typeface="Trebuchet MS"/>
                <a:cs typeface="Trebuchet MS"/>
              </a:rPr>
              <a:t> </a:t>
            </a:r>
            <a:r>
              <a:rPr sz="2400" i="1" spc="-105" dirty="0">
                <a:solidFill>
                  <a:srgbClr val="FFFFFF"/>
                </a:solidFill>
                <a:latin typeface="Trebuchet MS"/>
                <a:cs typeface="Trebuchet MS"/>
              </a:rPr>
              <a:t>el</a:t>
            </a:r>
            <a:r>
              <a:rPr sz="2400" i="1" spc="-200" dirty="0">
                <a:solidFill>
                  <a:srgbClr val="FFFFFF"/>
                </a:solidFill>
                <a:latin typeface="Trebuchet MS"/>
                <a:cs typeface="Trebuchet MS"/>
              </a:rPr>
              <a:t> </a:t>
            </a:r>
            <a:r>
              <a:rPr sz="2400" i="1" spc="-50" dirty="0">
                <a:solidFill>
                  <a:srgbClr val="FFFFFF"/>
                </a:solidFill>
                <a:latin typeface="Trebuchet MS"/>
                <a:cs typeface="Trebuchet MS"/>
              </a:rPr>
              <a:t>mundo,</a:t>
            </a:r>
            <a:r>
              <a:rPr sz="2400" i="1" spc="-180" dirty="0">
                <a:solidFill>
                  <a:srgbClr val="FFFFFF"/>
                </a:solidFill>
                <a:latin typeface="Trebuchet MS"/>
                <a:cs typeface="Trebuchet MS"/>
              </a:rPr>
              <a:t> </a:t>
            </a:r>
            <a:r>
              <a:rPr sz="2400" i="1" spc="-20" dirty="0">
                <a:solidFill>
                  <a:srgbClr val="FFFFFF"/>
                </a:solidFill>
                <a:latin typeface="Trebuchet MS"/>
                <a:cs typeface="Trebuchet MS"/>
              </a:rPr>
              <a:t>ha</a:t>
            </a:r>
            <a:r>
              <a:rPr sz="2400" i="1" spc="-185" dirty="0">
                <a:solidFill>
                  <a:srgbClr val="FFFFFF"/>
                </a:solidFill>
                <a:latin typeface="Trebuchet MS"/>
                <a:cs typeface="Trebuchet MS"/>
              </a:rPr>
              <a:t> </a:t>
            </a:r>
            <a:r>
              <a:rPr sz="2400" i="1" spc="-65" dirty="0">
                <a:solidFill>
                  <a:srgbClr val="FFFFFF"/>
                </a:solidFill>
                <a:latin typeface="Trebuchet MS"/>
                <a:cs typeface="Trebuchet MS"/>
              </a:rPr>
              <a:t>recibido</a:t>
            </a:r>
            <a:r>
              <a:rPr sz="2400" i="1" spc="-185" dirty="0">
                <a:solidFill>
                  <a:srgbClr val="FFFFFF"/>
                </a:solidFill>
                <a:latin typeface="Trebuchet MS"/>
                <a:cs typeface="Trebuchet MS"/>
              </a:rPr>
              <a:t> </a:t>
            </a:r>
            <a:r>
              <a:rPr sz="2400" i="1" spc="-35" dirty="0">
                <a:solidFill>
                  <a:srgbClr val="FFFFFF"/>
                </a:solidFill>
                <a:latin typeface="Trebuchet MS"/>
                <a:cs typeface="Trebuchet MS"/>
              </a:rPr>
              <a:t>esta</a:t>
            </a:r>
            <a:r>
              <a:rPr sz="2400" i="1" spc="-204" dirty="0">
                <a:solidFill>
                  <a:srgbClr val="FFFFFF"/>
                </a:solidFill>
                <a:latin typeface="Trebuchet MS"/>
                <a:cs typeface="Trebuchet MS"/>
              </a:rPr>
              <a:t> </a:t>
            </a:r>
            <a:r>
              <a:rPr sz="2400" i="1" spc="-25" dirty="0">
                <a:solidFill>
                  <a:srgbClr val="FFFFFF"/>
                </a:solidFill>
                <a:latin typeface="Trebuchet MS"/>
                <a:cs typeface="Trebuchet MS"/>
              </a:rPr>
              <a:t>tradición de</a:t>
            </a:r>
            <a:r>
              <a:rPr sz="2400" i="1" spc="-240" dirty="0">
                <a:solidFill>
                  <a:srgbClr val="FFFFFF"/>
                </a:solidFill>
                <a:latin typeface="Trebuchet MS"/>
                <a:cs typeface="Trebuchet MS"/>
              </a:rPr>
              <a:t> </a:t>
            </a:r>
            <a:r>
              <a:rPr sz="2400" i="1" dirty="0">
                <a:solidFill>
                  <a:srgbClr val="FFFFFF"/>
                </a:solidFill>
                <a:latin typeface="Trebuchet MS"/>
                <a:cs typeface="Trebuchet MS"/>
              </a:rPr>
              <a:t>los</a:t>
            </a:r>
            <a:r>
              <a:rPr sz="2400" i="1" spc="-240" dirty="0">
                <a:solidFill>
                  <a:srgbClr val="FFFFFF"/>
                </a:solidFill>
                <a:latin typeface="Trebuchet MS"/>
                <a:cs typeface="Trebuchet MS"/>
              </a:rPr>
              <a:t> </a:t>
            </a:r>
            <a:r>
              <a:rPr sz="2400" i="1" spc="-10" dirty="0">
                <a:solidFill>
                  <a:srgbClr val="FFFFFF"/>
                </a:solidFill>
                <a:latin typeface="Trebuchet MS"/>
                <a:cs typeface="Trebuchet MS"/>
              </a:rPr>
              <a:t>apóstoles</a:t>
            </a:r>
            <a:r>
              <a:rPr sz="2400" i="1" spc="-220" dirty="0">
                <a:solidFill>
                  <a:srgbClr val="FFFFFF"/>
                </a:solidFill>
                <a:latin typeface="Trebuchet MS"/>
                <a:cs typeface="Trebuchet MS"/>
              </a:rPr>
              <a:t> </a:t>
            </a:r>
            <a:r>
              <a:rPr sz="2400" spc="-195" dirty="0">
                <a:solidFill>
                  <a:srgbClr val="FFFFFF"/>
                </a:solidFill>
                <a:latin typeface="Trebuchet MS"/>
                <a:cs typeface="Trebuchet MS"/>
              </a:rPr>
              <a:t>(</a:t>
            </a:r>
            <a:r>
              <a:rPr sz="2400" spc="-240" dirty="0">
                <a:solidFill>
                  <a:srgbClr val="FFFFFF"/>
                </a:solidFill>
                <a:latin typeface="Trebuchet MS"/>
                <a:cs typeface="Trebuchet MS"/>
              </a:rPr>
              <a:t> </a:t>
            </a:r>
            <a:r>
              <a:rPr sz="2400" dirty="0">
                <a:solidFill>
                  <a:srgbClr val="FFFFFF"/>
                </a:solidFill>
                <a:latin typeface="Trebuchet MS"/>
                <a:cs typeface="Trebuchet MS"/>
              </a:rPr>
              <a:t>ANF</a:t>
            </a:r>
            <a:r>
              <a:rPr sz="2400" spc="-229" dirty="0">
                <a:solidFill>
                  <a:srgbClr val="FFFFFF"/>
                </a:solidFill>
                <a:latin typeface="Trebuchet MS"/>
                <a:cs typeface="Trebuchet MS"/>
              </a:rPr>
              <a:t> </a:t>
            </a:r>
            <a:r>
              <a:rPr sz="2400" spc="-210" dirty="0">
                <a:solidFill>
                  <a:srgbClr val="FFFFFF"/>
                </a:solidFill>
                <a:latin typeface="Trebuchet MS"/>
                <a:cs typeface="Trebuchet MS"/>
              </a:rPr>
              <a:t>,</a:t>
            </a:r>
            <a:r>
              <a:rPr sz="2400" spc="-235" dirty="0">
                <a:solidFill>
                  <a:srgbClr val="FFFFFF"/>
                </a:solidFill>
                <a:latin typeface="Trebuchet MS"/>
                <a:cs typeface="Trebuchet MS"/>
              </a:rPr>
              <a:t> </a:t>
            </a:r>
            <a:r>
              <a:rPr sz="2400" spc="-100" dirty="0">
                <a:solidFill>
                  <a:srgbClr val="FFFFFF"/>
                </a:solidFill>
                <a:latin typeface="Trebuchet MS"/>
                <a:cs typeface="Trebuchet MS"/>
              </a:rPr>
              <a:t>Vol.</a:t>
            </a:r>
            <a:r>
              <a:rPr sz="2400" spc="-245" dirty="0">
                <a:solidFill>
                  <a:srgbClr val="FFFFFF"/>
                </a:solidFill>
                <a:latin typeface="Trebuchet MS"/>
                <a:cs typeface="Trebuchet MS"/>
              </a:rPr>
              <a:t> </a:t>
            </a:r>
            <a:r>
              <a:rPr sz="2400" spc="-105" dirty="0">
                <a:solidFill>
                  <a:srgbClr val="FFFFFF"/>
                </a:solidFill>
                <a:latin typeface="Trebuchet MS"/>
                <a:cs typeface="Trebuchet MS"/>
              </a:rPr>
              <a:t>1,</a:t>
            </a:r>
            <a:r>
              <a:rPr sz="2400" spc="-229" dirty="0">
                <a:solidFill>
                  <a:srgbClr val="FFFFFF"/>
                </a:solidFill>
                <a:latin typeface="Trebuchet MS"/>
                <a:cs typeface="Trebuchet MS"/>
              </a:rPr>
              <a:t> </a:t>
            </a:r>
            <a:r>
              <a:rPr sz="2400" spc="-45" dirty="0">
                <a:solidFill>
                  <a:srgbClr val="FFFFFF"/>
                </a:solidFill>
                <a:latin typeface="Trebuchet MS"/>
                <a:cs typeface="Trebuchet MS"/>
              </a:rPr>
              <a:t>Ireneo,</a:t>
            </a:r>
            <a:r>
              <a:rPr sz="2400" spc="130" dirty="0">
                <a:solidFill>
                  <a:srgbClr val="FFFFFF"/>
                </a:solidFill>
                <a:latin typeface="Trebuchet MS"/>
                <a:cs typeface="Trebuchet MS"/>
              </a:rPr>
              <a:t> </a:t>
            </a:r>
            <a:r>
              <a:rPr sz="2400" spc="-35" dirty="0">
                <a:solidFill>
                  <a:srgbClr val="FFFFFF"/>
                </a:solidFill>
                <a:latin typeface="Trebuchet MS"/>
                <a:cs typeface="Trebuchet MS"/>
              </a:rPr>
              <a:t>Contra</a:t>
            </a:r>
            <a:r>
              <a:rPr sz="2400" spc="-240" dirty="0">
                <a:solidFill>
                  <a:srgbClr val="FFFFFF"/>
                </a:solidFill>
                <a:latin typeface="Trebuchet MS"/>
                <a:cs typeface="Trebuchet MS"/>
              </a:rPr>
              <a:t> </a:t>
            </a:r>
            <a:r>
              <a:rPr sz="2400" dirty="0">
                <a:solidFill>
                  <a:srgbClr val="FFFFFF"/>
                </a:solidFill>
                <a:latin typeface="Trebuchet MS"/>
                <a:cs typeface="Trebuchet MS"/>
              </a:rPr>
              <a:t>las</a:t>
            </a:r>
            <a:r>
              <a:rPr sz="2400" spc="-240" dirty="0">
                <a:solidFill>
                  <a:srgbClr val="FFFFFF"/>
                </a:solidFill>
                <a:latin typeface="Trebuchet MS"/>
                <a:cs typeface="Trebuchet MS"/>
              </a:rPr>
              <a:t> </a:t>
            </a:r>
            <a:r>
              <a:rPr sz="2400" spc="-30" dirty="0">
                <a:solidFill>
                  <a:srgbClr val="FFFFFF"/>
                </a:solidFill>
                <a:latin typeface="Trebuchet MS"/>
                <a:cs typeface="Trebuchet MS"/>
              </a:rPr>
              <a:t>herejías</a:t>
            </a:r>
            <a:r>
              <a:rPr sz="2400" spc="235" dirty="0">
                <a:solidFill>
                  <a:srgbClr val="FFFFFF"/>
                </a:solidFill>
                <a:latin typeface="Trebuchet MS"/>
                <a:cs typeface="Trebuchet MS"/>
              </a:rPr>
              <a:t> </a:t>
            </a:r>
            <a:r>
              <a:rPr sz="2400" spc="-10" dirty="0">
                <a:solidFill>
                  <a:srgbClr val="FFFFFF"/>
                </a:solidFill>
                <a:latin typeface="Trebuchet MS"/>
                <a:cs typeface="Trebuchet MS"/>
              </a:rPr>
              <a:t>II.9.1).</a:t>
            </a:r>
            <a:endParaRPr sz="2400">
              <a:latin typeface="Trebuchet MS"/>
              <a:cs typeface="Trebuchet MS"/>
            </a:endParaRPr>
          </a:p>
          <a:p>
            <a:pPr marL="12700" marR="152400">
              <a:lnSpc>
                <a:spcPct val="90100"/>
              </a:lnSpc>
              <a:spcBef>
                <a:spcPts val="2460"/>
              </a:spcBef>
            </a:pPr>
            <a:r>
              <a:rPr sz="2400" spc="-35" dirty="0">
                <a:solidFill>
                  <a:srgbClr val="FFFF00"/>
                </a:solidFill>
                <a:latin typeface="Trebuchet MS"/>
                <a:cs typeface="Trebuchet MS"/>
              </a:rPr>
              <a:t>Consentimiento:</a:t>
            </a:r>
            <a:r>
              <a:rPr sz="2400" spc="-165" dirty="0">
                <a:solidFill>
                  <a:srgbClr val="FFFF00"/>
                </a:solidFill>
                <a:latin typeface="Trebuchet MS"/>
                <a:cs typeface="Trebuchet MS"/>
              </a:rPr>
              <a:t> </a:t>
            </a:r>
            <a:r>
              <a:rPr sz="2400" i="1" spc="-80" dirty="0">
                <a:solidFill>
                  <a:srgbClr val="FFFFFF"/>
                </a:solidFill>
                <a:latin typeface="Trebuchet MS"/>
                <a:cs typeface="Trebuchet MS"/>
              </a:rPr>
              <a:t>la</a:t>
            </a:r>
            <a:r>
              <a:rPr sz="2400" i="1" spc="-200" dirty="0">
                <a:solidFill>
                  <a:srgbClr val="FFFFFF"/>
                </a:solidFill>
                <a:latin typeface="Trebuchet MS"/>
                <a:cs typeface="Trebuchet MS"/>
              </a:rPr>
              <a:t> </a:t>
            </a:r>
            <a:r>
              <a:rPr sz="2400" i="1" spc="-35" dirty="0">
                <a:solidFill>
                  <a:srgbClr val="FFFFFF"/>
                </a:solidFill>
                <a:latin typeface="Trebuchet MS"/>
                <a:cs typeface="Trebuchet MS"/>
              </a:rPr>
              <a:t>predicación</a:t>
            </a:r>
            <a:r>
              <a:rPr sz="2400" i="1" spc="-175" dirty="0">
                <a:solidFill>
                  <a:srgbClr val="FFFFFF"/>
                </a:solidFill>
                <a:latin typeface="Trebuchet MS"/>
                <a:cs typeface="Trebuchet MS"/>
              </a:rPr>
              <a:t> </a:t>
            </a:r>
            <a:r>
              <a:rPr sz="2400" i="1" spc="-25" dirty="0">
                <a:solidFill>
                  <a:srgbClr val="FFFFFF"/>
                </a:solidFill>
                <a:latin typeface="Trebuchet MS"/>
                <a:cs typeface="Trebuchet MS"/>
              </a:rPr>
              <a:t>de</a:t>
            </a:r>
            <a:r>
              <a:rPr sz="2400" i="1" spc="-200" dirty="0">
                <a:solidFill>
                  <a:srgbClr val="FFFFFF"/>
                </a:solidFill>
                <a:latin typeface="Trebuchet MS"/>
                <a:cs typeface="Trebuchet MS"/>
              </a:rPr>
              <a:t> </a:t>
            </a:r>
            <a:r>
              <a:rPr sz="2400" i="1" spc="-80" dirty="0">
                <a:solidFill>
                  <a:srgbClr val="FFFFFF"/>
                </a:solidFill>
                <a:latin typeface="Trebuchet MS"/>
                <a:cs typeface="Trebuchet MS"/>
              </a:rPr>
              <a:t>la</a:t>
            </a:r>
            <a:r>
              <a:rPr sz="2400" i="1" spc="-195" dirty="0">
                <a:solidFill>
                  <a:srgbClr val="FFFFFF"/>
                </a:solidFill>
                <a:latin typeface="Trebuchet MS"/>
                <a:cs typeface="Trebuchet MS"/>
              </a:rPr>
              <a:t> </a:t>
            </a:r>
            <a:r>
              <a:rPr sz="2400" i="1" spc="-45" dirty="0">
                <a:solidFill>
                  <a:srgbClr val="FFFFFF"/>
                </a:solidFill>
                <a:latin typeface="Trebuchet MS"/>
                <a:cs typeface="Trebuchet MS"/>
              </a:rPr>
              <a:t>Iglesia</a:t>
            </a:r>
            <a:r>
              <a:rPr sz="2400" i="1" spc="-200" dirty="0">
                <a:solidFill>
                  <a:srgbClr val="FFFFFF"/>
                </a:solidFill>
                <a:latin typeface="Trebuchet MS"/>
                <a:cs typeface="Trebuchet MS"/>
              </a:rPr>
              <a:t> </a:t>
            </a:r>
            <a:r>
              <a:rPr sz="2400" i="1" spc="75" dirty="0">
                <a:solidFill>
                  <a:srgbClr val="FFFFFF"/>
                </a:solidFill>
                <a:latin typeface="Trebuchet MS"/>
                <a:cs typeface="Trebuchet MS"/>
              </a:rPr>
              <a:t>es</a:t>
            </a:r>
            <a:r>
              <a:rPr sz="2400" i="1" spc="-195" dirty="0">
                <a:solidFill>
                  <a:srgbClr val="FFFFFF"/>
                </a:solidFill>
                <a:latin typeface="Trebuchet MS"/>
                <a:cs typeface="Trebuchet MS"/>
              </a:rPr>
              <a:t> </a:t>
            </a:r>
            <a:r>
              <a:rPr sz="2400" i="1" spc="-30" dirty="0">
                <a:solidFill>
                  <a:srgbClr val="FFFFFF"/>
                </a:solidFill>
                <a:latin typeface="Trebuchet MS"/>
                <a:cs typeface="Trebuchet MS"/>
              </a:rPr>
              <a:t>consistente</a:t>
            </a:r>
            <a:r>
              <a:rPr sz="2400" i="1" spc="-200" dirty="0">
                <a:solidFill>
                  <a:srgbClr val="FFFFFF"/>
                </a:solidFill>
                <a:latin typeface="Trebuchet MS"/>
                <a:cs typeface="Trebuchet MS"/>
              </a:rPr>
              <a:t> </a:t>
            </a:r>
            <a:r>
              <a:rPr sz="2400" i="1" spc="-25" dirty="0">
                <a:solidFill>
                  <a:srgbClr val="FFFFFF"/>
                </a:solidFill>
                <a:latin typeface="Trebuchet MS"/>
                <a:cs typeface="Trebuchet MS"/>
              </a:rPr>
              <a:t>en</a:t>
            </a:r>
            <a:r>
              <a:rPr sz="2400" i="1" spc="-195" dirty="0">
                <a:solidFill>
                  <a:srgbClr val="FFFFFF"/>
                </a:solidFill>
                <a:latin typeface="Trebuchet MS"/>
                <a:cs typeface="Trebuchet MS"/>
              </a:rPr>
              <a:t> </a:t>
            </a:r>
            <a:r>
              <a:rPr sz="2400" i="1" spc="-20" dirty="0">
                <a:solidFill>
                  <a:srgbClr val="FFFFFF"/>
                </a:solidFill>
                <a:latin typeface="Trebuchet MS"/>
                <a:cs typeface="Trebuchet MS"/>
              </a:rPr>
              <a:t>todas</a:t>
            </a:r>
            <a:r>
              <a:rPr sz="2400" i="1" spc="-195" dirty="0">
                <a:solidFill>
                  <a:srgbClr val="FFFFFF"/>
                </a:solidFill>
                <a:latin typeface="Trebuchet MS"/>
                <a:cs typeface="Trebuchet MS"/>
              </a:rPr>
              <a:t> </a:t>
            </a:r>
            <a:r>
              <a:rPr sz="2400" i="1" spc="-90" dirty="0">
                <a:solidFill>
                  <a:srgbClr val="FFFFFF"/>
                </a:solidFill>
                <a:latin typeface="Trebuchet MS"/>
                <a:cs typeface="Trebuchet MS"/>
              </a:rPr>
              <a:t>partes,</a:t>
            </a:r>
            <a:r>
              <a:rPr sz="2400" i="1" spc="-200" dirty="0">
                <a:solidFill>
                  <a:srgbClr val="FFFFFF"/>
                </a:solidFill>
                <a:latin typeface="Trebuchet MS"/>
                <a:cs typeface="Trebuchet MS"/>
              </a:rPr>
              <a:t> </a:t>
            </a:r>
            <a:r>
              <a:rPr sz="2400" i="1" spc="-45" dirty="0">
                <a:solidFill>
                  <a:srgbClr val="FFFFFF"/>
                </a:solidFill>
                <a:latin typeface="Trebuchet MS"/>
                <a:cs typeface="Trebuchet MS"/>
              </a:rPr>
              <a:t>continúa</a:t>
            </a:r>
            <a:r>
              <a:rPr sz="2400" i="1" spc="-175" dirty="0">
                <a:solidFill>
                  <a:srgbClr val="FFFFFF"/>
                </a:solidFill>
                <a:latin typeface="Trebuchet MS"/>
                <a:cs typeface="Trebuchet MS"/>
              </a:rPr>
              <a:t> </a:t>
            </a:r>
            <a:r>
              <a:rPr sz="2400" i="1" spc="-25" dirty="0">
                <a:solidFill>
                  <a:srgbClr val="FFFFFF"/>
                </a:solidFill>
                <a:latin typeface="Trebuchet MS"/>
                <a:cs typeface="Trebuchet MS"/>
              </a:rPr>
              <a:t>en un</a:t>
            </a:r>
            <a:r>
              <a:rPr sz="2400" i="1" spc="-204" dirty="0">
                <a:solidFill>
                  <a:srgbClr val="FFFFFF"/>
                </a:solidFill>
                <a:latin typeface="Trebuchet MS"/>
                <a:cs typeface="Trebuchet MS"/>
              </a:rPr>
              <a:t> </a:t>
            </a:r>
            <a:r>
              <a:rPr sz="2400" i="1" dirty="0">
                <a:solidFill>
                  <a:srgbClr val="FFFFFF"/>
                </a:solidFill>
                <a:latin typeface="Trebuchet MS"/>
                <a:cs typeface="Trebuchet MS"/>
              </a:rPr>
              <a:t>curso</a:t>
            </a:r>
            <a:r>
              <a:rPr sz="2400" i="1" spc="-185" dirty="0">
                <a:solidFill>
                  <a:srgbClr val="FFFFFF"/>
                </a:solidFill>
                <a:latin typeface="Trebuchet MS"/>
                <a:cs typeface="Trebuchet MS"/>
              </a:rPr>
              <a:t> </a:t>
            </a:r>
            <a:r>
              <a:rPr sz="2400" i="1" spc="-90" dirty="0">
                <a:solidFill>
                  <a:srgbClr val="FFFFFF"/>
                </a:solidFill>
                <a:latin typeface="Trebuchet MS"/>
                <a:cs typeface="Trebuchet MS"/>
              </a:rPr>
              <a:t>uniforme</a:t>
            </a:r>
            <a:r>
              <a:rPr sz="2400" i="1" spc="-195" dirty="0">
                <a:solidFill>
                  <a:srgbClr val="FFFFFF"/>
                </a:solidFill>
                <a:latin typeface="Trebuchet MS"/>
                <a:cs typeface="Trebuchet MS"/>
              </a:rPr>
              <a:t> </a:t>
            </a:r>
            <a:r>
              <a:rPr sz="2400" i="1" spc="-114" dirty="0">
                <a:solidFill>
                  <a:srgbClr val="FFFFFF"/>
                </a:solidFill>
                <a:latin typeface="Trebuchet MS"/>
                <a:cs typeface="Trebuchet MS"/>
              </a:rPr>
              <a:t>y</a:t>
            </a:r>
            <a:r>
              <a:rPr sz="2400" i="1" spc="-195" dirty="0">
                <a:solidFill>
                  <a:srgbClr val="FFFFFF"/>
                </a:solidFill>
                <a:latin typeface="Trebuchet MS"/>
                <a:cs typeface="Trebuchet MS"/>
              </a:rPr>
              <a:t> </a:t>
            </a:r>
            <a:r>
              <a:rPr sz="2400" i="1" spc="-60" dirty="0">
                <a:solidFill>
                  <a:srgbClr val="FFFFFF"/>
                </a:solidFill>
                <a:latin typeface="Trebuchet MS"/>
                <a:cs typeface="Trebuchet MS"/>
              </a:rPr>
              <a:t>recibe</a:t>
            </a:r>
            <a:r>
              <a:rPr sz="2400" i="1" spc="-180" dirty="0">
                <a:solidFill>
                  <a:srgbClr val="FFFFFF"/>
                </a:solidFill>
                <a:latin typeface="Trebuchet MS"/>
                <a:cs typeface="Trebuchet MS"/>
              </a:rPr>
              <a:t> </a:t>
            </a:r>
            <a:r>
              <a:rPr sz="2400" i="1" spc="-80" dirty="0">
                <a:solidFill>
                  <a:srgbClr val="FFFFFF"/>
                </a:solidFill>
                <a:latin typeface="Trebuchet MS"/>
                <a:cs typeface="Trebuchet MS"/>
              </a:rPr>
              <a:t>testimonio</a:t>
            </a:r>
            <a:r>
              <a:rPr sz="2400" i="1" spc="-210" dirty="0">
                <a:solidFill>
                  <a:srgbClr val="FFFFFF"/>
                </a:solidFill>
                <a:latin typeface="Trebuchet MS"/>
                <a:cs typeface="Trebuchet MS"/>
              </a:rPr>
              <a:t> </a:t>
            </a:r>
            <a:r>
              <a:rPr sz="2400" i="1" spc="-25" dirty="0">
                <a:solidFill>
                  <a:srgbClr val="FFFFFF"/>
                </a:solidFill>
                <a:latin typeface="Trebuchet MS"/>
                <a:cs typeface="Trebuchet MS"/>
              </a:rPr>
              <a:t>de</a:t>
            </a:r>
            <a:r>
              <a:rPr sz="2400" i="1" spc="-185" dirty="0">
                <a:solidFill>
                  <a:srgbClr val="FFFFFF"/>
                </a:solidFill>
                <a:latin typeface="Trebuchet MS"/>
                <a:cs typeface="Trebuchet MS"/>
              </a:rPr>
              <a:t> </a:t>
            </a:r>
            <a:r>
              <a:rPr sz="2400" i="1" dirty="0">
                <a:solidFill>
                  <a:srgbClr val="FFFFFF"/>
                </a:solidFill>
                <a:latin typeface="Trebuchet MS"/>
                <a:cs typeface="Trebuchet MS"/>
              </a:rPr>
              <a:t>los</a:t>
            </a:r>
            <a:r>
              <a:rPr sz="2400" i="1" spc="-204" dirty="0">
                <a:solidFill>
                  <a:srgbClr val="FFFFFF"/>
                </a:solidFill>
                <a:latin typeface="Trebuchet MS"/>
                <a:cs typeface="Trebuchet MS"/>
              </a:rPr>
              <a:t> </a:t>
            </a:r>
            <a:r>
              <a:rPr sz="2400" i="1" spc="-110" dirty="0">
                <a:solidFill>
                  <a:srgbClr val="FFFFFF"/>
                </a:solidFill>
                <a:latin typeface="Trebuchet MS"/>
                <a:cs typeface="Trebuchet MS"/>
              </a:rPr>
              <a:t>profetas,</a:t>
            </a:r>
            <a:r>
              <a:rPr sz="2400" i="1" spc="-195" dirty="0">
                <a:solidFill>
                  <a:srgbClr val="FFFFFF"/>
                </a:solidFill>
                <a:latin typeface="Trebuchet MS"/>
                <a:cs typeface="Trebuchet MS"/>
              </a:rPr>
              <a:t> </a:t>
            </a:r>
            <a:r>
              <a:rPr sz="2400" i="1" dirty="0">
                <a:solidFill>
                  <a:srgbClr val="FFFFFF"/>
                </a:solidFill>
                <a:latin typeface="Trebuchet MS"/>
                <a:cs typeface="Trebuchet MS"/>
              </a:rPr>
              <a:t>los</a:t>
            </a:r>
            <a:r>
              <a:rPr sz="2400" i="1" spc="-195" dirty="0">
                <a:solidFill>
                  <a:srgbClr val="FFFFFF"/>
                </a:solidFill>
                <a:latin typeface="Trebuchet MS"/>
                <a:cs typeface="Trebuchet MS"/>
              </a:rPr>
              <a:t> </a:t>
            </a:r>
            <a:r>
              <a:rPr sz="2400" i="1" spc="-10" dirty="0">
                <a:solidFill>
                  <a:srgbClr val="FFFFFF"/>
                </a:solidFill>
                <a:latin typeface="Trebuchet MS"/>
                <a:cs typeface="Trebuchet MS"/>
              </a:rPr>
              <a:t>apóstoles</a:t>
            </a:r>
            <a:r>
              <a:rPr sz="2400" i="1" spc="-180" dirty="0">
                <a:solidFill>
                  <a:srgbClr val="FFFFFF"/>
                </a:solidFill>
                <a:latin typeface="Trebuchet MS"/>
                <a:cs typeface="Trebuchet MS"/>
              </a:rPr>
              <a:t> </a:t>
            </a:r>
            <a:r>
              <a:rPr sz="2400" i="1" spc="-114" dirty="0">
                <a:solidFill>
                  <a:srgbClr val="FFFFFF"/>
                </a:solidFill>
                <a:latin typeface="Trebuchet MS"/>
                <a:cs typeface="Trebuchet MS"/>
              </a:rPr>
              <a:t>y</a:t>
            </a:r>
            <a:r>
              <a:rPr sz="2400" i="1" spc="-195" dirty="0">
                <a:solidFill>
                  <a:srgbClr val="FFFFFF"/>
                </a:solidFill>
                <a:latin typeface="Trebuchet MS"/>
                <a:cs typeface="Trebuchet MS"/>
              </a:rPr>
              <a:t> </a:t>
            </a:r>
            <a:r>
              <a:rPr sz="2400" i="1" spc="-10" dirty="0">
                <a:solidFill>
                  <a:srgbClr val="FFFFFF"/>
                </a:solidFill>
                <a:latin typeface="Trebuchet MS"/>
                <a:cs typeface="Trebuchet MS"/>
              </a:rPr>
              <a:t>todos</a:t>
            </a:r>
            <a:r>
              <a:rPr sz="2400" i="1" spc="-200" dirty="0">
                <a:solidFill>
                  <a:srgbClr val="FFFFFF"/>
                </a:solidFill>
                <a:latin typeface="Trebuchet MS"/>
                <a:cs typeface="Trebuchet MS"/>
              </a:rPr>
              <a:t> </a:t>
            </a:r>
            <a:r>
              <a:rPr sz="2400" i="1" dirty="0">
                <a:solidFill>
                  <a:srgbClr val="FFFFFF"/>
                </a:solidFill>
                <a:latin typeface="Trebuchet MS"/>
                <a:cs typeface="Trebuchet MS"/>
              </a:rPr>
              <a:t>los</a:t>
            </a:r>
            <a:r>
              <a:rPr sz="2400" i="1" spc="-200" dirty="0">
                <a:solidFill>
                  <a:srgbClr val="FFFFFF"/>
                </a:solidFill>
                <a:latin typeface="Trebuchet MS"/>
                <a:cs typeface="Trebuchet MS"/>
              </a:rPr>
              <a:t> </a:t>
            </a:r>
            <a:r>
              <a:rPr sz="2400" i="1" spc="-10" dirty="0">
                <a:solidFill>
                  <a:srgbClr val="FFFFFF"/>
                </a:solidFill>
                <a:latin typeface="Trebuchet MS"/>
                <a:cs typeface="Trebuchet MS"/>
              </a:rPr>
              <a:t>discípulos </a:t>
            </a:r>
            <a:r>
              <a:rPr sz="2400" spc="-70" dirty="0">
                <a:solidFill>
                  <a:srgbClr val="FFFFFF"/>
                </a:solidFill>
                <a:latin typeface="Trebuchet MS"/>
                <a:cs typeface="Trebuchet MS"/>
              </a:rPr>
              <a:t>(Ibíd.,</a:t>
            </a:r>
            <a:r>
              <a:rPr sz="2400" spc="-45" dirty="0">
                <a:solidFill>
                  <a:srgbClr val="FFFFFF"/>
                </a:solidFill>
                <a:latin typeface="Trebuchet MS"/>
                <a:cs typeface="Trebuchet MS"/>
              </a:rPr>
              <a:t> </a:t>
            </a:r>
            <a:r>
              <a:rPr sz="2400" spc="-35" dirty="0">
                <a:solidFill>
                  <a:srgbClr val="FFFFFF"/>
                </a:solidFill>
                <a:latin typeface="Trebuchet MS"/>
                <a:cs typeface="Trebuchet MS"/>
              </a:rPr>
              <a:t>Contra</a:t>
            </a:r>
            <a:r>
              <a:rPr sz="2400" spc="-225" dirty="0">
                <a:solidFill>
                  <a:srgbClr val="FFFFFF"/>
                </a:solidFill>
                <a:latin typeface="Trebuchet MS"/>
                <a:cs typeface="Trebuchet MS"/>
              </a:rPr>
              <a:t> </a:t>
            </a:r>
            <a:r>
              <a:rPr sz="2400" dirty="0">
                <a:solidFill>
                  <a:srgbClr val="FFFFFF"/>
                </a:solidFill>
                <a:latin typeface="Trebuchet MS"/>
                <a:cs typeface="Trebuchet MS"/>
              </a:rPr>
              <a:t>las</a:t>
            </a:r>
            <a:r>
              <a:rPr sz="2400" spc="-240" dirty="0">
                <a:solidFill>
                  <a:srgbClr val="FFFFFF"/>
                </a:solidFill>
                <a:latin typeface="Trebuchet MS"/>
                <a:cs typeface="Trebuchet MS"/>
              </a:rPr>
              <a:t> </a:t>
            </a:r>
            <a:r>
              <a:rPr sz="2400" spc="-30" dirty="0">
                <a:solidFill>
                  <a:srgbClr val="FFFFFF"/>
                </a:solidFill>
                <a:latin typeface="Trebuchet MS"/>
                <a:cs typeface="Trebuchet MS"/>
              </a:rPr>
              <a:t>herejías</a:t>
            </a:r>
            <a:r>
              <a:rPr sz="2400" spc="110" dirty="0">
                <a:solidFill>
                  <a:srgbClr val="FFFFFF"/>
                </a:solidFill>
                <a:latin typeface="Trebuchet MS"/>
                <a:cs typeface="Trebuchet MS"/>
              </a:rPr>
              <a:t> </a:t>
            </a:r>
            <a:r>
              <a:rPr sz="2400" spc="-10" dirty="0">
                <a:solidFill>
                  <a:srgbClr val="FFFFFF"/>
                </a:solidFill>
                <a:latin typeface="Trebuchet MS"/>
                <a:cs typeface="Trebuchet MS"/>
              </a:rPr>
              <a:t>III.24.1)</a:t>
            </a:r>
            <a:endParaRPr sz="2400">
              <a:latin typeface="Trebuchet MS"/>
              <a:cs typeface="Trebuchet MS"/>
            </a:endParaRPr>
          </a:p>
          <a:p>
            <a:pPr marL="12700" marR="5080">
              <a:lnSpc>
                <a:spcPct val="90000"/>
              </a:lnSpc>
              <a:spcBef>
                <a:spcPts val="2505"/>
              </a:spcBef>
            </a:pPr>
            <a:r>
              <a:rPr sz="2400" spc="-60" dirty="0">
                <a:solidFill>
                  <a:srgbClr val="FFFF00"/>
                </a:solidFill>
                <a:latin typeface="Trebuchet MS"/>
                <a:cs typeface="Trebuchet MS"/>
              </a:rPr>
              <a:t>Antigüedad:</a:t>
            </a:r>
            <a:r>
              <a:rPr sz="2400" spc="-200" dirty="0">
                <a:solidFill>
                  <a:srgbClr val="FFFF00"/>
                </a:solidFill>
                <a:latin typeface="Trebuchet MS"/>
                <a:cs typeface="Trebuchet MS"/>
              </a:rPr>
              <a:t> </a:t>
            </a:r>
            <a:r>
              <a:rPr sz="2400" i="1" spc="-60" dirty="0">
                <a:solidFill>
                  <a:srgbClr val="FFFFFF"/>
                </a:solidFill>
                <a:latin typeface="Trebuchet MS"/>
                <a:cs typeface="Trebuchet MS"/>
              </a:rPr>
              <a:t>El</a:t>
            </a:r>
            <a:r>
              <a:rPr sz="2400" i="1" spc="-185" dirty="0">
                <a:solidFill>
                  <a:srgbClr val="FFFFFF"/>
                </a:solidFill>
                <a:latin typeface="Trebuchet MS"/>
                <a:cs typeface="Trebuchet MS"/>
              </a:rPr>
              <a:t> </a:t>
            </a:r>
            <a:r>
              <a:rPr sz="2400" i="1" spc="-75" dirty="0">
                <a:solidFill>
                  <a:srgbClr val="FFFFFF"/>
                </a:solidFill>
                <a:latin typeface="Trebuchet MS"/>
                <a:cs typeface="Trebuchet MS"/>
              </a:rPr>
              <a:t>verdadero</a:t>
            </a:r>
            <a:r>
              <a:rPr sz="2400" i="1" spc="-175" dirty="0">
                <a:solidFill>
                  <a:srgbClr val="FFFFFF"/>
                </a:solidFill>
                <a:latin typeface="Trebuchet MS"/>
                <a:cs typeface="Trebuchet MS"/>
              </a:rPr>
              <a:t> </a:t>
            </a:r>
            <a:r>
              <a:rPr sz="2400" i="1" spc="-35" dirty="0">
                <a:solidFill>
                  <a:srgbClr val="FFFFFF"/>
                </a:solidFill>
                <a:latin typeface="Trebuchet MS"/>
                <a:cs typeface="Trebuchet MS"/>
              </a:rPr>
              <a:t>conocimiento</a:t>
            </a:r>
            <a:r>
              <a:rPr sz="2400" i="1" spc="-170" dirty="0">
                <a:solidFill>
                  <a:srgbClr val="FFFFFF"/>
                </a:solidFill>
                <a:latin typeface="Trebuchet MS"/>
                <a:cs typeface="Trebuchet MS"/>
              </a:rPr>
              <a:t> </a:t>
            </a:r>
            <a:r>
              <a:rPr sz="2400" i="1" spc="75" dirty="0">
                <a:solidFill>
                  <a:srgbClr val="FFFFFF"/>
                </a:solidFill>
                <a:latin typeface="Trebuchet MS"/>
                <a:cs typeface="Trebuchet MS"/>
              </a:rPr>
              <a:t>es</a:t>
            </a:r>
            <a:r>
              <a:rPr sz="2400" i="1" spc="-200" dirty="0">
                <a:solidFill>
                  <a:srgbClr val="FFFFFF"/>
                </a:solidFill>
                <a:latin typeface="Trebuchet MS"/>
                <a:cs typeface="Trebuchet MS"/>
              </a:rPr>
              <a:t> </a:t>
            </a:r>
            <a:r>
              <a:rPr sz="2400" i="1" spc="-140" dirty="0">
                <a:solidFill>
                  <a:srgbClr val="FFFFFF"/>
                </a:solidFill>
                <a:latin typeface="Trebuchet MS"/>
                <a:cs typeface="Trebuchet MS"/>
              </a:rPr>
              <a:t>[el</a:t>
            </a:r>
            <a:r>
              <a:rPr sz="2400" i="1" spc="-185" dirty="0">
                <a:solidFill>
                  <a:srgbClr val="FFFFFF"/>
                </a:solidFill>
                <a:latin typeface="Trebuchet MS"/>
                <a:cs typeface="Trebuchet MS"/>
              </a:rPr>
              <a:t> </a:t>
            </a:r>
            <a:r>
              <a:rPr sz="2400" i="1" spc="-25" dirty="0">
                <a:solidFill>
                  <a:srgbClr val="FFFFFF"/>
                </a:solidFill>
                <a:latin typeface="Trebuchet MS"/>
                <a:cs typeface="Trebuchet MS"/>
              </a:rPr>
              <a:t>que</a:t>
            </a:r>
            <a:r>
              <a:rPr sz="2400" i="1" spc="-210" dirty="0">
                <a:solidFill>
                  <a:srgbClr val="FFFFFF"/>
                </a:solidFill>
                <a:latin typeface="Trebuchet MS"/>
                <a:cs typeface="Trebuchet MS"/>
              </a:rPr>
              <a:t> </a:t>
            </a:r>
            <a:r>
              <a:rPr sz="2400" i="1" dirty="0">
                <a:solidFill>
                  <a:srgbClr val="FFFFFF"/>
                </a:solidFill>
                <a:latin typeface="Trebuchet MS"/>
                <a:cs typeface="Trebuchet MS"/>
              </a:rPr>
              <a:t>consiste</a:t>
            </a:r>
            <a:r>
              <a:rPr sz="2400" i="1" spc="-200" dirty="0">
                <a:solidFill>
                  <a:srgbClr val="FFFFFF"/>
                </a:solidFill>
                <a:latin typeface="Trebuchet MS"/>
                <a:cs typeface="Trebuchet MS"/>
              </a:rPr>
              <a:t> </a:t>
            </a:r>
            <a:r>
              <a:rPr sz="2400" i="1" spc="-80" dirty="0">
                <a:solidFill>
                  <a:srgbClr val="FFFFFF"/>
                </a:solidFill>
                <a:latin typeface="Trebuchet MS"/>
                <a:cs typeface="Trebuchet MS"/>
              </a:rPr>
              <a:t>en]</a:t>
            </a:r>
            <a:r>
              <a:rPr sz="2400" i="1" spc="-185" dirty="0">
                <a:solidFill>
                  <a:srgbClr val="FFFFFF"/>
                </a:solidFill>
                <a:latin typeface="Trebuchet MS"/>
                <a:cs typeface="Trebuchet MS"/>
              </a:rPr>
              <a:t> </a:t>
            </a:r>
            <a:r>
              <a:rPr sz="2400" i="1" spc="-80" dirty="0">
                <a:solidFill>
                  <a:srgbClr val="FFFFFF"/>
                </a:solidFill>
                <a:latin typeface="Trebuchet MS"/>
                <a:cs typeface="Trebuchet MS"/>
              </a:rPr>
              <a:t>la</a:t>
            </a:r>
            <a:r>
              <a:rPr sz="2400" i="1" spc="-200" dirty="0">
                <a:solidFill>
                  <a:srgbClr val="FFFFFF"/>
                </a:solidFill>
                <a:latin typeface="Trebuchet MS"/>
                <a:cs typeface="Trebuchet MS"/>
              </a:rPr>
              <a:t> </a:t>
            </a:r>
            <a:r>
              <a:rPr sz="2400" i="1" spc="-65" dirty="0">
                <a:solidFill>
                  <a:srgbClr val="FFFFFF"/>
                </a:solidFill>
                <a:latin typeface="Trebuchet MS"/>
                <a:cs typeface="Trebuchet MS"/>
              </a:rPr>
              <a:t>doctrina</a:t>
            </a:r>
            <a:r>
              <a:rPr sz="2400" i="1" spc="-204" dirty="0">
                <a:solidFill>
                  <a:srgbClr val="FFFFFF"/>
                </a:solidFill>
                <a:latin typeface="Trebuchet MS"/>
                <a:cs typeface="Trebuchet MS"/>
              </a:rPr>
              <a:t> </a:t>
            </a:r>
            <a:r>
              <a:rPr sz="2400" i="1" spc="-25" dirty="0">
                <a:solidFill>
                  <a:srgbClr val="FFFFFF"/>
                </a:solidFill>
                <a:latin typeface="Trebuchet MS"/>
                <a:cs typeface="Trebuchet MS"/>
              </a:rPr>
              <a:t>de</a:t>
            </a:r>
            <a:r>
              <a:rPr sz="2400" i="1" spc="-180" dirty="0">
                <a:solidFill>
                  <a:srgbClr val="FFFFFF"/>
                </a:solidFill>
                <a:latin typeface="Trebuchet MS"/>
                <a:cs typeface="Trebuchet MS"/>
              </a:rPr>
              <a:t> </a:t>
            </a:r>
            <a:r>
              <a:rPr sz="2400" i="1" spc="-25" dirty="0">
                <a:solidFill>
                  <a:srgbClr val="FFFFFF"/>
                </a:solidFill>
                <a:latin typeface="Trebuchet MS"/>
                <a:cs typeface="Trebuchet MS"/>
              </a:rPr>
              <a:t>los</a:t>
            </a:r>
            <a:r>
              <a:rPr sz="2400" i="1" spc="600" dirty="0">
                <a:solidFill>
                  <a:srgbClr val="FFFFFF"/>
                </a:solidFill>
                <a:latin typeface="Trebuchet MS"/>
                <a:cs typeface="Trebuchet MS"/>
              </a:rPr>
              <a:t> </a:t>
            </a:r>
            <a:r>
              <a:rPr sz="2400" i="1" spc="-40" dirty="0">
                <a:solidFill>
                  <a:srgbClr val="FFFFFF"/>
                </a:solidFill>
                <a:latin typeface="Trebuchet MS"/>
                <a:cs typeface="Trebuchet MS"/>
              </a:rPr>
              <a:t>apóstoles,</a:t>
            </a:r>
            <a:r>
              <a:rPr sz="2400" i="1" spc="-195" dirty="0">
                <a:solidFill>
                  <a:srgbClr val="FFFFFF"/>
                </a:solidFill>
                <a:latin typeface="Trebuchet MS"/>
                <a:cs typeface="Trebuchet MS"/>
              </a:rPr>
              <a:t> </a:t>
            </a:r>
            <a:r>
              <a:rPr sz="2400" i="1" spc="-114" dirty="0">
                <a:solidFill>
                  <a:srgbClr val="FFFFFF"/>
                </a:solidFill>
                <a:latin typeface="Trebuchet MS"/>
                <a:cs typeface="Trebuchet MS"/>
              </a:rPr>
              <a:t>y</a:t>
            </a:r>
            <a:r>
              <a:rPr sz="2400" i="1" spc="-215" dirty="0">
                <a:solidFill>
                  <a:srgbClr val="FFFFFF"/>
                </a:solidFill>
                <a:latin typeface="Trebuchet MS"/>
                <a:cs typeface="Trebuchet MS"/>
              </a:rPr>
              <a:t> </a:t>
            </a:r>
            <a:r>
              <a:rPr sz="2400" i="1" spc="-80" dirty="0">
                <a:solidFill>
                  <a:srgbClr val="FFFFFF"/>
                </a:solidFill>
                <a:latin typeface="Trebuchet MS"/>
                <a:cs typeface="Trebuchet MS"/>
              </a:rPr>
              <a:t>la</a:t>
            </a:r>
            <a:r>
              <a:rPr sz="2400" i="1" spc="-210" dirty="0">
                <a:solidFill>
                  <a:srgbClr val="FFFFFF"/>
                </a:solidFill>
                <a:latin typeface="Trebuchet MS"/>
                <a:cs typeface="Trebuchet MS"/>
              </a:rPr>
              <a:t> </a:t>
            </a:r>
            <a:r>
              <a:rPr sz="2400" i="1" spc="-80" dirty="0">
                <a:solidFill>
                  <a:srgbClr val="FFFFFF"/>
                </a:solidFill>
                <a:latin typeface="Trebuchet MS"/>
                <a:cs typeface="Trebuchet MS"/>
              </a:rPr>
              <a:t>antigua</a:t>
            </a:r>
            <a:r>
              <a:rPr sz="2400" i="1" spc="-210" dirty="0">
                <a:solidFill>
                  <a:srgbClr val="FFFFFF"/>
                </a:solidFill>
                <a:latin typeface="Trebuchet MS"/>
                <a:cs typeface="Trebuchet MS"/>
              </a:rPr>
              <a:t> </a:t>
            </a:r>
            <a:r>
              <a:rPr sz="2400" i="1" spc="-40" dirty="0">
                <a:solidFill>
                  <a:srgbClr val="FFFFFF"/>
                </a:solidFill>
                <a:latin typeface="Trebuchet MS"/>
                <a:cs typeface="Trebuchet MS"/>
              </a:rPr>
              <a:t>constitución</a:t>
            </a:r>
            <a:r>
              <a:rPr sz="2400" i="1" spc="-195" dirty="0">
                <a:solidFill>
                  <a:srgbClr val="FFFFFF"/>
                </a:solidFill>
                <a:latin typeface="Trebuchet MS"/>
                <a:cs typeface="Trebuchet MS"/>
              </a:rPr>
              <a:t> </a:t>
            </a:r>
            <a:r>
              <a:rPr sz="2400" i="1" spc="-25" dirty="0">
                <a:solidFill>
                  <a:srgbClr val="FFFFFF"/>
                </a:solidFill>
                <a:latin typeface="Trebuchet MS"/>
                <a:cs typeface="Trebuchet MS"/>
              </a:rPr>
              <a:t>de</a:t>
            </a:r>
            <a:r>
              <a:rPr sz="2400" i="1" spc="-210" dirty="0">
                <a:solidFill>
                  <a:srgbClr val="FFFFFF"/>
                </a:solidFill>
                <a:latin typeface="Trebuchet MS"/>
                <a:cs typeface="Trebuchet MS"/>
              </a:rPr>
              <a:t> </a:t>
            </a:r>
            <a:r>
              <a:rPr sz="2400" i="1" spc="-80" dirty="0">
                <a:solidFill>
                  <a:srgbClr val="FFFFFF"/>
                </a:solidFill>
                <a:latin typeface="Trebuchet MS"/>
                <a:cs typeface="Trebuchet MS"/>
              </a:rPr>
              <a:t>la</a:t>
            </a:r>
            <a:r>
              <a:rPr sz="2400" i="1" spc="-210" dirty="0">
                <a:solidFill>
                  <a:srgbClr val="FFFFFF"/>
                </a:solidFill>
                <a:latin typeface="Trebuchet MS"/>
                <a:cs typeface="Trebuchet MS"/>
              </a:rPr>
              <a:t> </a:t>
            </a:r>
            <a:r>
              <a:rPr sz="2400" i="1" spc="-45" dirty="0">
                <a:solidFill>
                  <a:srgbClr val="FFFFFF"/>
                </a:solidFill>
                <a:latin typeface="Trebuchet MS"/>
                <a:cs typeface="Trebuchet MS"/>
              </a:rPr>
              <a:t>Iglesia</a:t>
            </a:r>
            <a:r>
              <a:rPr sz="2400" i="1" spc="-210" dirty="0">
                <a:solidFill>
                  <a:srgbClr val="FFFFFF"/>
                </a:solidFill>
                <a:latin typeface="Trebuchet MS"/>
                <a:cs typeface="Trebuchet MS"/>
              </a:rPr>
              <a:t> </a:t>
            </a:r>
            <a:r>
              <a:rPr sz="2400" i="1" spc="-25" dirty="0">
                <a:solidFill>
                  <a:srgbClr val="FFFFFF"/>
                </a:solidFill>
                <a:latin typeface="Trebuchet MS"/>
                <a:cs typeface="Trebuchet MS"/>
              </a:rPr>
              <a:t>en</a:t>
            </a:r>
            <a:r>
              <a:rPr sz="2400" i="1" spc="-195" dirty="0">
                <a:solidFill>
                  <a:srgbClr val="FFFFFF"/>
                </a:solidFill>
                <a:latin typeface="Trebuchet MS"/>
                <a:cs typeface="Trebuchet MS"/>
              </a:rPr>
              <a:t> </a:t>
            </a:r>
            <a:r>
              <a:rPr sz="2400" i="1" spc="-60" dirty="0">
                <a:solidFill>
                  <a:srgbClr val="FFFFFF"/>
                </a:solidFill>
                <a:latin typeface="Trebuchet MS"/>
                <a:cs typeface="Trebuchet MS"/>
              </a:rPr>
              <a:t>todo</a:t>
            </a:r>
            <a:r>
              <a:rPr sz="2400" i="1" spc="-210" dirty="0">
                <a:solidFill>
                  <a:srgbClr val="FFFFFF"/>
                </a:solidFill>
                <a:latin typeface="Trebuchet MS"/>
                <a:cs typeface="Trebuchet MS"/>
              </a:rPr>
              <a:t> </a:t>
            </a:r>
            <a:r>
              <a:rPr sz="2400" i="1" spc="-105" dirty="0">
                <a:solidFill>
                  <a:srgbClr val="FFFFFF"/>
                </a:solidFill>
                <a:latin typeface="Trebuchet MS"/>
                <a:cs typeface="Trebuchet MS"/>
              </a:rPr>
              <a:t>el</a:t>
            </a:r>
            <a:r>
              <a:rPr sz="2400" i="1" spc="-210" dirty="0">
                <a:solidFill>
                  <a:srgbClr val="FFFFFF"/>
                </a:solidFill>
                <a:latin typeface="Trebuchet MS"/>
                <a:cs typeface="Trebuchet MS"/>
              </a:rPr>
              <a:t> </a:t>
            </a:r>
            <a:r>
              <a:rPr sz="2400" i="1" spc="-50" dirty="0">
                <a:solidFill>
                  <a:srgbClr val="FFFFFF"/>
                </a:solidFill>
                <a:latin typeface="Trebuchet MS"/>
                <a:cs typeface="Trebuchet MS"/>
              </a:rPr>
              <a:t>mundo,</a:t>
            </a:r>
            <a:r>
              <a:rPr sz="2400" i="1" spc="-195" dirty="0">
                <a:solidFill>
                  <a:srgbClr val="FFFFFF"/>
                </a:solidFill>
                <a:latin typeface="Trebuchet MS"/>
                <a:cs typeface="Trebuchet MS"/>
              </a:rPr>
              <a:t> </a:t>
            </a:r>
            <a:r>
              <a:rPr sz="2400" i="1" spc="-114" dirty="0">
                <a:solidFill>
                  <a:srgbClr val="FFFFFF"/>
                </a:solidFill>
                <a:latin typeface="Trebuchet MS"/>
                <a:cs typeface="Trebuchet MS"/>
              </a:rPr>
              <a:t>y</a:t>
            </a:r>
            <a:r>
              <a:rPr sz="2400" i="1" spc="-200" dirty="0">
                <a:solidFill>
                  <a:srgbClr val="FFFFFF"/>
                </a:solidFill>
                <a:latin typeface="Trebuchet MS"/>
                <a:cs typeface="Trebuchet MS"/>
              </a:rPr>
              <a:t> </a:t>
            </a:r>
            <a:r>
              <a:rPr sz="2400" i="1" spc="-80" dirty="0">
                <a:solidFill>
                  <a:srgbClr val="FFFFFF"/>
                </a:solidFill>
                <a:latin typeface="Trebuchet MS"/>
                <a:cs typeface="Trebuchet MS"/>
              </a:rPr>
              <a:t>la</a:t>
            </a:r>
            <a:r>
              <a:rPr sz="2400" i="1" spc="-210" dirty="0">
                <a:solidFill>
                  <a:srgbClr val="FFFFFF"/>
                </a:solidFill>
                <a:latin typeface="Trebuchet MS"/>
                <a:cs typeface="Trebuchet MS"/>
              </a:rPr>
              <a:t> </a:t>
            </a:r>
            <a:r>
              <a:rPr sz="2400" i="1" spc="-10" dirty="0">
                <a:solidFill>
                  <a:srgbClr val="FFFFFF"/>
                </a:solidFill>
                <a:latin typeface="Trebuchet MS"/>
                <a:cs typeface="Trebuchet MS"/>
              </a:rPr>
              <a:t>manifestación </a:t>
            </a:r>
            <a:r>
              <a:rPr sz="2400" i="1" spc="-114" dirty="0">
                <a:solidFill>
                  <a:srgbClr val="FFFFFF"/>
                </a:solidFill>
                <a:latin typeface="Trebuchet MS"/>
                <a:cs typeface="Trebuchet MS"/>
              </a:rPr>
              <a:t>distintiva</a:t>
            </a:r>
            <a:r>
              <a:rPr sz="2400" i="1" spc="-204" dirty="0">
                <a:solidFill>
                  <a:srgbClr val="FFFFFF"/>
                </a:solidFill>
                <a:latin typeface="Trebuchet MS"/>
                <a:cs typeface="Trebuchet MS"/>
              </a:rPr>
              <a:t> </a:t>
            </a:r>
            <a:r>
              <a:rPr sz="2400" i="1" spc="-60" dirty="0">
                <a:solidFill>
                  <a:srgbClr val="FFFFFF"/>
                </a:solidFill>
                <a:latin typeface="Trebuchet MS"/>
                <a:cs typeface="Trebuchet MS"/>
              </a:rPr>
              <a:t>del</a:t>
            </a:r>
            <a:r>
              <a:rPr sz="2400" i="1" spc="-204" dirty="0">
                <a:solidFill>
                  <a:srgbClr val="FFFFFF"/>
                </a:solidFill>
                <a:latin typeface="Trebuchet MS"/>
                <a:cs typeface="Trebuchet MS"/>
              </a:rPr>
              <a:t> </a:t>
            </a:r>
            <a:r>
              <a:rPr sz="2400" i="1" spc="-20" dirty="0">
                <a:solidFill>
                  <a:srgbClr val="FFFFFF"/>
                </a:solidFill>
                <a:latin typeface="Trebuchet MS"/>
                <a:cs typeface="Trebuchet MS"/>
              </a:rPr>
              <a:t>cuerpo</a:t>
            </a:r>
            <a:r>
              <a:rPr sz="2400" i="1" spc="-175" dirty="0">
                <a:solidFill>
                  <a:srgbClr val="FFFFFF"/>
                </a:solidFill>
                <a:latin typeface="Trebuchet MS"/>
                <a:cs typeface="Trebuchet MS"/>
              </a:rPr>
              <a:t> </a:t>
            </a:r>
            <a:r>
              <a:rPr sz="2400" i="1" spc="-25" dirty="0">
                <a:solidFill>
                  <a:srgbClr val="FFFFFF"/>
                </a:solidFill>
                <a:latin typeface="Trebuchet MS"/>
                <a:cs typeface="Trebuchet MS"/>
              </a:rPr>
              <a:t>de</a:t>
            </a:r>
            <a:r>
              <a:rPr sz="2400" i="1" spc="-204" dirty="0">
                <a:solidFill>
                  <a:srgbClr val="FFFFFF"/>
                </a:solidFill>
                <a:latin typeface="Trebuchet MS"/>
                <a:cs typeface="Trebuchet MS"/>
              </a:rPr>
              <a:t> </a:t>
            </a:r>
            <a:r>
              <a:rPr sz="2400" i="1" spc="-45" dirty="0">
                <a:solidFill>
                  <a:srgbClr val="FFFFFF"/>
                </a:solidFill>
                <a:latin typeface="Trebuchet MS"/>
                <a:cs typeface="Trebuchet MS"/>
              </a:rPr>
              <a:t>Cristo</a:t>
            </a:r>
            <a:r>
              <a:rPr sz="2400" i="1" spc="-215" dirty="0">
                <a:solidFill>
                  <a:srgbClr val="FFFFFF"/>
                </a:solidFill>
                <a:latin typeface="Trebuchet MS"/>
                <a:cs typeface="Trebuchet MS"/>
              </a:rPr>
              <a:t> </a:t>
            </a:r>
            <a:r>
              <a:rPr sz="2400" i="1" dirty="0">
                <a:solidFill>
                  <a:srgbClr val="FFFFFF"/>
                </a:solidFill>
                <a:latin typeface="Trebuchet MS"/>
                <a:cs typeface="Trebuchet MS"/>
              </a:rPr>
              <a:t>según</a:t>
            </a:r>
            <a:r>
              <a:rPr sz="2400" i="1" spc="-185" dirty="0">
                <a:solidFill>
                  <a:srgbClr val="FFFFFF"/>
                </a:solidFill>
                <a:latin typeface="Trebuchet MS"/>
                <a:cs typeface="Trebuchet MS"/>
              </a:rPr>
              <a:t> </a:t>
            </a:r>
            <a:r>
              <a:rPr sz="2400" i="1" dirty="0">
                <a:solidFill>
                  <a:srgbClr val="FFFFFF"/>
                </a:solidFill>
                <a:latin typeface="Trebuchet MS"/>
                <a:cs typeface="Trebuchet MS"/>
              </a:rPr>
              <a:t>las</a:t>
            </a:r>
            <a:r>
              <a:rPr sz="2400" i="1" spc="-204" dirty="0">
                <a:solidFill>
                  <a:srgbClr val="FFFFFF"/>
                </a:solidFill>
                <a:latin typeface="Trebuchet MS"/>
                <a:cs typeface="Trebuchet MS"/>
              </a:rPr>
              <a:t> </a:t>
            </a:r>
            <a:r>
              <a:rPr sz="2400" i="1" spc="45" dirty="0">
                <a:solidFill>
                  <a:srgbClr val="FFFFFF"/>
                </a:solidFill>
                <a:latin typeface="Trebuchet MS"/>
                <a:cs typeface="Trebuchet MS"/>
              </a:rPr>
              <a:t>sucesiones</a:t>
            </a:r>
            <a:r>
              <a:rPr sz="2400" i="1" spc="-185" dirty="0">
                <a:solidFill>
                  <a:srgbClr val="FFFFFF"/>
                </a:solidFill>
                <a:latin typeface="Trebuchet MS"/>
                <a:cs typeface="Trebuchet MS"/>
              </a:rPr>
              <a:t> </a:t>
            </a:r>
            <a:r>
              <a:rPr sz="2400" i="1" spc="-25" dirty="0">
                <a:solidFill>
                  <a:srgbClr val="FFFFFF"/>
                </a:solidFill>
                <a:latin typeface="Trebuchet MS"/>
                <a:cs typeface="Trebuchet MS"/>
              </a:rPr>
              <a:t>de</a:t>
            </a:r>
            <a:r>
              <a:rPr sz="2400" i="1" spc="-204" dirty="0">
                <a:solidFill>
                  <a:srgbClr val="FFFFFF"/>
                </a:solidFill>
                <a:latin typeface="Trebuchet MS"/>
                <a:cs typeface="Trebuchet MS"/>
              </a:rPr>
              <a:t> </a:t>
            </a:r>
            <a:r>
              <a:rPr sz="2400" i="1" dirty="0">
                <a:solidFill>
                  <a:srgbClr val="FFFFFF"/>
                </a:solidFill>
                <a:latin typeface="Trebuchet MS"/>
                <a:cs typeface="Trebuchet MS"/>
              </a:rPr>
              <a:t>los</a:t>
            </a:r>
            <a:r>
              <a:rPr sz="2400" i="1" spc="-204" dirty="0">
                <a:solidFill>
                  <a:srgbClr val="FFFFFF"/>
                </a:solidFill>
                <a:latin typeface="Trebuchet MS"/>
                <a:cs typeface="Trebuchet MS"/>
              </a:rPr>
              <a:t> </a:t>
            </a:r>
            <a:r>
              <a:rPr sz="2400" i="1" spc="-10" dirty="0">
                <a:solidFill>
                  <a:srgbClr val="FFFFFF"/>
                </a:solidFill>
                <a:latin typeface="Trebuchet MS"/>
                <a:cs typeface="Trebuchet MS"/>
              </a:rPr>
              <a:t>obispos,</a:t>
            </a:r>
            <a:r>
              <a:rPr sz="2400" i="1" spc="-170" dirty="0">
                <a:solidFill>
                  <a:srgbClr val="FFFFFF"/>
                </a:solidFill>
                <a:latin typeface="Trebuchet MS"/>
                <a:cs typeface="Trebuchet MS"/>
              </a:rPr>
              <a:t> </a:t>
            </a:r>
            <a:r>
              <a:rPr sz="2400" i="1" spc="-70" dirty="0">
                <a:solidFill>
                  <a:srgbClr val="FFFFFF"/>
                </a:solidFill>
                <a:latin typeface="Trebuchet MS"/>
                <a:cs typeface="Trebuchet MS"/>
              </a:rPr>
              <a:t>por</a:t>
            </a:r>
            <a:r>
              <a:rPr sz="2400" i="1" spc="-204" dirty="0">
                <a:solidFill>
                  <a:srgbClr val="FFFFFF"/>
                </a:solidFill>
                <a:latin typeface="Trebuchet MS"/>
                <a:cs typeface="Trebuchet MS"/>
              </a:rPr>
              <a:t> </a:t>
            </a:r>
            <a:r>
              <a:rPr sz="2400" i="1" dirty="0">
                <a:solidFill>
                  <a:srgbClr val="FFFFFF"/>
                </a:solidFill>
                <a:latin typeface="Trebuchet MS"/>
                <a:cs typeface="Trebuchet MS"/>
              </a:rPr>
              <a:t>las</a:t>
            </a:r>
            <a:r>
              <a:rPr sz="2400" i="1" spc="-200" dirty="0">
                <a:solidFill>
                  <a:srgbClr val="FFFFFF"/>
                </a:solidFill>
                <a:latin typeface="Trebuchet MS"/>
                <a:cs typeface="Trebuchet MS"/>
              </a:rPr>
              <a:t> </a:t>
            </a:r>
            <a:r>
              <a:rPr sz="2400" i="1" dirty="0">
                <a:solidFill>
                  <a:srgbClr val="FFFFFF"/>
                </a:solidFill>
                <a:latin typeface="Trebuchet MS"/>
                <a:cs typeface="Trebuchet MS"/>
              </a:rPr>
              <a:t>cuales</a:t>
            </a:r>
            <a:r>
              <a:rPr sz="2400" i="1" spc="-204" dirty="0">
                <a:solidFill>
                  <a:srgbClr val="FFFFFF"/>
                </a:solidFill>
                <a:latin typeface="Trebuchet MS"/>
                <a:cs typeface="Trebuchet MS"/>
              </a:rPr>
              <a:t> </a:t>
            </a:r>
            <a:r>
              <a:rPr sz="2400" i="1" spc="-25" dirty="0">
                <a:solidFill>
                  <a:srgbClr val="FFFFFF"/>
                </a:solidFill>
                <a:latin typeface="Trebuchet MS"/>
                <a:cs typeface="Trebuchet MS"/>
              </a:rPr>
              <a:t>han </a:t>
            </a:r>
            <a:r>
              <a:rPr sz="2400" i="1" spc="-95" dirty="0">
                <a:solidFill>
                  <a:srgbClr val="FFFFFF"/>
                </a:solidFill>
                <a:latin typeface="Trebuchet MS"/>
                <a:cs typeface="Trebuchet MS"/>
              </a:rPr>
              <a:t>transmitido</a:t>
            </a:r>
            <a:r>
              <a:rPr sz="2400" i="1" spc="-210" dirty="0">
                <a:solidFill>
                  <a:srgbClr val="FFFFFF"/>
                </a:solidFill>
                <a:latin typeface="Trebuchet MS"/>
                <a:cs typeface="Trebuchet MS"/>
              </a:rPr>
              <a:t> </a:t>
            </a:r>
            <a:r>
              <a:rPr sz="2400" i="1" spc="55" dirty="0">
                <a:solidFill>
                  <a:srgbClr val="FFFFFF"/>
                </a:solidFill>
                <a:latin typeface="Trebuchet MS"/>
                <a:cs typeface="Trebuchet MS"/>
              </a:rPr>
              <a:t>esa</a:t>
            </a:r>
            <a:r>
              <a:rPr sz="2400" i="1" spc="-200" dirty="0">
                <a:solidFill>
                  <a:srgbClr val="FFFFFF"/>
                </a:solidFill>
                <a:latin typeface="Trebuchet MS"/>
                <a:cs typeface="Trebuchet MS"/>
              </a:rPr>
              <a:t> </a:t>
            </a:r>
            <a:r>
              <a:rPr sz="2400" i="1" spc="-45" dirty="0">
                <a:solidFill>
                  <a:srgbClr val="FFFFFF"/>
                </a:solidFill>
                <a:latin typeface="Trebuchet MS"/>
                <a:cs typeface="Trebuchet MS"/>
              </a:rPr>
              <a:t>Iglesia</a:t>
            </a:r>
            <a:r>
              <a:rPr sz="2400" i="1" spc="-200" dirty="0">
                <a:solidFill>
                  <a:srgbClr val="FFFFFF"/>
                </a:solidFill>
                <a:latin typeface="Trebuchet MS"/>
                <a:cs typeface="Trebuchet MS"/>
              </a:rPr>
              <a:t> </a:t>
            </a:r>
            <a:r>
              <a:rPr sz="2400" i="1" spc="-25" dirty="0">
                <a:solidFill>
                  <a:srgbClr val="FFFFFF"/>
                </a:solidFill>
                <a:latin typeface="Trebuchet MS"/>
                <a:cs typeface="Trebuchet MS"/>
              </a:rPr>
              <a:t>que</a:t>
            </a:r>
            <a:r>
              <a:rPr sz="2400" i="1" spc="-195" dirty="0">
                <a:solidFill>
                  <a:srgbClr val="FFFFFF"/>
                </a:solidFill>
                <a:latin typeface="Trebuchet MS"/>
                <a:cs typeface="Trebuchet MS"/>
              </a:rPr>
              <a:t> </a:t>
            </a:r>
            <a:r>
              <a:rPr sz="2400" i="1" spc="-95" dirty="0">
                <a:solidFill>
                  <a:srgbClr val="FFFFFF"/>
                </a:solidFill>
                <a:latin typeface="Trebuchet MS"/>
                <a:cs typeface="Trebuchet MS"/>
              </a:rPr>
              <a:t>existe</a:t>
            </a:r>
            <a:r>
              <a:rPr sz="2400" i="1" spc="-200" dirty="0">
                <a:solidFill>
                  <a:srgbClr val="FFFFFF"/>
                </a:solidFill>
                <a:latin typeface="Trebuchet MS"/>
                <a:cs typeface="Trebuchet MS"/>
              </a:rPr>
              <a:t> </a:t>
            </a:r>
            <a:r>
              <a:rPr sz="2400" i="1" spc="-25" dirty="0">
                <a:solidFill>
                  <a:srgbClr val="FFFFFF"/>
                </a:solidFill>
                <a:latin typeface="Trebuchet MS"/>
                <a:cs typeface="Trebuchet MS"/>
              </a:rPr>
              <a:t>en</a:t>
            </a:r>
            <a:r>
              <a:rPr sz="2400" i="1" spc="-195" dirty="0">
                <a:solidFill>
                  <a:srgbClr val="FFFFFF"/>
                </a:solidFill>
                <a:latin typeface="Trebuchet MS"/>
                <a:cs typeface="Trebuchet MS"/>
              </a:rPr>
              <a:t> </a:t>
            </a:r>
            <a:r>
              <a:rPr sz="2400" i="1" spc="-55" dirty="0">
                <a:solidFill>
                  <a:srgbClr val="FFFFFF"/>
                </a:solidFill>
                <a:latin typeface="Trebuchet MS"/>
                <a:cs typeface="Trebuchet MS"/>
              </a:rPr>
              <a:t>todo</a:t>
            </a:r>
            <a:r>
              <a:rPr sz="2400" i="1" spc="-195" dirty="0">
                <a:solidFill>
                  <a:srgbClr val="FFFFFF"/>
                </a:solidFill>
                <a:latin typeface="Trebuchet MS"/>
                <a:cs typeface="Trebuchet MS"/>
              </a:rPr>
              <a:t> </a:t>
            </a:r>
            <a:r>
              <a:rPr sz="2400" i="1" spc="-145" dirty="0">
                <a:solidFill>
                  <a:srgbClr val="FFFFFF"/>
                </a:solidFill>
                <a:latin typeface="Trebuchet MS"/>
                <a:cs typeface="Trebuchet MS"/>
              </a:rPr>
              <a:t>lugar,</a:t>
            </a:r>
            <a:r>
              <a:rPr sz="2400" i="1" spc="-200" dirty="0">
                <a:solidFill>
                  <a:srgbClr val="FFFFFF"/>
                </a:solidFill>
                <a:latin typeface="Trebuchet MS"/>
                <a:cs typeface="Trebuchet MS"/>
              </a:rPr>
              <a:t> </a:t>
            </a:r>
            <a:r>
              <a:rPr sz="2400" i="1" spc="-114" dirty="0">
                <a:solidFill>
                  <a:srgbClr val="FFFFFF"/>
                </a:solidFill>
                <a:latin typeface="Trebuchet MS"/>
                <a:cs typeface="Trebuchet MS"/>
              </a:rPr>
              <a:t>y</a:t>
            </a:r>
            <a:r>
              <a:rPr sz="2400" i="1" spc="-204" dirty="0">
                <a:solidFill>
                  <a:srgbClr val="FFFFFF"/>
                </a:solidFill>
                <a:latin typeface="Trebuchet MS"/>
                <a:cs typeface="Trebuchet MS"/>
              </a:rPr>
              <a:t> </a:t>
            </a:r>
            <a:r>
              <a:rPr sz="2400" i="1" spc="-20" dirty="0">
                <a:solidFill>
                  <a:srgbClr val="FFFFFF"/>
                </a:solidFill>
                <a:latin typeface="Trebuchet MS"/>
                <a:cs typeface="Trebuchet MS"/>
              </a:rPr>
              <a:t>ha</a:t>
            </a:r>
            <a:r>
              <a:rPr sz="2400" i="1" spc="-200" dirty="0">
                <a:solidFill>
                  <a:srgbClr val="FFFFFF"/>
                </a:solidFill>
                <a:latin typeface="Trebuchet MS"/>
                <a:cs typeface="Trebuchet MS"/>
              </a:rPr>
              <a:t> </a:t>
            </a:r>
            <a:r>
              <a:rPr sz="2400" i="1" spc="-60" dirty="0">
                <a:solidFill>
                  <a:srgbClr val="FFFFFF"/>
                </a:solidFill>
                <a:latin typeface="Trebuchet MS"/>
                <a:cs typeface="Trebuchet MS"/>
              </a:rPr>
              <a:t>llegado</a:t>
            </a:r>
            <a:r>
              <a:rPr sz="2400" i="1" spc="-185" dirty="0">
                <a:solidFill>
                  <a:srgbClr val="FFFFFF"/>
                </a:solidFill>
                <a:latin typeface="Trebuchet MS"/>
                <a:cs typeface="Trebuchet MS"/>
              </a:rPr>
              <a:t> </a:t>
            </a:r>
            <a:r>
              <a:rPr sz="2400" i="1" spc="-10" dirty="0">
                <a:solidFill>
                  <a:srgbClr val="FFFFFF"/>
                </a:solidFill>
                <a:latin typeface="Trebuchet MS"/>
                <a:cs typeface="Trebuchet MS"/>
              </a:rPr>
              <a:t>incluso</a:t>
            </a:r>
            <a:r>
              <a:rPr sz="2400" i="1" spc="-190" dirty="0">
                <a:solidFill>
                  <a:srgbClr val="FFFFFF"/>
                </a:solidFill>
                <a:latin typeface="Trebuchet MS"/>
                <a:cs typeface="Trebuchet MS"/>
              </a:rPr>
              <a:t> </a:t>
            </a:r>
            <a:r>
              <a:rPr sz="2400" i="1" spc="-30" dirty="0">
                <a:solidFill>
                  <a:srgbClr val="FFFFFF"/>
                </a:solidFill>
                <a:latin typeface="Trebuchet MS"/>
                <a:cs typeface="Trebuchet MS"/>
              </a:rPr>
              <a:t>hasta</a:t>
            </a:r>
            <a:r>
              <a:rPr sz="2400" i="1" spc="-204" dirty="0">
                <a:solidFill>
                  <a:srgbClr val="FFFFFF"/>
                </a:solidFill>
                <a:latin typeface="Trebuchet MS"/>
                <a:cs typeface="Trebuchet MS"/>
              </a:rPr>
              <a:t> </a:t>
            </a:r>
            <a:r>
              <a:rPr sz="2400" i="1" spc="-45" dirty="0">
                <a:solidFill>
                  <a:srgbClr val="FFFFFF"/>
                </a:solidFill>
                <a:latin typeface="Trebuchet MS"/>
                <a:cs typeface="Trebuchet MS"/>
              </a:rPr>
              <a:t>nosotros,</a:t>
            </a:r>
            <a:r>
              <a:rPr sz="2400" i="1" spc="-180" dirty="0">
                <a:solidFill>
                  <a:srgbClr val="FFFFFF"/>
                </a:solidFill>
                <a:latin typeface="Trebuchet MS"/>
                <a:cs typeface="Trebuchet MS"/>
              </a:rPr>
              <a:t> </a:t>
            </a:r>
            <a:r>
              <a:rPr sz="2400" i="1" spc="-10" dirty="0">
                <a:solidFill>
                  <a:srgbClr val="FFFFFF"/>
                </a:solidFill>
                <a:latin typeface="Trebuchet MS"/>
                <a:cs typeface="Trebuchet MS"/>
              </a:rPr>
              <a:t>siendo </a:t>
            </a:r>
            <a:r>
              <a:rPr sz="2400" i="1" spc="-45" dirty="0">
                <a:solidFill>
                  <a:srgbClr val="FFFFFF"/>
                </a:solidFill>
                <a:latin typeface="Trebuchet MS"/>
                <a:cs typeface="Trebuchet MS"/>
              </a:rPr>
              <a:t>guardada</a:t>
            </a:r>
            <a:r>
              <a:rPr sz="2400" i="1" spc="-180" dirty="0">
                <a:solidFill>
                  <a:srgbClr val="FFFFFF"/>
                </a:solidFill>
                <a:latin typeface="Trebuchet MS"/>
                <a:cs typeface="Trebuchet MS"/>
              </a:rPr>
              <a:t> </a:t>
            </a:r>
            <a:r>
              <a:rPr sz="2400" i="1" spc="-114" dirty="0">
                <a:solidFill>
                  <a:srgbClr val="FFFFFF"/>
                </a:solidFill>
                <a:latin typeface="Trebuchet MS"/>
                <a:cs typeface="Trebuchet MS"/>
              </a:rPr>
              <a:t>y</a:t>
            </a:r>
            <a:r>
              <a:rPr sz="2400" i="1" spc="-204" dirty="0">
                <a:solidFill>
                  <a:srgbClr val="FFFFFF"/>
                </a:solidFill>
                <a:latin typeface="Trebuchet MS"/>
                <a:cs typeface="Trebuchet MS"/>
              </a:rPr>
              <a:t> </a:t>
            </a:r>
            <a:r>
              <a:rPr sz="2400" i="1" spc="-50" dirty="0">
                <a:solidFill>
                  <a:srgbClr val="FFFFFF"/>
                </a:solidFill>
                <a:latin typeface="Trebuchet MS"/>
                <a:cs typeface="Trebuchet MS"/>
              </a:rPr>
              <a:t>preservada</a:t>
            </a:r>
            <a:r>
              <a:rPr sz="2400" i="1" spc="-165" dirty="0">
                <a:solidFill>
                  <a:srgbClr val="FFFFFF"/>
                </a:solidFill>
                <a:latin typeface="Trebuchet MS"/>
                <a:cs typeface="Trebuchet MS"/>
              </a:rPr>
              <a:t> </a:t>
            </a:r>
            <a:r>
              <a:rPr sz="2400" i="1" spc="-10" dirty="0">
                <a:solidFill>
                  <a:srgbClr val="FFFFFF"/>
                </a:solidFill>
                <a:latin typeface="Trebuchet MS"/>
                <a:cs typeface="Trebuchet MS"/>
              </a:rPr>
              <a:t>sin</a:t>
            </a:r>
            <a:r>
              <a:rPr sz="2400" i="1" spc="-200" dirty="0">
                <a:solidFill>
                  <a:srgbClr val="FFFFFF"/>
                </a:solidFill>
                <a:latin typeface="Trebuchet MS"/>
                <a:cs typeface="Trebuchet MS"/>
              </a:rPr>
              <a:t> </a:t>
            </a:r>
            <a:r>
              <a:rPr sz="2400" i="1" spc="-40" dirty="0">
                <a:solidFill>
                  <a:srgbClr val="FFFFFF"/>
                </a:solidFill>
                <a:latin typeface="Trebuchet MS"/>
                <a:cs typeface="Trebuchet MS"/>
              </a:rPr>
              <a:t>ninguna</a:t>
            </a:r>
            <a:r>
              <a:rPr sz="2400" i="1" spc="-190" dirty="0">
                <a:solidFill>
                  <a:srgbClr val="FFFFFF"/>
                </a:solidFill>
                <a:latin typeface="Trebuchet MS"/>
                <a:cs typeface="Trebuchet MS"/>
              </a:rPr>
              <a:t> </a:t>
            </a:r>
            <a:r>
              <a:rPr sz="2400" i="1" spc="-70" dirty="0">
                <a:solidFill>
                  <a:srgbClr val="FFFFFF"/>
                </a:solidFill>
                <a:latin typeface="Trebuchet MS"/>
                <a:cs typeface="Trebuchet MS"/>
              </a:rPr>
              <a:t>falsificación</a:t>
            </a:r>
            <a:r>
              <a:rPr sz="2400" i="1" spc="-220" dirty="0">
                <a:solidFill>
                  <a:srgbClr val="FFFFFF"/>
                </a:solidFill>
                <a:latin typeface="Trebuchet MS"/>
                <a:cs typeface="Trebuchet MS"/>
              </a:rPr>
              <a:t> </a:t>
            </a:r>
            <a:r>
              <a:rPr sz="2400" i="1" spc="-25" dirty="0">
                <a:solidFill>
                  <a:srgbClr val="FFFFFF"/>
                </a:solidFill>
                <a:latin typeface="Trebuchet MS"/>
                <a:cs typeface="Trebuchet MS"/>
              </a:rPr>
              <a:t>de</a:t>
            </a:r>
            <a:r>
              <a:rPr sz="2400" i="1" spc="-200" dirty="0">
                <a:solidFill>
                  <a:srgbClr val="FFFFFF"/>
                </a:solidFill>
                <a:latin typeface="Trebuchet MS"/>
                <a:cs typeface="Trebuchet MS"/>
              </a:rPr>
              <a:t> </a:t>
            </a:r>
            <a:r>
              <a:rPr sz="2400" i="1" dirty="0">
                <a:solidFill>
                  <a:srgbClr val="FFFFFF"/>
                </a:solidFill>
                <a:latin typeface="Trebuchet MS"/>
                <a:cs typeface="Trebuchet MS"/>
              </a:rPr>
              <a:t>las</a:t>
            </a:r>
            <a:r>
              <a:rPr sz="2400" i="1" spc="-200" dirty="0">
                <a:solidFill>
                  <a:srgbClr val="FFFFFF"/>
                </a:solidFill>
                <a:latin typeface="Trebuchet MS"/>
                <a:cs typeface="Trebuchet MS"/>
              </a:rPr>
              <a:t> </a:t>
            </a:r>
            <a:r>
              <a:rPr sz="2400" i="1" spc="-65" dirty="0">
                <a:solidFill>
                  <a:srgbClr val="FFFFFF"/>
                </a:solidFill>
                <a:latin typeface="Trebuchet MS"/>
                <a:cs typeface="Trebuchet MS"/>
              </a:rPr>
              <a:t>Escrituras,</a:t>
            </a:r>
            <a:r>
              <a:rPr sz="2400" i="1" spc="-200" dirty="0">
                <a:solidFill>
                  <a:srgbClr val="FFFFFF"/>
                </a:solidFill>
                <a:latin typeface="Trebuchet MS"/>
                <a:cs typeface="Trebuchet MS"/>
              </a:rPr>
              <a:t> </a:t>
            </a:r>
            <a:r>
              <a:rPr sz="2400" i="1" spc="-70" dirty="0">
                <a:solidFill>
                  <a:srgbClr val="FFFFFF"/>
                </a:solidFill>
                <a:latin typeface="Trebuchet MS"/>
                <a:cs typeface="Trebuchet MS"/>
              </a:rPr>
              <a:t>por</a:t>
            </a:r>
            <a:r>
              <a:rPr sz="2400" i="1" spc="-200" dirty="0">
                <a:solidFill>
                  <a:srgbClr val="FFFFFF"/>
                </a:solidFill>
                <a:latin typeface="Trebuchet MS"/>
                <a:cs typeface="Trebuchet MS"/>
              </a:rPr>
              <a:t> </a:t>
            </a:r>
            <a:r>
              <a:rPr sz="2400" i="1" spc="-25" dirty="0">
                <a:solidFill>
                  <a:srgbClr val="FFFFFF"/>
                </a:solidFill>
                <a:latin typeface="Trebuchet MS"/>
                <a:cs typeface="Trebuchet MS"/>
              </a:rPr>
              <a:t>un</a:t>
            </a:r>
            <a:r>
              <a:rPr sz="2400" i="1" spc="-190" dirty="0">
                <a:solidFill>
                  <a:srgbClr val="FFFFFF"/>
                </a:solidFill>
                <a:latin typeface="Trebuchet MS"/>
                <a:cs typeface="Trebuchet MS"/>
              </a:rPr>
              <a:t> </a:t>
            </a:r>
            <a:r>
              <a:rPr sz="2400" i="1" spc="-10" dirty="0">
                <a:solidFill>
                  <a:srgbClr val="FFFFFF"/>
                </a:solidFill>
                <a:latin typeface="Trebuchet MS"/>
                <a:cs typeface="Trebuchet MS"/>
              </a:rPr>
              <a:t>sistema</a:t>
            </a:r>
            <a:r>
              <a:rPr sz="2400" i="1" spc="-229" dirty="0">
                <a:solidFill>
                  <a:srgbClr val="FFFFFF"/>
                </a:solidFill>
                <a:latin typeface="Trebuchet MS"/>
                <a:cs typeface="Trebuchet MS"/>
              </a:rPr>
              <a:t> </a:t>
            </a:r>
            <a:r>
              <a:rPr sz="2400" i="1" spc="-25" dirty="0">
                <a:solidFill>
                  <a:srgbClr val="FFFFFF"/>
                </a:solidFill>
                <a:latin typeface="Trebuchet MS"/>
                <a:cs typeface="Trebuchet MS"/>
              </a:rPr>
              <a:t>muy </a:t>
            </a:r>
            <a:r>
              <a:rPr sz="2400" i="1" spc="-30" dirty="0">
                <a:solidFill>
                  <a:srgbClr val="FFFFFF"/>
                </a:solidFill>
                <a:latin typeface="Trebuchet MS"/>
                <a:cs typeface="Trebuchet MS"/>
              </a:rPr>
              <a:t>completo</a:t>
            </a:r>
            <a:r>
              <a:rPr sz="2400" i="1" spc="-195" dirty="0">
                <a:solidFill>
                  <a:srgbClr val="FFFFFF"/>
                </a:solidFill>
                <a:latin typeface="Trebuchet MS"/>
                <a:cs typeface="Trebuchet MS"/>
              </a:rPr>
              <a:t> </a:t>
            </a:r>
            <a:r>
              <a:rPr sz="2400" i="1" spc="-25" dirty="0">
                <a:solidFill>
                  <a:srgbClr val="FFFFFF"/>
                </a:solidFill>
                <a:latin typeface="Trebuchet MS"/>
                <a:cs typeface="Trebuchet MS"/>
              </a:rPr>
              <a:t>de</a:t>
            </a:r>
            <a:r>
              <a:rPr sz="2400" i="1" spc="-204" dirty="0">
                <a:solidFill>
                  <a:srgbClr val="FFFFFF"/>
                </a:solidFill>
                <a:latin typeface="Trebuchet MS"/>
                <a:cs typeface="Trebuchet MS"/>
              </a:rPr>
              <a:t> </a:t>
            </a:r>
            <a:r>
              <a:rPr sz="2400" i="1" spc="-85" dirty="0">
                <a:solidFill>
                  <a:srgbClr val="FFFFFF"/>
                </a:solidFill>
                <a:latin typeface="Trebuchet MS"/>
                <a:cs typeface="Trebuchet MS"/>
              </a:rPr>
              <a:t>doctrina,</a:t>
            </a:r>
            <a:r>
              <a:rPr sz="2400" i="1" spc="-190" dirty="0">
                <a:solidFill>
                  <a:srgbClr val="FFFFFF"/>
                </a:solidFill>
                <a:latin typeface="Trebuchet MS"/>
                <a:cs typeface="Trebuchet MS"/>
              </a:rPr>
              <a:t> </a:t>
            </a:r>
            <a:r>
              <a:rPr sz="2400" i="1" spc="-114" dirty="0">
                <a:solidFill>
                  <a:srgbClr val="FFFFFF"/>
                </a:solidFill>
                <a:latin typeface="Trebuchet MS"/>
                <a:cs typeface="Trebuchet MS"/>
              </a:rPr>
              <a:t>y</a:t>
            </a:r>
            <a:r>
              <a:rPr sz="2400" i="1" spc="-204" dirty="0">
                <a:solidFill>
                  <a:srgbClr val="FFFFFF"/>
                </a:solidFill>
                <a:latin typeface="Trebuchet MS"/>
                <a:cs typeface="Trebuchet MS"/>
              </a:rPr>
              <a:t> </a:t>
            </a:r>
            <a:r>
              <a:rPr sz="2400" i="1" spc="-10" dirty="0">
                <a:solidFill>
                  <a:srgbClr val="FFFFFF"/>
                </a:solidFill>
                <a:latin typeface="Trebuchet MS"/>
                <a:cs typeface="Trebuchet MS"/>
              </a:rPr>
              <a:t>sin</a:t>
            </a:r>
            <a:r>
              <a:rPr sz="2400" i="1" spc="-204" dirty="0">
                <a:solidFill>
                  <a:srgbClr val="FFFFFF"/>
                </a:solidFill>
                <a:latin typeface="Trebuchet MS"/>
                <a:cs typeface="Trebuchet MS"/>
              </a:rPr>
              <a:t> </a:t>
            </a:r>
            <a:r>
              <a:rPr sz="2400" i="1" spc="-105" dirty="0">
                <a:solidFill>
                  <a:srgbClr val="FFFFFF"/>
                </a:solidFill>
                <a:latin typeface="Trebuchet MS"/>
                <a:cs typeface="Trebuchet MS"/>
              </a:rPr>
              <a:t>recibir</a:t>
            </a:r>
            <a:r>
              <a:rPr sz="2400" i="1" spc="-195" dirty="0">
                <a:solidFill>
                  <a:srgbClr val="FFFFFF"/>
                </a:solidFill>
                <a:latin typeface="Trebuchet MS"/>
                <a:cs typeface="Trebuchet MS"/>
              </a:rPr>
              <a:t> </a:t>
            </a:r>
            <a:r>
              <a:rPr sz="2400" i="1" spc="-100" dirty="0">
                <a:solidFill>
                  <a:srgbClr val="FFFFFF"/>
                </a:solidFill>
                <a:latin typeface="Trebuchet MS"/>
                <a:cs typeface="Trebuchet MS"/>
              </a:rPr>
              <a:t>ni</a:t>
            </a:r>
            <a:r>
              <a:rPr sz="2400" i="1" spc="-200" dirty="0">
                <a:solidFill>
                  <a:srgbClr val="FFFFFF"/>
                </a:solidFill>
                <a:latin typeface="Trebuchet MS"/>
                <a:cs typeface="Trebuchet MS"/>
              </a:rPr>
              <a:t> </a:t>
            </a:r>
            <a:r>
              <a:rPr sz="2400" i="1" spc="-40" dirty="0">
                <a:solidFill>
                  <a:srgbClr val="FFFFFF"/>
                </a:solidFill>
                <a:latin typeface="Trebuchet MS"/>
                <a:cs typeface="Trebuchet MS"/>
              </a:rPr>
              <a:t>adición</a:t>
            </a:r>
            <a:r>
              <a:rPr sz="2400" i="1" spc="-190" dirty="0">
                <a:solidFill>
                  <a:srgbClr val="FFFFFF"/>
                </a:solidFill>
                <a:latin typeface="Trebuchet MS"/>
                <a:cs typeface="Trebuchet MS"/>
              </a:rPr>
              <a:t> </a:t>
            </a:r>
            <a:r>
              <a:rPr sz="2400" i="1" spc="-100" dirty="0">
                <a:solidFill>
                  <a:srgbClr val="FFFFFF"/>
                </a:solidFill>
                <a:latin typeface="Trebuchet MS"/>
                <a:cs typeface="Trebuchet MS"/>
              </a:rPr>
              <a:t>ni</a:t>
            </a:r>
            <a:r>
              <a:rPr sz="2400" i="1" spc="-204" dirty="0">
                <a:solidFill>
                  <a:srgbClr val="FFFFFF"/>
                </a:solidFill>
                <a:latin typeface="Trebuchet MS"/>
                <a:cs typeface="Trebuchet MS"/>
              </a:rPr>
              <a:t> </a:t>
            </a:r>
            <a:r>
              <a:rPr sz="2400" i="1" spc="-90" dirty="0">
                <a:solidFill>
                  <a:srgbClr val="FFFFFF"/>
                </a:solidFill>
                <a:latin typeface="Trebuchet MS"/>
                <a:cs typeface="Trebuchet MS"/>
              </a:rPr>
              <a:t>[sufriendo]</a:t>
            </a:r>
            <a:r>
              <a:rPr sz="2400" i="1" spc="-185" dirty="0">
                <a:solidFill>
                  <a:srgbClr val="FFFFFF"/>
                </a:solidFill>
                <a:latin typeface="Trebuchet MS"/>
                <a:cs typeface="Trebuchet MS"/>
              </a:rPr>
              <a:t> </a:t>
            </a:r>
            <a:r>
              <a:rPr sz="2400" i="1" spc="-20" dirty="0">
                <a:solidFill>
                  <a:srgbClr val="FFFFFF"/>
                </a:solidFill>
                <a:latin typeface="Trebuchet MS"/>
                <a:cs typeface="Trebuchet MS"/>
              </a:rPr>
              <a:t>reducción</a:t>
            </a:r>
            <a:r>
              <a:rPr sz="2400" i="1" spc="-180" dirty="0">
                <a:solidFill>
                  <a:srgbClr val="FFFFFF"/>
                </a:solidFill>
                <a:latin typeface="Trebuchet MS"/>
                <a:cs typeface="Trebuchet MS"/>
              </a:rPr>
              <a:t> </a:t>
            </a:r>
            <a:r>
              <a:rPr sz="2400" i="1" spc="-80" dirty="0">
                <a:solidFill>
                  <a:srgbClr val="FFFFFF"/>
                </a:solidFill>
                <a:latin typeface="Trebuchet MS"/>
                <a:cs typeface="Trebuchet MS"/>
              </a:rPr>
              <a:t>[en</a:t>
            </a:r>
            <a:r>
              <a:rPr sz="2400" i="1" spc="-195" dirty="0">
                <a:solidFill>
                  <a:srgbClr val="FFFFFF"/>
                </a:solidFill>
                <a:latin typeface="Trebuchet MS"/>
                <a:cs typeface="Trebuchet MS"/>
              </a:rPr>
              <a:t> </a:t>
            </a:r>
            <a:r>
              <a:rPr sz="2400" i="1" dirty="0">
                <a:solidFill>
                  <a:srgbClr val="FFFFFF"/>
                </a:solidFill>
                <a:latin typeface="Trebuchet MS"/>
                <a:cs typeface="Trebuchet MS"/>
              </a:rPr>
              <a:t>las</a:t>
            </a:r>
            <a:r>
              <a:rPr sz="2400" i="1" spc="-215" dirty="0">
                <a:solidFill>
                  <a:srgbClr val="FFFFFF"/>
                </a:solidFill>
                <a:latin typeface="Trebuchet MS"/>
                <a:cs typeface="Trebuchet MS"/>
              </a:rPr>
              <a:t> </a:t>
            </a:r>
            <a:r>
              <a:rPr sz="2400" i="1" spc="-30" dirty="0">
                <a:solidFill>
                  <a:srgbClr val="FFFFFF"/>
                </a:solidFill>
                <a:latin typeface="Trebuchet MS"/>
                <a:cs typeface="Trebuchet MS"/>
              </a:rPr>
              <a:t>verdades</a:t>
            </a:r>
            <a:r>
              <a:rPr sz="2400" i="1" spc="-175" dirty="0">
                <a:solidFill>
                  <a:srgbClr val="FFFFFF"/>
                </a:solidFill>
                <a:latin typeface="Trebuchet MS"/>
                <a:cs typeface="Trebuchet MS"/>
              </a:rPr>
              <a:t> </a:t>
            </a:r>
            <a:r>
              <a:rPr sz="2400" i="1" spc="-25" dirty="0">
                <a:solidFill>
                  <a:srgbClr val="FFFFFF"/>
                </a:solidFill>
                <a:latin typeface="Trebuchet MS"/>
                <a:cs typeface="Trebuchet MS"/>
              </a:rPr>
              <a:t>que </a:t>
            </a:r>
            <a:r>
              <a:rPr sz="2400" i="1" spc="-20" dirty="0">
                <a:solidFill>
                  <a:srgbClr val="FFFFFF"/>
                </a:solidFill>
                <a:latin typeface="Trebuchet MS"/>
                <a:cs typeface="Trebuchet MS"/>
              </a:rPr>
              <a:t>cree]…</a:t>
            </a:r>
            <a:r>
              <a:rPr sz="2400" i="1" spc="-220" dirty="0">
                <a:solidFill>
                  <a:srgbClr val="FFFFFF"/>
                </a:solidFill>
                <a:latin typeface="Trebuchet MS"/>
                <a:cs typeface="Trebuchet MS"/>
              </a:rPr>
              <a:t> </a:t>
            </a:r>
            <a:r>
              <a:rPr sz="2400" spc="-65" dirty="0">
                <a:solidFill>
                  <a:srgbClr val="FFFFFF"/>
                </a:solidFill>
                <a:latin typeface="Trebuchet MS"/>
                <a:cs typeface="Trebuchet MS"/>
              </a:rPr>
              <a:t>(Ibid.,</a:t>
            </a:r>
            <a:r>
              <a:rPr sz="2400" spc="-25" dirty="0">
                <a:solidFill>
                  <a:srgbClr val="FFFFFF"/>
                </a:solidFill>
                <a:latin typeface="Trebuchet MS"/>
                <a:cs typeface="Trebuchet MS"/>
              </a:rPr>
              <a:t> </a:t>
            </a:r>
            <a:r>
              <a:rPr sz="2400" spc="-35" dirty="0">
                <a:solidFill>
                  <a:srgbClr val="FFFFFF"/>
                </a:solidFill>
                <a:latin typeface="Trebuchet MS"/>
                <a:cs typeface="Trebuchet MS"/>
              </a:rPr>
              <a:t>Contra</a:t>
            </a:r>
            <a:r>
              <a:rPr sz="2400" spc="-240" dirty="0">
                <a:solidFill>
                  <a:srgbClr val="FFFFFF"/>
                </a:solidFill>
                <a:latin typeface="Trebuchet MS"/>
                <a:cs typeface="Trebuchet MS"/>
              </a:rPr>
              <a:t> </a:t>
            </a:r>
            <a:r>
              <a:rPr sz="2400" dirty="0">
                <a:solidFill>
                  <a:srgbClr val="FFFFFF"/>
                </a:solidFill>
                <a:latin typeface="Trebuchet MS"/>
                <a:cs typeface="Trebuchet MS"/>
              </a:rPr>
              <a:t>las</a:t>
            </a:r>
            <a:r>
              <a:rPr sz="2400" spc="-245" dirty="0">
                <a:solidFill>
                  <a:srgbClr val="FFFFFF"/>
                </a:solidFill>
                <a:latin typeface="Trebuchet MS"/>
                <a:cs typeface="Trebuchet MS"/>
              </a:rPr>
              <a:t> </a:t>
            </a:r>
            <a:r>
              <a:rPr sz="2400" spc="-30" dirty="0">
                <a:solidFill>
                  <a:srgbClr val="FFFFFF"/>
                </a:solidFill>
                <a:latin typeface="Trebuchet MS"/>
                <a:cs typeface="Trebuchet MS"/>
              </a:rPr>
              <a:t>herejías</a:t>
            </a:r>
            <a:r>
              <a:rPr sz="2400" spc="140" dirty="0">
                <a:solidFill>
                  <a:srgbClr val="FFFFFF"/>
                </a:solidFill>
                <a:latin typeface="Trebuchet MS"/>
                <a:cs typeface="Trebuchet MS"/>
              </a:rPr>
              <a:t> </a:t>
            </a:r>
            <a:r>
              <a:rPr sz="2400" spc="-10" dirty="0">
                <a:solidFill>
                  <a:srgbClr val="FFFFFF"/>
                </a:solidFill>
                <a:latin typeface="Trebuchet MS"/>
                <a:cs typeface="Trebuchet MS"/>
              </a:rPr>
              <a:t>IV.34.8)</a:t>
            </a:r>
            <a:endParaRPr sz="24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6200"/>
            <a:ext cx="6917055" cy="739775"/>
          </a:xfrm>
          <a:prstGeom prst="rect">
            <a:avLst/>
          </a:prstGeom>
        </p:spPr>
        <p:txBody>
          <a:bodyPr vert="horz" wrap="square" lIns="0" tIns="88900" rIns="0" bIns="0" rtlCol="0">
            <a:spAutoFit/>
          </a:bodyPr>
          <a:lstStyle/>
          <a:p>
            <a:pPr marL="12700" marR="5080">
              <a:lnSpc>
                <a:spcPts val="2500"/>
              </a:lnSpc>
              <a:spcBef>
                <a:spcPts val="700"/>
              </a:spcBef>
            </a:pPr>
            <a:r>
              <a:rPr sz="2600" spc="-65" dirty="0"/>
              <a:t>Robert</a:t>
            </a:r>
            <a:r>
              <a:rPr sz="2600" spc="-225" dirty="0"/>
              <a:t> </a:t>
            </a:r>
            <a:r>
              <a:rPr sz="2600" spc="-70" dirty="0"/>
              <a:t>Grant</a:t>
            </a:r>
            <a:r>
              <a:rPr sz="2600" spc="-229" dirty="0"/>
              <a:t> </a:t>
            </a:r>
            <a:r>
              <a:rPr sz="2600" spc="-75" dirty="0"/>
              <a:t>afirma</a:t>
            </a:r>
            <a:r>
              <a:rPr sz="2600" spc="-215" dirty="0"/>
              <a:t> </a:t>
            </a:r>
            <a:r>
              <a:rPr sz="2600" spc="-45" dirty="0"/>
              <a:t>la</a:t>
            </a:r>
            <a:r>
              <a:rPr sz="2600" spc="-229" dirty="0"/>
              <a:t> </a:t>
            </a:r>
            <a:r>
              <a:rPr sz="2600" spc="-45" dirty="0"/>
              <a:t>perspectiva</a:t>
            </a:r>
            <a:r>
              <a:rPr sz="2600" spc="-215" dirty="0"/>
              <a:t> </a:t>
            </a:r>
            <a:r>
              <a:rPr sz="2600" spc="-35" dirty="0"/>
              <a:t>de</a:t>
            </a:r>
            <a:r>
              <a:rPr sz="2600" spc="-215" dirty="0"/>
              <a:t> </a:t>
            </a:r>
            <a:r>
              <a:rPr sz="2600" spc="-50" dirty="0"/>
              <a:t>Vincent</a:t>
            </a:r>
            <a:r>
              <a:rPr sz="2600" spc="-225" dirty="0"/>
              <a:t> </a:t>
            </a:r>
            <a:r>
              <a:rPr sz="2600" spc="-25" dirty="0"/>
              <a:t>en </a:t>
            </a:r>
            <a:r>
              <a:rPr sz="2600" dirty="0"/>
              <a:t>estos</a:t>
            </a:r>
            <a:r>
              <a:rPr sz="2600" spc="-65" dirty="0"/>
              <a:t> </a:t>
            </a:r>
            <a:r>
              <a:rPr sz="2600" spc="-10" dirty="0"/>
              <a:t>comentarios:</a:t>
            </a:r>
            <a:endParaRPr sz="2600" dirty="0"/>
          </a:p>
        </p:txBody>
      </p:sp>
      <p:pic>
        <p:nvPicPr>
          <p:cNvPr id="3" name="object 3"/>
          <p:cNvPicPr/>
          <p:nvPr/>
        </p:nvPicPr>
        <p:blipFill>
          <a:blip r:embed="rId2" cstate="print"/>
          <a:stretch>
            <a:fillRect/>
          </a:stretch>
        </p:blipFill>
        <p:spPr>
          <a:xfrm>
            <a:off x="7754873" y="-1"/>
            <a:ext cx="4436999" cy="6857999"/>
          </a:xfrm>
          <a:prstGeom prst="rect">
            <a:avLst/>
          </a:prstGeom>
        </p:spPr>
      </p:pic>
      <p:sp>
        <p:nvSpPr>
          <p:cNvPr id="5" name="Rectángulo 4">
            <a:extLst>
              <a:ext uri="{FF2B5EF4-FFF2-40B4-BE49-F238E27FC236}">
                <a16:creationId xmlns:a16="http://schemas.microsoft.com/office/drawing/2014/main" id="{1538E24D-B4B2-EE8D-1388-154DFC7016C5}"/>
              </a:ext>
            </a:extLst>
          </p:cNvPr>
          <p:cNvSpPr/>
          <p:nvPr/>
        </p:nvSpPr>
        <p:spPr>
          <a:xfrm>
            <a:off x="0" y="-1"/>
            <a:ext cx="7754873" cy="685800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12700" marR="5080">
              <a:lnSpc>
                <a:spcPct val="80000"/>
              </a:lnSpc>
              <a:spcBef>
                <a:spcPts val="725"/>
              </a:spcBef>
            </a:pPr>
            <a:r>
              <a:rPr lang="es-MX" sz="2800" spc="-100" dirty="0">
                <a:solidFill>
                  <a:srgbClr val="FFFFFF"/>
                </a:solidFill>
                <a:latin typeface="Trebuchet MS"/>
                <a:cs typeface="Trebuchet MS"/>
              </a:rPr>
              <a:t>“Pero</a:t>
            </a:r>
            <a:r>
              <a:rPr lang="es-MX" sz="2800" spc="-229" dirty="0">
                <a:solidFill>
                  <a:srgbClr val="FFFFFF"/>
                </a:solidFill>
                <a:latin typeface="Trebuchet MS"/>
                <a:cs typeface="Trebuchet MS"/>
              </a:rPr>
              <a:t> </a:t>
            </a:r>
            <a:r>
              <a:rPr lang="es-MX" sz="2800" spc="50" dirty="0">
                <a:solidFill>
                  <a:srgbClr val="FFFFFF"/>
                </a:solidFill>
                <a:latin typeface="Trebuchet MS"/>
                <a:cs typeface="Trebuchet MS"/>
              </a:rPr>
              <a:t>los</a:t>
            </a:r>
            <a:r>
              <a:rPr lang="es-MX" sz="2800" spc="-229" dirty="0">
                <a:solidFill>
                  <a:srgbClr val="FFFFFF"/>
                </a:solidFill>
                <a:latin typeface="Trebuchet MS"/>
                <a:cs typeface="Trebuchet MS"/>
              </a:rPr>
              <a:t> </a:t>
            </a:r>
            <a:r>
              <a:rPr lang="es-MX" sz="2800" spc="-75" dirty="0">
                <a:solidFill>
                  <a:srgbClr val="FFFFFF"/>
                </a:solidFill>
                <a:latin typeface="Trebuchet MS"/>
                <a:cs typeface="Trebuchet MS"/>
              </a:rPr>
              <a:t>herejes</a:t>
            </a:r>
            <a:r>
              <a:rPr lang="es-MX" sz="2800" spc="-229" dirty="0">
                <a:solidFill>
                  <a:srgbClr val="FFFFFF"/>
                </a:solidFill>
                <a:latin typeface="Trebuchet MS"/>
                <a:cs typeface="Trebuchet MS"/>
              </a:rPr>
              <a:t> </a:t>
            </a:r>
            <a:r>
              <a:rPr lang="es-MX" sz="2800" spc="-50" dirty="0">
                <a:solidFill>
                  <a:srgbClr val="FFFFFF"/>
                </a:solidFill>
                <a:latin typeface="Trebuchet MS"/>
                <a:cs typeface="Trebuchet MS"/>
              </a:rPr>
              <a:t>también</a:t>
            </a:r>
            <a:r>
              <a:rPr lang="es-MX" sz="2800" spc="-235" dirty="0">
                <a:solidFill>
                  <a:srgbClr val="FFFFFF"/>
                </a:solidFill>
                <a:latin typeface="Trebuchet MS"/>
                <a:cs typeface="Trebuchet MS"/>
              </a:rPr>
              <a:t> </a:t>
            </a:r>
            <a:r>
              <a:rPr lang="es-MX" sz="2800" dirty="0">
                <a:solidFill>
                  <a:srgbClr val="FFFFFF"/>
                </a:solidFill>
                <a:latin typeface="Trebuchet MS"/>
                <a:cs typeface="Trebuchet MS"/>
              </a:rPr>
              <a:t>hacen</a:t>
            </a:r>
            <a:r>
              <a:rPr lang="es-MX" sz="2800" spc="-215" dirty="0">
                <a:solidFill>
                  <a:srgbClr val="FFFFFF"/>
                </a:solidFill>
                <a:latin typeface="Trebuchet MS"/>
                <a:cs typeface="Trebuchet MS"/>
              </a:rPr>
              <a:t> </a:t>
            </a:r>
            <a:r>
              <a:rPr lang="es-MX" sz="2800" dirty="0">
                <a:solidFill>
                  <a:srgbClr val="FFFFFF"/>
                </a:solidFill>
                <a:latin typeface="Trebuchet MS"/>
                <a:cs typeface="Trebuchet MS"/>
              </a:rPr>
              <a:t>un</a:t>
            </a:r>
            <a:r>
              <a:rPr lang="es-MX" sz="2800" spc="-245" dirty="0">
                <a:solidFill>
                  <a:srgbClr val="FFFFFF"/>
                </a:solidFill>
                <a:latin typeface="Trebuchet MS"/>
                <a:cs typeface="Trebuchet MS"/>
              </a:rPr>
              <a:t> </a:t>
            </a:r>
            <a:r>
              <a:rPr lang="es-MX" sz="2800" spc="-65" dirty="0">
                <a:solidFill>
                  <a:srgbClr val="FFFFFF"/>
                </a:solidFill>
                <a:latin typeface="Trebuchet MS"/>
                <a:cs typeface="Trebuchet MS"/>
              </a:rPr>
              <a:t>gran</a:t>
            </a:r>
            <a:r>
              <a:rPr lang="es-MX" sz="2800" spc="-229" dirty="0">
                <a:solidFill>
                  <a:srgbClr val="FFFFFF"/>
                </a:solidFill>
                <a:latin typeface="Trebuchet MS"/>
                <a:cs typeface="Trebuchet MS"/>
              </a:rPr>
              <a:t> </a:t>
            </a:r>
            <a:r>
              <a:rPr lang="es-MX" sz="2800" spc="90" dirty="0">
                <a:solidFill>
                  <a:srgbClr val="FFFFFF"/>
                </a:solidFill>
                <a:latin typeface="Trebuchet MS"/>
                <a:cs typeface="Trebuchet MS"/>
              </a:rPr>
              <a:t>uso</a:t>
            </a:r>
            <a:r>
              <a:rPr lang="es-MX" sz="2800" spc="-250" dirty="0">
                <a:solidFill>
                  <a:srgbClr val="FFFFFF"/>
                </a:solidFill>
                <a:latin typeface="Trebuchet MS"/>
                <a:cs typeface="Trebuchet MS"/>
              </a:rPr>
              <a:t> </a:t>
            </a:r>
            <a:r>
              <a:rPr lang="es-MX" sz="2800" spc="-35" dirty="0">
                <a:solidFill>
                  <a:srgbClr val="FFFFFF"/>
                </a:solidFill>
                <a:latin typeface="Trebuchet MS"/>
                <a:cs typeface="Trebuchet MS"/>
              </a:rPr>
              <a:t>de</a:t>
            </a:r>
            <a:r>
              <a:rPr lang="es-MX" sz="2800" spc="-225" dirty="0">
                <a:solidFill>
                  <a:srgbClr val="FFFFFF"/>
                </a:solidFill>
                <a:latin typeface="Trebuchet MS"/>
                <a:cs typeface="Trebuchet MS"/>
              </a:rPr>
              <a:t> </a:t>
            </a:r>
            <a:r>
              <a:rPr lang="es-MX" sz="2800" spc="-25" dirty="0">
                <a:solidFill>
                  <a:srgbClr val="FFFFFF"/>
                </a:solidFill>
                <a:latin typeface="Trebuchet MS"/>
                <a:cs typeface="Trebuchet MS"/>
              </a:rPr>
              <a:t>la </a:t>
            </a:r>
            <a:r>
              <a:rPr lang="es-MX" sz="2800" spc="-90" dirty="0">
                <a:solidFill>
                  <a:srgbClr val="FFFFFF"/>
                </a:solidFill>
                <a:latin typeface="Trebuchet MS"/>
                <a:cs typeface="Trebuchet MS"/>
              </a:rPr>
              <a:t>Escritura...</a:t>
            </a:r>
            <a:r>
              <a:rPr lang="es-MX" sz="2800" spc="-240" dirty="0">
                <a:solidFill>
                  <a:srgbClr val="FFFFFF"/>
                </a:solidFill>
                <a:latin typeface="Trebuchet MS"/>
                <a:cs typeface="Trebuchet MS"/>
              </a:rPr>
              <a:t> </a:t>
            </a:r>
            <a:r>
              <a:rPr lang="es-MX" sz="2800" spc="-90" dirty="0">
                <a:solidFill>
                  <a:srgbClr val="FFFFFF"/>
                </a:solidFill>
                <a:latin typeface="Trebuchet MS"/>
                <a:cs typeface="Trebuchet MS"/>
              </a:rPr>
              <a:t>Frente</a:t>
            </a:r>
            <a:r>
              <a:rPr lang="es-MX" sz="2800" spc="-185" dirty="0">
                <a:solidFill>
                  <a:srgbClr val="FFFFFF"/>
                </a:solidFill>
                <a:latin typeface="Trebuchet MS"/>
                <a:cs typeface="Trebuchet MS"/>
              </a:rPr>
              <a:t> </a:t>
            </a:r>
            <a:r>
              <a:rPr lang="es-MX" sz="2800" dirty="0">
                <a:solidFill>
                  <a:srgbClr val="FFFFFF"/>
                </a:solidFill>
                <a:latin typeface="Trebuchet MS"/>
                <a:cs typeface="Trebuchet MS"/>
              </a:rPr>
              <a:t>a</a:t>
            </a:r>
            <a:r>
              <a:rPr lang="es-MX" sz="2800" spc="-190" dirty="0">
                <a:solidFill>
                  <a:srgbClr val="FFFFFF"/>
                </a:solidFill>
                <a:latin typeface="Trebuchet MS"/>
                <a:cs typeface="Trebuchet MS"/>
              </a:rPr>
              <a:t> </a:t>
            </a:r>
            <a:r>
              <a:rPr lang="es-MX" sz="2800" dirty="0">
                <a:solidFill>
                  <a:srgbClr val="FFFFFF"/>
                </a:solidFill>
                <a:latin typeface="Trebuchet MS"/>
                <a:cs typeface="Trebuchet MS"/>
              </a:rPr>
              <a:t>estas</a:t>
            </a:r>
            <a:r>
              <a:rPr lang="es-MX" sz="2800" spc="-185" dirty="0">
                <a:solidFill>
                  <a:srgbClr val="FFFFFF"/>
                </a:solidFill>
                <a:latin typeface="Trebuchet MS"/>
                <a:cs typeface="Trebuchet MS"/>
              </a:rPr>
              <a:t> </a:t>
            </a:r>
            <a:r>
              <a:rPr lang="es-MX" sz="2800" spc="-65" dirty="0">
                <a:solidFill>
                  <a:srgbClr val="FFFFFF"/>
                </a:solidFill>
                <a:latin typeface="Trebuchet MS"/>
                <a:cs typeface="Trebuchet MS"/>
              </a:rPr>
              <a:t>dificultades,</a:t>
            </a:r>
            <a:r>
              <a:rPr lang="es-MX" sz="2800" spc="-150" dirty="0">
                <a:solidFill>
                  <a:srgbClr val="FFFFFF"/>
                </a:solidFill>
                <a:latin typeface="Trebuchet MS"/>
                <a:cs typeface="Trebuchet MS"/>
              </a:rPr>
              <a:t> </a:t>
            </a:r>
            <a:r>
              <a:rPr lang="es-MX" sz="2800" i="1" spc="75" dirty="0">
                <a:solidFill>
                  <a:srgbClr val="FFFF00"/>
                </a:solidFill>
                <a:latin typeface="Trebuchet MS"/>
                <a:cs typeface="Trebuchet MS"/>
              </a:rPr>
              <a:t>¿qué</a:t>
            </a:r>
            <a:r>
              <a:rPr lang="es-MX" sz="2800" i="1" spc="-215" dirty="0">
                <a:solidFill>
                  <a:srgbClr val="FFFF00"/>
                </a:solidFill>
                <a:latin typeface="Trebuchet MS"/>
                <a:cs typeface="Trebuchet MS"/>
              </a:rPr>
              <a:t> </a:t>
            </a:r>
            <a:r>
              <a:rPr lang="es-MX" sz="2800" i="1" spc="-20" dirty="0">
                <a:solidFill>
                  <a:srgbClr val="FFFF00"/>
                </a:solidFill>
                <a:latin typeface="Trebuchet MS"/>
                <a:cs typeface="Trebuchet MS"/>
              </a:rPr>
              <a:t>debe hacer</a:t>
            </a:r>
            <a:r>
              <a:rPr lang="es-MX" sz="2800" i="1" spc="-229" dirty="0">
                <a:solidFill>
                  <a:srgbClr val="FFFF00"/>
                </a:solidFill>
                <a:latin typeface="Trebuchet MS"/>
                <a:cs typeface="Trebuchet MS"/>
              </a:rPr>
              <a:t> </a:t>
            </a:r>
            <a:r>
              <a:rPr lang="es-MX" sz="2800" i="1" spc="-100" dirty="0">
                <a:solidFill>
                  <a:srgbClr val="FFFF00"/>
                </a:solidFill>
                <a:latin typeface="Trebuchet MS"/>
                <a:cs typeface="Trebuchet MS"/>
              </a:rPr>
              <a:t>el</a:t>
            </a:r>
            <a:r>
              <a:rPr lang="es-MX" sz="2800" i="1" spc="-210" dirty="0">
                <a:solidFill>
                  <a:srgbClr val="FFFF00"/>
                </a:solidFill>
                <a:latin typeface="Trebuchet MS"/>
                <a:cs typeface="Trebuchet MS"/>
              </a:rPr>
              <a:t> </a:t>
            </a:r>
            <a:r>
              <a:rPr lang="es-MX" sz="2800" i="1" spc="-105" dirty="0">
                <a:solidFill>
                  <a:srgbClr val="FFFF00"/>
                </a:solidFill>
                <a:latin typeface="Trebuchet MS"/>
                <a:cs typeface="Trebuchet MS"/>
              </a:rPr>
              <a:t>exegeta</a:t>
            </a:r>
            <a:r>
              <a:rPr lang="es-MX" sz="2800" i="1" spc="-229" dirty="0">
                <a:solidFill>
                  <a:srgbClr val="FFFF00"/>
                </a:solidFill>
                <a:latin typeface="Trebuchet MS"/>
                <a:cs typeface="Trebuchet MS"/>
              </a:rPr>
              <a:t> </a:t>
            </a:r>
            <a:r>
              <a:rPr lang="es-MX" sz="2800" i="1" spc="-10" dirty="0">
                <a:solidFill>
                  <a:srgbClr val="FFFF00"/>
                </a:solidFill>
                <a:latin typeface="Trebuchet MS"/>
                <a:cs typeface="Trebuchet MS"/>
              </a:rPr>
              <a:t>católico?</a:t>
            </a:r>
            <a:r>
              <a:rPr lang="es-MX" sz="2800" i="1" spc="-229" dirty="0">
                <a:solidFill>
                  <a:srgbClr val="FFFF00"/>
                </a:solidFill>
                <a:latin typeface="Trebuchet MS"/>
                <a:cs typeface="Trebuchet MS"/>
              </a:rPr>
              <a:t> </a:t>
            </a:r>
            <a:r>
              <a:rPr lang="es-MX" sz="2800" b="1" dirty="0">
                <a:solidFill>
                  <a:srgbClr val="FFFF00"/>
                </a:solidFill>
                <a:latin typeface="Trebuchet MS"/>
                <a:cs typeface="Trebuchet MS"/>
              </a:rPr>
              <a:t>Debe</a:t>
            </a:r>
            <a:r>
              <a:rPr lang="es-MX" sz="2800" b="1" spc="-215" dirty="0">
                <a:solidFill>
                  <a:srgbClr val="FFFF00"/>
                </a:solidFill>
                <a:latin typeface="Trebuchet MS"/>
                <a:cs typeface="Trebuchet MS"/>
              </a:rPr>
              <a:t> </a:t>
            </a:r>
            <a:r>
              <a:rPr lang="es-MX" sz="2800" b="1" spc="-25" dirty="0">
                <a:solidFill>
                  <a:srgbClr val="FFFF00"/>
                </a:solidFill>
                <a:latin typeface="Trebuchet MS"/>
                <a:cs typeface="Trebuchet MS"/>
              </a:rPr>
              <a:t>seguir</a:t>
            </a:r>
            <a:r>
              <a:rPr lang="es-MX" sz="2800" b="1" spc="-220" dirty="0">
                <a:solidFill>
                  <a:srgbClr val="FFFF00"/>
                </a:solidFill>
                <a:latin typeface="Trebuchet MS"/>
                <a:cs typeface="Trebuchet MS"/>
              </a:rPr>
              <a:t> </a:t>
            </a:r>
            <a:r>
              <a:rPr lang="es-MX" sz="2800" b="1" dirty="0">
                <a:solidFill>
                  <a:srgbClr val="FFFF00"/>
                </a:solidFill>
                <a:latin typeface="Trebuchet MS"/>
                <a:cs typeface="Trebuchet MS"/>
              </a:rPr>
              <a:t>la</a:t>
            </a:r>
            <a:r>
              <a:rPr lang="es-MX" sz="2800" b="1" spc="-204" dirty="0">
                <a:solidFill>
                  <a:srgbClr val="FFFF00"/>
                </a:solidFill>
                <a:latin typeface="Trebuchet MS"/>
                <a:cs typeface="Trebuchet MS"/>
              </a:rPr>
              <a:t> </a:t>
            </a:r>
            <a:r>
              <a:rPr lang="es-MX" sz="2800" b="1" spc="-10" dirty="0">
                <a:solidFill>
                  <a:srgbClr val="FFFF00"/>
                </a:solidFill>
                <a:latin typeface="Trebuchet MS"/>
                <a:cs typeface="Trebuchet MS"/>
              </a:rPr>
              <a:t>regla </a:t>
            </a:r>
            <a:r>
              <a:rPr lang="es-MX" sz="2800" b="1" dirty="0">
                <a:solidFill>
                  <a:srgbClr val="FFFF00"/>
                </a:solidFill>
                <a:latin typeface="Trebuchet MS"/>
                <a:cs typeface="Trebuchet MS"/>
              </a:rPr>
              <a:t>establecida</a:t>
            </a:r>
            <a:r>
              <a:rPr lang="es-MX" sz="2800" b="1" spc="-225" dirty="0">
                <a:solidFill>
                  <a:srgbClr val="FFFF00"/>
                </a:solidFill>
                <a:latin typeface="Trebuchet MS"/>
                <a:cs typeface="Trebuchet MS"/>
              </a:rPr>
              <a:t> </a:t>
            </a:r>
            <a:r>
              <a:rPr lang="es-MX" sz="2800" b="1" dirty="0">
                <a:solidFill>
                  <a:srgbClr val="FFFF00"/>
                </a:solidFill>
                <a:latin typeface="Trebuchet MS"/>
                <a:cs typeface="Trebuchet MS"/>
              </a:rPr>
              <a:t>al</a:t>
            </a:r>
            <a:r>
              <a:rPr lang="es-MX" sz="2800" b="1" spc="-210" dirty="0">
                <a:solidFill>
                  <a:srgbClr val="FFFF00"/>
                </a:solidFill>
                <a:latin typeface="Trebuchet MS"/>
                <a:cs typeface="Trebuchet MS"/>
              </a:rPr>
              <a:t> </a:t>
            </a:r>
            <a:r>
              <a:rPr lang="es-MX" sz="2800" b="1" spc="-35" dirty="0">
                <a:solidFill>
                  <a:srgbClr val="FFFF00"/>
                </a:solidFill>
                <a:latin typeface="Trebuchet MS"/>
                <a:cs typeface="Trebuchet MS"/>
              </a:rPr>
              <a:t>comienzo</a:t>
            </a:r>
            <a:r>
              <a:rPr lang="es-MX" sz="2800" b="1" spc="-240" dirty="0">
                <a:solidFill>
                  <a:srgbClr val="FFFF00"/>
                </a:solidFill>
                <a:latin typeface="Trebuchet MS"/>
                <a:cs typeface="Trebuchet MS"/>
              </a:rPr>
              <a:t> </a:t>
            </a:r>
            <a:r>
              <a:rPr lang="es-MX" sz="2800" b="1" spc="-40" dirty="0">
                <a:solidFill>
                  <a:srgbClr val="FFFF00"/>
                </a:solidFill>
                <a:latin typeface="Trebuchet MS"/>
                <a:cs typeface="Trebuchet MS"/>
              </a:rPr>
              <a:t>de</a:t>
            </a:r>
            <a:r>
              <a:rPr lang="es-MX" sz="2800" b="1" spc="-210" dirty="0">
                <a:solidFill>
                  <a:srgbClr val="FFFF00"/>
                </a:solidFill>
                <a:latin typeface="Trebuchet MS"/>
                <a:cs typeface="Trebuchet MS"/>
              </a:rPr>
              <a:t> </a:t>
            </a:r>
            <a:r>
              <a:rPr lang="es-MX" sz="2800" b="1" dirty="0">
                <a:solidFill>
                  <a:srgbClr val="FFFF00"/>
                </a:solidFill>
                <a:latin typeface="Trebuchet MS"/>
                <a:cs typeface="Trebuchet MS"/>
              </a:rPr>
              <a:t>la</a:t>
            </a:r>
            <a:r>
              <a:rPr lang="es-MX" sz="2800" b="1" spc="-210" dirty="0">
                <a:solidFill>
                  <a:srgbClr val="FFFF00"/>
                </a:solidFill>
                <a:latin typeface="Trebuchet MS"/>
                <a:cs typeface="Trebuchet MS"/>
              </a:rPr>
              <a:t> </a:t>
            </a:r>
            <a:r>
              <a:rPr lang="es-MX" sz="2800" b="1" spc="-50" dirty="0">
                <a:solidFill>
                  <a:srgbClr val="FFFF00"/>
                </a:solidFill>
                <a:latin typeface="Trebuchet MS"/>
                <a:cs typeface="Trebuchet MS"/>
              </a:rPr>
              <a:t>obra</a:t>
            </a:r>
            <a:r>
              <a:rPr lang="es-MX" sz="2800" b="1" spc="-204" dirty="0">
                <a:solidFill>
                  <a:srgbClr val="FFFF00"/>
                </a:solidFill>
                <a:latin typeface="Trebuchet MS"/>
                <a:cs typeface="Trebuchet MS"/>
              </a:rPr>
              <a:t> </a:t>
            </a:r>
            <a:r>
              <a:rPr lang="es-MX" sz="2800" b="1" spc="-40" dirty="0">
                <a:solidFill>
                  <a:srgbClr val="FFFF00"/>
                </a:solidFill>
                <a:latin typeface="Trebuchet MS"/>
                <a:cs typeface="Trebuchet MS"/>
              </a:rPr>
              <a:t>de</a:t>
            </a:r>
            <a:r>
              <a:rPr lang="es-MX" sz="2800" b="1" spc="-220" dirty="0">
                <a:solidFill>
                  <a:srgbClr val="FFFF00"/>
                </a:solidFill>
                <a:latin typeface="Trebuchet MS"/>
                <a:cs typeface="Trebuchet MS"/>
              </a:rPr>
              <a:t> </a:t>
            </a:r>
            <a:r>
              <a:rPr lang="es-MX" sz="2800" b="1" spc="-50" dirty="0">
                <a:solidFill>
                  <a:srgbClr val="FFFF00"/>
                </a:solidFill>
                <a:latin typeface="Trebuchet MS"/>
                <a:cs typeface="Trebuchet MS"/>
              </a:rPr>
              <a:t>Vicente</a:t>
            </a:r>
            <a:r>
              <a:rPr lang="es-MX" sz="2800" b="1" spc="-245" dirty="0">
                <a:solidFill>
                  <a:srgbClr val="FFFF00"/>
                </a:solidFill>
                <a:latin typeface="Trebuchet MS"/>
                <a:cs typeface="Trebuchet MS"/>
              </a:rPr>
              <a:t> </a:t>
            </a:r>
            <a:r>
              <a:rPr lang="es-MX" sz="2800" spc="-50" dirty="0">
                <a:solidFill>
                  <a:srgbClr val="FFFFFF"/>
                </a:solidFill>
                <a:latin typeface="Trebuchet MS"/>
                <a:cs typeface="Trebuchet MS"/>
              </a:rPr>
              <a:t>y </a:t>
            </a:r>
            <a:r>
              <a:rPr lang="es-MX" sz="2800" spc="-60" dirty="0">
                <a:solidFill>
                  <a:srgbClr val="FFFFFF"/>
                </a:solidFill>
                <a:latin typeface="Trebuchet MS"/>
                <a:cs typeface="Trebuchet MS"/>
              </a:rPr>
              <a:t>transmitida</a:t>
            </a:r>
            <a:r>
              <a:rPr lang="es-MX" sz="2800" spc="-215" dirty="0">
                <a:solidFill>
                  <a:srgbClr val="FFFFFF"/>
                </a:solidFill>
                <a:latin typeface="Trebuchet MS"/>
                <a:cs typeface="Trebuchet MS"/>
              </a:rPr>
              <a:t> </a:t>
            </a:r>
            <a:r>
              <a:rPr lang="es-MX" sz="2800" dirty="0">
                <a:solidFill>
                  <a:srgbClr val="FFFFFF"/>
                </a:solidFill>
                <a:latin typeface="Trebuchet MS"/>
                <a:cs typeface="Trebuchet MS"/>
              </a:rPr>
              <a:t>a</a:t>
            </a:r>
            <a:r>
              <a:rPr lang="es-MX" sz="2800" spc="-190" dirty="0">
                <a:solidFill>
                  <a:srgbClr val="FFFFFF"/>
                </a:solidFill>
                <a:latin typeface="Trebuchet MS"/>
                <a:cs typeface="Trebuchet MS"/>
              </a:rPr>
              <a:t> </a:t>
            </a:r>
            <a:r>
              <a:rPr lang="es-MX" sz="2800" spc="-75" dirty="0">
                <a:solidFill>
                  <a:srgbClr val="FFFFFF"/>
                </a:solidFill>
                <a:latin typeface="Trebuchet MS"/>
                <a:cs typeface="Trebuchet MS"/>
              </a:rPr>
              <a:t>él</a:t>
            </a:r>
            <a:r>
              <a:rPr lang="es-MX" sz="2800" spc="-190" dirty="0">
                <a:solidFill>
                  <a:srgbClr val="FFFFFF"/>
                </a:solidFill>
                <a:latin typeface="Trebuchet MS"/>
                <a:cs typeface="Trebuchet MS"/>
              </a:rPr>
              <a:t> </a:t>
            </a:r>
            <a:r>
              <a:rPr lang="es-MX" sz="2800" spc="-50" dirty="0">
                <a:solidFill>
                  <a:srgbClr val="FFFFFF"/>
                </a:solidFill>
                <a:latin typeface="Trebuchet MS"/>
                <a:cs typeface="Trebuchet MS"/>
              </a:rPr>
              <a:t>por</a:t>
            </a:r>
            <a:r>
              <a:rPr lang="es-MX" sz="2800" spc="-200" dirty="0">
                <a:solidFill>
                  <a:srgbClr val="FFFFFF"/>
                </a:solidFill>
                <a:latin typeface="Trebuchet MS"/>
                <a:cs typeface="Trebuchet MS"/>
              </a:rPr>
              <a:t> </a:t>
            </a:r>
            <a:r>
              <a:rPr lang="es-MX" sz="2800" dirty="0">
                <a:solidFill>
                  <a:srgbClr val="FFFFFF"/>
                </a:solidFill>
                <a:latin typeface="Trebuchet MS"/>
                <a:cs typeface="Trebuchet MS"/>
              </a:rPr>
              <a:t>hombres</a:t>
            </a:r>
            <a:r>
              <a:rPr lang="es-MX" sz="2800" spc="-215" dirty="0">
                <a:solidFill>
                  <a:srgbClr val="FFFFFF"/>
                </a:solidFill>
                <a:latin typeface="Trebuchet MS"/>
                <a:cs typeface="Trebuchet MS"/>
              </a:rPr>
              <a:t> </a:t>
            </a:r>
            <a:r>
              <a:rPr lang="es-MX" sz="2800" dirty="0">
                <a:solidFill>
                  <a:srgbClr val="FFFFFF"/>
                </a:solidFill>
                <a:latin typeface="Trebuchet MS"/>
                <a:cs typeface="Trebuchet MS"/>
              </a:rPr>
              <a:t>santos</a:t>
            </a:r>
            <a:r>
              <a:rPr lang="es-MX" sz="2800" spc="-190" dirty="0">
                <a:solidFill>
                  <a:srgbClr val="FFFFFF"/>
                </a:solidFill>
                <a:latin typeface="Trebuchet MS"/>
                <a:cs typeface="Trebuchet MS"/>
              </a:rPr>
              <a:t> </a:t>
            </a:r>
            <a:r>
              <a:rPr lang="es-MX" sz="2800" spc="-125" dirty="0">
                <a:solidFill>
                  <a:srgbClr val="FFFFFF"/>
                </a:solidFill>
                <a:latin typeface="Trebuchet MS"/>
                <a:cs typeface="Trebuchet MS"/>
              </a:rPr>
              <a:t>y</a:t>
            </a:r>
            <a:r>
              <a:rPr lang="es-MX" sz="2800" spc="-204" dirty="0">
                <a:solidFill>
                  <a:srgbClr val="FFFFFF"/>
                </a:solidFill>
                <a:latin typeface="Trebuchet MS"/>
                <a:cs typeface="Trebuchet MS"/>
              </a:rPr>
              <a:t> </a:t>
            </a:r>
            <a:r>
              <a:rPr lang="es-MX" sz="2800" spc="-10" dirty="0">
                <a:solidFill>
                  <a:srgbClr val="FFFFFF"/>
                </a:solidFill>
                <a:latin typeface="Trebuchet MS"/>
                <a:cs typeface="Trebuchet MS"/>
              </a:rPr>
              <a:t>eruditos: </a:t>
            </a:r>
            <a:r>
              <a:rPr lang="es-MX" sz="2800" spc="-25" dirty="0">
                <a:solidFill>
                  <a:srgbClr val="FFFFFF"/>
                </a:solidFill>
                <a:latin typeface="Trebuchet MS"/>
                <a:cs typeface="Trebuchet MS"/>
              </a:rPr>
              <a:t>deben</a:t>
            </a:r>
            <a:r>
              <a:rPr lang="es-MX" sz="2800" spc="-180" dirty="0">
                <a:solidFill>
                  <a:srgbClr val="FFFFFF"/>
                </a:solidFill>
                <a:latin typeface="Trebuchet MS"/>
                <a:cs typeface="Trebuchet MS"/>
              </a:rPr>
              <a:t> </a:t>
            </a:r>
            <a:r>
              <a:rPr lang="es-MX" sz="2800" spc="-110" dirty="0">
                <a:solidFill>
                  <a:srgbClr val="FFFFFF"/>
                </a:solidFill>
                <a:latin typeface="Trebuchet MS"/>
                <a:cs typeface="Trebuchet MS"/>
              </a:rPr>
              <a:t>interpretar</a:t>
            </a:r>
            <a:r>
              <a:rPr lang="es-MX" sz="2800" spc="-165" dirty="0">
                <a:solidFill>
                  <a:srgbClr val="FFFFFF"/>
                </a:solidFill>
                <a:latin typeface="Trebuchet MS"/>
                <a:cs typeface="Trebuchet MS"/>
              </a:rPr>
              <a:t> </a:t>
            </a:r>
            <a:r>
              <a:rPr lang="es-MX" sz="2800" spc="-75" dirty="0">
                <a:solidFill>
                  <a:srgbClr val="FFFFFF"/>
                </a:solidFill>
                <a:latin typeface="Trebuchet MS"/>
                <a:cs typeface="Trebuchet MS"/>
              </a:rPr>
              <a:t>el</a:t>
            </a:r>
            <a:r>
              <a:rPr lang="es-MX" sz="2800" spc="-175" dirty="0">
                <a:solidFill>
                  <a:srgbClr val="FFFFFF"/>
                </a:solidFill>
                <a:latin typeface="Trebuchet MS"/>
                <a:cs typeface="Trebuchet MS"/>
              </a:rPr>
              <a:t> </a:t>
            </a:r>
            <a:r>
              <a:rPr lang="es-MX" sz="2800" dirty="0">
                <a:solidFill>
                  <a:srgbClr val="FFFFFF"/>
                </a:solidFill>
                <a:latin typeface="Trebuchet MS"/>
                <a:cs typeface="Trebuchet MS"/>
              </a:rPr>
              <a:t>canon</a:t>
            </a:r>
            <a:r>
              <a:rPr lang="es-MX" sz="2800" spc="-185" dirty="0">
                <a:solidFill>
                  <a:srgbClr val="FFFFFF"/>
                </a:solidFill>
                <a:latin typeface="Trebuchet MS"/>
                <a:cs typeface="Trebuchet MS"/>
              </a:rPr>
              <a:t> </a:t>
            </a:r>
            <a:r>
              <a:rPr lang="es-MX" sz="2800" spc="-60" dirty="0">
                <a:solidFill>
                  <a:srgbClr val="FFFFFF"/>
                </a:solidFill>
                <a:latin typeface="Trebuchet MS"/>
                <a:cs typeface="Trebuchet MS"/>
              </a:rPr>
              <a:t>divino</a:t>
            </a:r>
            <a:r>
              <a:rPr lang="es-MX" sz="2800" spc="-185" dirty="0">
                <a:solidFill>
                  <a:srgbClr val="FFFFFF"/>
                </a:solidFill>
                <a:latin typeface="Trebuchet MS"/>
                <a:cs typeface="Trebuchet MS"/>
              </a:rPr>
              <a:t> </a:t>
            </a:r>
            <a:r>
              <a:rPr lang="es-MX" sz="2800" dirty="0">
                <a:solidFill>
                  <a:srgbClr val="FFFFFF"/>
                </a:solidFill>
                <a:latin typeface="Trebuchet MS"/>
                <a:cs typeface="Trebuchet MS"/>
              </a:rPr>
              <a:t>"según</a:t>
            </a:r>
            <a:r>
              <a:rPr lang="es-MX" sz="2800" spc="-165" dirty="0">
                <a:solidFill>
                  <a:srgbClr val="FFFFFF"/>
                </a:solidFill>
                <a:latin typeface="Trebuchet MS"/>
                <a:cs typeface="Trebuchet MS"/>
              </a:rPr>
              <a:t> </a:t>
            </a:r>
            <a:r>
              <a:rPr lang="es-MX" sz="2800" spc="-25" dirty="0">
                <a:solidFill>
                  <a:srgbClr val="FFFFFF"/>
                </a:solidFill>
                <a:latin typeface="Trebuchet MS"/>
                <a:cs typeface="Trebuchet MS"/>
              </a:rPr>
              <a:t>las </a:t>
            </a:r>
            <a:r>
              <a:rPr lang="es-MX" sz="2800" spc="-40" dirty="0">
                <a:solidFill>
                  <a:srgbClr val="FFFFFF"/>
                </a:solidFill>
                <a:latin typeface="Trebuchet MS"/>
                <a:cs typeface="Trebuchet MS"/>
              </a:rPr>
              <a:t>tradiciones</a:t>
            </a:r>
            <a:r>
              <a:rPr lang="es-MX" sz="2800" spc="-204" dirty="0">
                <a:solidFill>
                  <a:srgbClr val="FFFFFF"/>
                </a:solidFill>
                <a:latin typeface="Trebuchet MS"/>
                <a:cs typeface="Trebuchet MS"/>
              </a:rPr>
              <a:t> </a:t>
            </a:r>
            <a:r>
              <a:rPr lang="es-MX" sz="2800" spc="-35" dirty="0">
                <a:solidFill>
                  <a:srgbClr val="FFFFFF"/>
                </a:solidFill>
                <a:latin typeface="Trebuchet MS"/>
                <a:cs typeface="Trebuchet MS"/>
              </a:rPr>
              <a:t>de</a:t>
            </a:r>
            <a:r>
              <a:rPr lang="es-MX" sz="2800" spc="-195" dirty="0">
                <a:solidFill>
                  <a:srgbClr val="FFFFFF"/>
                </a:solidFill>
                <a:latin typeface="Trebuchet MS"/>
                <a:cs typeface="Trebuchet MS"/>
              </a:rPr>
              <a:t> </a:t>
            </a:r>
            <a:r>
              <a:rPr lang="es-MX" sz="2800" spc="-45" dirty="0">
                <a:solidFill>
                  <a:srgbClr val="FFFFFF"/>
                </a:solidFill>
                <a:latin typeface="Trebuchet MS"/>
                <a:cs typeface="Trebuchet MS"/>
              </a:rPr>
              <a:t>la</a:t>
            </a:r>
            <a:r>
              <a:rPr lang="es-MX" sz="2800" spc="-210" dirty="0">
                <a:solidFill>
                  <a:srgbClr val="FFFFFF"/>
                </a:solidFill>
                <a:latin typeface="Trebuchet MS"/>
                <a:cs typeface="Trebuchet MS"/>
              </a:rPr>
              <a:t> </a:t>
            </a:r>
            <a:r>
              <a:rPr lang="es-MX" sz="2800" spc="-30" dirty="0">
                <a:solidFill>
                  <a:srgbClr val="FFFFFF"/>
                </a:solidFill>
                <a:latin typeface="Trebuchet MS"/>
                <a:cs typeface="Trebuchet MS"/>
              </a:rPr>
              <a:t>Iglesia</a:t>
            </a:r>
            <a:r>
              <a:rPr lang="es-MX" sz="2800" spc="-170" dirty="0">
                <a:solidFill>
                  <a:srgbClr val="FFFFFF"/>
                </a:solidFill>
                <a:latin typeface="Trebuchet MS"/>
                <a:cs typeface="Trebuchet MS"/>
              </a:rPr>
              <a:t> </a:t>
            </a:r>
            <a:r>
              <a:rPr lang="es-MX" sz="2800" spc="-45" dirty="0">
                <a:solidFill>
                  <a:srgbClr val="FFFFFF"/>
                </a:solidFill>
                <a:latin typeface="Trebuchet MS"/>
                <a:cs typeface="Trebuchet MS"/>
              </a:rPr>
              <a:t>universal</a:t>
            </a:r>
            <a:r>
              <a:rPr lang="es-MX" sz="2800" spc="-195" dirty="0">
                <a:solidFill>
                  <a:srgbClr val="FFFFFF"/>
                </a:solidFill>
                <a:latin typeface="Trebuchet MS"/>
                <a:cs typeface="Trebuchet MS"/>
              </a:rPr>
              <a:t> </a:t>
            </a:r>
            <a:r>
              <a:rPr lang="es-MX" sz="2800" spc="-125" dirty="0">
                <a:solidFill>
                  <a:srgbClr val="FFFFFF"/>
                </a:solidFill>
                <a:latin typeface="Trebuchet MS"/>
                <a:cs typeface="Trebuchet MS"/>
              </a:rPr>
              <a:t>y</a:t>
            </a:r>
            <a:r>
              <a:rPr lang="es-MX" sz="2800" spc="-200" dirty="0">
                <a:solidFill>
                  <a:srgbClr val="FFFFFF"/>
                </a:solidFill>
                <a:latin typeface="Trebuchet MS"/>
                <a:cs typeface="Trebuchet MS"/>
              </a:rPr>
              <a:t> </a:t>
            </a:r>
            <a:r>
              <a:rPr lang="es-MX" sz="2800" dirty="0">
                <a:solidFill>
                  <a:srgbClr val="FFFFFF"/>
                </a:solidFill>
                <a:latin typeface="Trebuchet MS"/>
                <a:cs typeface="Trebuchet MS"/>
              </a:rPr>
              <a:t>según</a:t>
            </a:r>
            <a:r>
              <a:rPr lang="es-MX" sz="2800" spc="-200" dirty="0">
                <a:solidFill>
                  <a:srgbClr val="FFFFFF"/>
                </a:solidFill>
                <a:latin typeface="Trebuchet MS"/>
                <a:cs typeface="Trebuchet MS"/>
              </a:rPr>
              <a:t> </a:t>
            </a:r>
            <a:r>
              <a:rPr lang="es-MX" sz="2800" dirty="0">
                <a:solidFill>
                  <a:srgbClr val="FFFFFF"/>
                </a:solidFill>
                <a:latin typeface="Trebuchet MS"/>
                <a:cs typeface="Trebuchet MS"/>
              </a:rPr>
              <a:t>las</a:t>
            </a:r>
            <a:r>
              <a:rPr lang="es-MX" sz="2800" spc="-190" dirty="0">
                <a:solidFill>
                  <a:srgbClr val="FFFFFF"/>
                </a:solidFill>
                <a:latin typeface="Trebuchet MS"/>
                <a:cs typeface="Trebuchet MS"/>
              </a:rPr>
              <a:t> </a:t>
            </a:r>
            <a:r>
              <a:rPr lang="es-MX" sz="2800" spc="-10" dirty="0">
                <a:solidFill>
                  <a:srgbClr val="FFFFFF"/>
                </a:solidFill>
                <a:latin typeface="Trebuchet MS"/>
                <a:cs typeface="Trebuchet MS"/>
              </a:rPr>
              <a:t>reglas </a:t>
            </a:r>
            <a:r>
              <a:rPr lang="es-MX" sz="2800" spc="-60" dirty="0">
                <a:solidFill>
                  <a:srgbClr val="FFFFFF"/>
                </a:solidFill>
                <a:latin typeface="Trebuchet MS"/>
                <a:cs typeface="Trebuchet MS"/>
              </a:rPr>
              <a:t>del</a:t>
            </a:r>
            <a:r>
              <a:rPr lang="es-MX" sz="2800" spc="-220" dirty="0">
                <a:solidFill>
                  <a:srgbClr val="FFFFFF"/>
                </a:solidFill>
                <a:latin typeface="Trebuchet MS"/>
                <a:cs typeface="Trebuchet MS"/>
              </a:rPr>
              <a:t> </a:t>
            </a:r>
            <a:r>
              <a:rPr lang="es-MX" sz="2800" dirty="0">
                <a:solidFill>
                  <a:srgbClr val="FFFFFF"/>
                </a:solidFill>
                <a:latin typeface="Trebuchet MS"/>
                <a:cs typeface="Trebuchet MS"/>
              </a:rPr>
              <a:t>dogma</a:t>
            </a:r>
            <a:r>
              <a:rPr lang="es-MX" sz="2800" spc="-215" dirty="0">
                <a:solidFill>
                  <a:srgbClr val="FFFFFF"/>
                </a:solidFill>
                <a:latin typeface="Trebuchet MS"/>
                <a:cs typeface="Trebuchet MS"/>
              </a:rPr>
              <a:t> </a:t>
            </a:r>
            <a:r>
              <a:rPr lang="es-MX" sz="2800" spc="-75" dirty="0">
                <a:solidFill>
                  <a:srgbClr val="FFFFFF"/>
                </a:solidFill>
                <a:latin typeface="Trebuchet MS"/>
                <a:cs typeface="Trebuchet MS"/>
              </a:rPr>
              <a:t>católico".</a:t>
            </a:r>
            <a:r>
              <a:rPr lang="es-MX" sz="2800" spc="-229" dirty="0">
                <a:solidFill>
                  <a:srgbClr val="FFFFFF"/>
                </a:solidFill>
                <a:latin typeface="Trebuchet MS"/>
                <a:cs typeface="Trebuchet MS"/>
              </a:rPr>
              <a:t> </a:t>
            </a:r>
            <a:r>
              <a:rPr lang="es-MX" sz="2800" dirty="0">
                <a:solidFill>
                  <a:srgbClr val="FFFFFF"/>
                </a:solidFill>
                <a:latin typeface="Trebuchet MS"/>
                <a:cs typeface="Trebuchet MS"/>
              </a:rPr>
              <a:t>En</a:t>
            </a:r>
            <a:r>
              <a:rPr lang="es-MX" sz="2800" spc="-220" dirty="0">
                <a:solidFill>
                  <a:srgbClr val="FFFFFF"/>
                </a:solidFill>
                <a:latin typeface="Trebuchet MS"/>
                <a:cs typeface="Trebuchet MS"/>
              </a:rPr>
              <a:t> </a:t>
            </a:r>
            <a:r>
              <a:rPr lang="es-MX" sz="2800" spc="-110" dirty="0">
                <a:solidFill>
                  <a:srgbClr val="FFFFFF"/>
                </a:solidFill>
                <a:latin typeface="Trebuchet MS"/>
                <a:cs typeface="Trebuchet MS"/>
              </a:rPr>
              <a:t>efecto,</a:t>
            </a:r>
            <a:r>
              <a:rPr lang="es-MX" sz="2800" spc="-204" dirty="0">
                <a:solidFill>
                  <a:srgbClr val="FFFFFF"/>
                </a:solidFill>
                <a:latin typeface="Trebuchet MS"/>
                <a:cs typeface="Trebuchet MS"/>
              </a:rPr>
              <a:t> </a:t>
            </a:r>
            <a:r>
              <a:rPr lang="es-MX" sz="2800" spc="-10" dirty="0">
                <a:solidFill>
                  <a:srgbClr val="FFFFFF"/>
                </a:solidFill>
                <a:latin typeface="Trebuchet MS"/>
                <a:cs typeface="Trebuchet MS"/>
              </a:rPr>
              <a:t>esta</a:t>
            </a:r>
            <a:r>
              <a:rPr lang="es-MX" sz="2800" spc="-215" dirty="0">
                <a:solidFill>
                  <a:srgbClr val="FFFFFF"/>
                </a:solidFill>
                <a:latin typeface="Trebuchet MS"/>
                <a:cs typeface="Trebuchet MS"/>
              </a:rPr>
              <a:t> </a:t>
            </a:r>
            <a:r>
              <a:rPr lang="es-MX" sz="2800" spc="-10" dirty="0">
                <a:solidFill>
                  <a:srgbClr val="FFFFFF"/>
                </a:solidFill>
                <a:latin typeface="Trebuchet MS"/>
                <a:cs typeface="Trebuchet MS"/>
              </a:rPr>
              <a:t>interpretación </a:t>
            </a:r>
            <a:r>
              <a:rPr lang="es-MX" sz="2800" spc="85" dirty="0">
                <a:solidFill>
                  <a:srgbClr val="FFFFFF"/>
                </a:solidFill>
                <a:latin typeface="Trebuchet MS"/>
                <a:cs typeface="Trebuchet MS"/>
              </a:rPr>
              <a:t>se</a:t>
            </a:r>
            <a:r>
              <a:rPr lang="es-MX" sz="2800" spc="-229" dirty="0">
                <a:solidFill>
                  <a:srgbClr val="FFFFFF"/>
                </a:solidFill>
                <a:latin typeface="Trebuchet MS"/>
                <a:cs typeface="Trebuchet MS"/>
              </a:rPr>
              <a:t> </a:t>
            </a:r>
            <a:r>
              <a:rPr lang="es-MX" sz="2800" spc="-50" dirty="0">
                <a:solidFill>
                  <a:srgbClr val="FFFFFF"/>
                </a:solidFill>
                <a:latin typeface="Trebuchet MS"/>
                <a:cs typeface="Trebuchet MS"/>
              </a:rPr>
              <a:t>encuentra</a:t>
            </a:r>
            <a:r>
              <a:rPr lang="es-MX" sz="2800" spc="-245" dirty="0">
                <a:solidFill>
                  <a:srgbClr val="FFFFFF"/>
                </a:solidFill>
                <a:latin typeface="Trebuchet MS"/>
                <a:cs typeface="Trebuchet MS"/>
              </a:rPr>
              <a:t> </a:t>
            </a:r>
            <a:r>
              <a:rPr lang="es-MX" sz="2800" spc="-40" dirty="0">
                <a:solidFill>
                  <a:srgbClr val="FFFFFF"/>
                </a:solidFill>
                <a:latin typeface="Trebuchet MS"/>
                <a:cs typeface="Trebuchet MS"/>
              </a:rPr>
              <a:t>en</a:t>
            </a:r>
            <a:r>
              <a:rPr lang="es-MX" sz="2800" spc="-229" dirty="0">
                <a:solidFill>
                  <a:srgbClr val="FFFFFF"/>
                </a:solidFill>
                <a:latin typeface="Trebuchet MS"/>
                <a:cs typeface="Trebuchet MS"/>
              </a:rPr>
              <a:t> </a:t>
            </a:r>
            <a:r>
              <a:rPr lang="es-MX" sz="2800" spc="50" dirty="0">
                <a:solidFill>
                  <a:srgbClr val="FFFFFF"/>
                </a:solidFill>
                <a:latin typeface="Trebuchet MS"/>
                <a:cs typeface="Trebuchet MS"/>
              </a:rPr>
              <a:t>los</a:t>
            </a:r>
            <a:r>
              <a:rPr lang="es-MX" sz="2800" spc="-229" dirty="0">
                <a:solidFill>
                  <a:srgbClr val="FFFFFF"/>
                </a:solidFill>
                <a:latin typeface="Trebuchet MS"/>
                <a:cs typeface="Trebuchet MS"/>
              </a:rPr>
              <a:t> </a:t>
            </a:r>
            <a:r>
              <a:rPr lang="es-MX" sz="2800" spc="-30" dirty="0">
                <a:solidFill>
                  <a:srgbClr val="FFFFFF"/>
                </a:solidFill>
                <a:latin typeface="Trebuchet MS"/>
                <a:cs typeface="Trebuchet MS"/>
              </a:rPr>
              <a:t>decretos</a:t>
            </a:r>
            <a:r>
              <a:rPr lang="es-MX" sz="2800" spc="-225" dirty="0">
                <a:solidFill>
                  <a:srgbClr val="FFFFFF"/>
                </a:solidFill>
                <a:latin typeface="Trebuchet MS"/>
                <a:cs typeface="Trebuchet MS"/>
              </a:rPr>
              <a:t> </a:t>
            </a:r>
            <a:r>
              <a:rPr lang="es-MX" sz="2800" spc="-45" dirty="0">
                <a:solidFill>
                  <a:srgbClr val="FFFFFF"/>
                </a:solidFill>
                <a:latin typeface="Trebuchet MS"/>
                <a:cs typeface="Trebuchet MS"/>
              </a:rPr>
              <a:t>generales</a:t>
            </a:r>
            <a:r>
              <a:rPr lang="es-MX" sz="2800" spc="-195" dirty="0">
                <a:solidFill>
                  <a:srgbClr val="FFFFFF"/>
                </a:solidFill>
                <a:latin typeface="Trebuchet MS"/>
                <a:cs typeface="Trebuchet MS"/>
              </a:rPr>
              <a:t> </a:t>
            </a:r>
            <a:r>
              <a:rPr lang="es-MX" sz="2800" spc="-35" dirty="0">
                <a:solidFill>
                  <a:srgbClr val="FFFFFF"/>
                </a:solidFill>
                <a:latin typeface="Trebuchet MS"/>
                <a:cs typeface="Trebuchet MS"/>
              </a:rPr>
              <a:t>de</a:t>
            </a:r>
            <a:r>
              <a:rPr lang="es-MX" sz="2800" spc="-225" dirty="0">
                <a:solidFill>
                  <a:srgbClr val="FFFFFF"/>
                </a:solidFill>
                <a:latin typeface="Trebuchet MS"/>
                <a:cs typeface="Trebuchet MS"/>
              </a:rPr>
              <a:t> </a:t>
            </a:r>
            <a:r>
              <a:rPr lang="es-MX" sz="2800" spc="-25" dirty="0">
                <a:solidFill>
                  <a:srgbClr val="FFFFFF"/>
                </a:solidFill>
                <a:latin typeface="Trebuchet MS"/>
                <a:cs typeface="Trebuchet MS"/>
              </a:rPr>
              <a:t>un </a:t>
            </a:r>
            <a:r>
              <a:rPr lang="es-MX" sz="2800" spc="-20" dirty="0">
                <a:solidFill>
                  <a:srgbClr val="FFFFFF"/>
                </a:solidFill>
                <a:latin typeface="Trebuchet MS"/>
                <a:cs typeface="Trebuchet MS"/>
              </a:rPr>
              <a:t>concilio</a:t>
            </a:r>
            <a:r>
              <a:rPr lang="es-MX" sz="2800" spc="-204" dirty="0">
                <a:solidFill>
                  <a:srgbClr val="FFFFFF"/>
                </a:solidFill>
                <a:latin typeface="Trebuchet MS"/>
                <a:cs typeface="Trebuchet MS"/>
              </a:rPr>
              <a:t> </a:t>
            </a:r>
            <a:r>
              <a:rPr lang="es-MX" sz="2800" spc="-65" dirty="0">
                <a:solidFill>
                  <a:srgbClr val="FFFFFF"/>
                </a:solidFill>
                <a:latin typeface="Trebuchet MS"/>
                <a:cs typeface="Trebuchet MS"/>
              </a:rPr>
              <a:t>universal,</a:t>
            </a:r>
            <a:r>
              <a:rPr lang="es-MX" sz="2800" spc="-204" dirty="0">
                <a:solidFill>
                  <a:srgbClr val="FFFFFF"/>
                </a:solidFill>
                <a:latin typeface="Trebuchet MS"/>
                <a:cs typeface="Trebuchet MS"/>
              </a:rPr>
              <a:t> </a:t>
            </a:r>
            <a:r>
              <a:rPr lang="es-MX" sz="2800" spc="-125" dirty="0">
                <a:solidFill>
                  <a:srgbClr val="FFFFFF"/>
                </a:solidFill>
                <a:latin typeface="Trebuchet MS"/>
                <a:cs typeface="Trebuchet MS"/>
              </a:rPr>
              <a:t>y</a:t>
            </a:r>
            <a:r>
              <a:rPr lang="es-MX" sz="2800" spc="-215" dirty="0">
                <a:solidFill>
                  <a:srgbClr val="FFFFFF"/>
                </a:solidFill>
                <a:latin typeface="Trebuchet MS"/>
                <a:cs typeface="Trebuchet MS"/>
              </a:rPr>
              <a:t> </a:t>
            </a:r>
            <a:r>
              <a:rPr lang="es-MX" sz="2800" spc="-50" dirty="0">
                <a:solidFill>
                  <a:srgbClr val="FFFFFF"/>
                </a:solidFill>
                <a:latin typeface="Trebuchet MS"/>
                <a:cs typeface="Trebuchet MS"/>
              </a:rPr>
              <a:t>también</a:t>
            </a:r>
            <a:r>
              <a:rPr lang="es-MX" sz="2800" spc="-180" dirty="0">
                <a:solidFill>
                  <a:srgbClr val="FFFFFF"/>
                </a:solidFill>
                <a:latin typeface="Trebuchet MS"/>
                <a:cs typeface="Trebuchet MS"/>
              </a:rPr>
              <a:t> </a:t>
            </a:r>
            <a:r>
              <a:rPr lang="es-MX" sz="2800" spc="-25" dirty="0">
                <a:solidFill>
                  <a:srgbClr val="FFFFFF"/>
                </a:solidFill>
                <a:latin typeface="Trebuchet MS"/>
                <a:cs typeface="Trebuchet MS"/>
              </a:rPr>
              <a:t>en</a:t>
            </a:r>
            <a:r>
              <a:rPr lang="es-MX" sz="2800" spc="-190" dirty="0">
                <a:solidFill>
                  <a:srgbClr val="FFFFFF"/>
                </a:solidFill>
                <a:latin typeface="Trebuchet MS"/>
                <a:cs typeface="Trebuchet MS"/>
              </a:rPr>
              <a:t> </a:t>
            </a:r>
            <a:r>
              <a:rPr lang="es-MX" sz="2800" dirty="0">
                <a:solidFill>
                  <a:srgbClr val="FFFFFF"/>
                </a:solidFill>
                <a:latin typeface="Trebuchet MS"/>
                <a:cs typeface="Trebuchet MS"/>
              </a:rPr>
              <a:t>las</a:t>
            </a:r>
            <a:r>
              <a:rPr lang="es-MX" sz="2800" spc="-204" dirty="0">
                <a:solidFill>
                  <a:srgbClr val="FFFFFF"/>
                </a:solidFill>
                <a:latin typeface="Trebuchet MS"/>
                <a:cs typeface="Trebuchet MS"/>
              </a:rPr>
              <a:t> </a:t>
            </a:r>
            <a:r>
              <a:rPr lang="es-MX" sz="2800" spc="-10" dirty="0">
                <a:solidFill>
                  <a:srgbClr val="FFFFFF"/>
                </a:solidFill>
                <a:latin typeface="Trebuchet MS"/>
                <a:cs typeface="Trebuchet MS"/>
              </a:rPr>
              <a:t>opiniones </a:t>
            </a:r>
            <a:r>
              <a:rPr lang="es-MX" sz="2800" dirty="0">
                <a:solidFill>
                  <a:srgbClr val="FFFFFF"/>
                </a:solidFill>
                <a:latin typeface="Trebuchet MS"/>
                <a:cs typeface="Trebuchet MS"/>
              </a:rPr>
              <a:t>consensuales</a:t>
            </a:r>
            <a:r>
              <a:rPr lang="es-MX" sz="2800" spc="-120" dirty="0">
                <a:solidFill>
                  <a:srgbClr val="FFFFFF"/>
                </a:solidFill>
                <a:latin typeface="Trebuchet MS"/>
                <a:cs typeface="Trebuchet MS"/>
              </a:rPr>
              <a:t> </a:t>
            </a:r>
            <a:r>
              <a:rPr lang="es-MX" sz="2800" spc="-35" dirty="0">
                <a:solidFill>
                  <a:srgbClr val="FFFFFF"/>
                </a:solidFill>
                <a:latin typeface="Trebuchet MS"/>
                <a:cs typeface="Trebuchet MS"/>
              </a:rPr>
              <a:t>de</a:t>
            </a:r>
            <a:r>
              <a:rPr lang="es-MX" sz="2800" spc="-114" dirty="0">
                <a:solidFill>
                  <a:srgbClr val="FFFFFF"/>
                </a:solidFill>
                <a:latin typeface="Trebuchet MS"/>
                <a:cs typeface="Trebuchet MS"/>
              </a:rPr>
              <a:t> </a:t>
            </a:r>
            <a:r>
              <a:rPr lang="es-MX" sz="2800" spc="55" dirty="0">
                <a:solidFill>
                  <a:srgbClr val="FFFFFF"/>
                </a:solidFill>
                <a:latin typeface="Trebuchet MS"/>
                <a:cs typeface="Trebuchet MS"/>
              </a:rPr>
              <a:t>muchos</a:t>
            </a:r>
            <a:r>
              <a:rPr lang="es-MX" sz="2800" spc="-130" dirty="0">
                <a:solidFill>
                  <a:srgbClr val="FFFFFF"/>
                </a:solidFill>
                <a:latin typeface="Trebuchet MS"/>
                <a:cs typeface="Trebuchet MS"/>
              </a:rPr>
              <a:t> </a:t>
            </a:r>
            <a:r>
              <a:rPr lang="es-MX" sz="2800" spc="-10" dirty="0">
                <a:solidFill>
                  <a:srgbClr val="FFFFFF"/>
                </a:solidFill>
                <a:latin typeface="Trebuchet MS"/>
                <a:cs typeface="Trebuchet MS"/>
              </a:rPr>
              <a:t>grandes</a:t>
            </a:r>
            <a:r>
              <a:rPr lang="es-MX" sz="2800" spc="-114" dirty="0">
                <a:solidFill>
                  <a:srgbClr val="FFFFFF"/>
                </a:solidFill>
                <a:latin typeface="Trebuchet MS"/>
                <a:cs typeface="Trebuchet MS"/>
              </a:rPr>
              <a:t> </a:t>
            </a:r>
            <a:r>
              <a:rPr lang="es-MX" sz="2800" spc="-20" dirty="0">
                <a:solidFill>
                  <a:srgbClr val="FFFFFF"/>
                </a:solidFill>
                <a:latin typeface="Trebuchet MS"/>
                <a:cs typeface="Trebuchet MS"/>
              </a:rPr>
              <a:t>maestros</a:t>
            </a:r>
            <a:r>
              <a:rPr lang="es-MX" sz="2800" i="1" spc="-20" dirty="0">
                <a:solidFill>
                  <a:srgbClr val="FFFF00"/>
                </a:solidFill>
                <a:latin typeface="Trebuchet MS"/>
                <a:cs typeface="Trebuchet MS"/>
              </a:rPr>
              <a:t>.</a:t>
            </a:r>
            <a:r>
              <a:rPr lang="es-MX" sz="2800" i="1" spc="-105" dirty="0">
                <a:solidFill>
                  <a:srgbClr val="FFFF00"/>
                </a:solidFill>
                <a:latin typeface="Trebuchet MS"/>
                <a:cs typeface="Trebuchet MS"/>
              </a:rPr>
              <a:t> </a:t>
            </a:r>
            <a:r>
              <a:rPr lang="es-MX" sz="2800" i="1" spc="-20" dirty="0">
                <a:solidFill>
                  <a:srgbClr val="FFFF00"/>
                </a:solidFill>
                <a:latin typeface="Trebuchet MS"/>
                <a:cs typeface="Trebuchet MS"/>
              </a:rPr>
              <a:t>Esta </a:t>
            </a:r>
            <a:r>
              <a:rPr lang="es-MX" sz="2800" i="1" spc="-100" dirty="0">
                <a:solidFill>
                  <a:srgbClr val="FFFF00"/>
                </a:solidFill>
                <a:latin typeface="Trebuchet MS"/>
                <a:cs typeface="Trebuchet MS"/>
              </a:rPr>
              <a:t>regla</a:t>
            </a:r>
            <a:r>
              <a:rPr lang="es-MX" sz="2800" i="1" spc="-225" dirty="0">
                <a:solidFill>
                  <a:srgbClr val="FFFF00"/>
                </a:solidFill>
                <a:latin typeface="Trebuchet MS"/>
                <a:cs typeface="Trebuchet MS"/>
              </a:rPr>
              <a:t> </a:t>
            </a:r>
            <a:r>
              <a:rPr lang="es-MX" sz="2800" i="1" dirty="0">
                <a:solidFill>
                  <a:srgbClr val="FFFF00"/>
                </a:solidFill>
                <a:latin typeface="Trebuchet MS"/>
                <a:cs typeface="Trebuchet MS"/>
              </a:rPr>
              <a:t>no</a:t>
            </a:r>
            <a:r>
              <a:rPr lang="es-MX" sz="2800" i="1" spc="-220" dirty="0">
                <a:solidFill>
                  <a:srgbClr val="FFFF00"/>
                </a:solidFill>
                <a:latin typeface="Trebuchet MS"/>
                <a:cs typeface="Trebuchet MS"/>
              </a:rPr>
              <a:t> </a:t>
            </a:r>
            <a:r>
              <a:rPr lang="es-MX" sz="2800" i="1" spc="-40" dirty="0">
                <a:solidFill>
                  <a:srgbClr val="FFFF00"/>
                </a:solidFill>
                <a:latin typeface="Trebuchet MS"/>
                <a:cs typeface="Trebuchet MS"/>
              </a:rPr>
              <a:t>está</a:t>
            </a:r>
            <a:r>
              <a:rPr lang="es-MX" sz="2800" i="1" spc="-220" dirty="0">
                <a:solidFill>
                  <a:srgbClr val="FFFF00"/>
                </a:solidFill>
                <a:latin typeface="Trebuchet MS"/>
                <a:cs typeface="Trebuchet MS"/>
              </a:rPr>
              <a:t> </a:t>
            </a:r>
            <a:r>
              <a:rPr lang="es-MX" sz="2800" i="1" spc="-40" dirty="0">
                <a:solidFill>
                  <a:srgbClr val="FFFF00"/>
                </a:solidFill>
                <a:latin typeface="Trebuchet MS"/>
                <a:cs typeface="Trebuchet MS"/>
              </a:rPr>
              <a:t>destinada</a:t>
            </a:r>
            <a:r>
              <a:rPr lang="es-MX" sz="2800" i="1" spc="-215" dirty="0">
                <a:solidFill>
                  <a:srgbClr val="FFFF00"/>
                </a:solidFill>
                <a:latin typeface="Trebuchet MS"/>
                <a:cs typeface="Trebuchet MS"/>
              </a:rPr>
              <a:t> </a:t>
            </a:r>
            <a:r>
              <a:rPr lang="es-MX" sz="2800" i="1" dirty="0">
                <a:solidFill>
                  <a:srgbClr val="FFFF00"/>
                </a:solidFill>
                <a:latin typeface="Trebuchet MS"/>
                <a:cs typeface="Trebuchet MS"/>
              </a:rPr>
              <a:t>a</a:t>
            </a:r>
            <a:r>
              <a:rPr lang="es-MX" sz="2800" i="1" spc="-229" dirty="0">
                <a:solidFill>
                  <a:srgbClr val="FFFF00"/>
                </a:solidFill>
                <a:latin typeface="Trebuchet MS"/>
                <a:cs typeface="Trebuchet MS"/>
              </a:rPr>
              <a:t> </a:t>
            </a:r>
            <a:r>
              <a:rPr lang="es-MX" sz="2800" i="1" spc="-40" dirty="0">
                <a:solidFill>
                  <a:srgbClr val="FFFF00"/>
                </a:solidFill>
                <a:latin typeface="Trebuchet MS"/>
                <a:cs typeface="Trebuchet MS"/>
              </a:rPr>
              <a:t>aplicarse</a:t>
            </a:r>
            <a:r>
              <a:rPr lang="es-MX" sz="2800" i="1" spc="-225" dirty="0">
                <a:solidFill>
                  <a:srgbClr val="FFFF00"/>
                </a:solidFill>
                <a:latin typeface="Trebuchet MS"/>
                <a:cs typeface="Trebuchet MS"/>
              </a:rPr>
              <a:t> </a:t>
            </a:r>
            <a:r>
              <a:rPr lang="es-MX" sz="2800" i="1" dirty="0">
                <a:solidFill>
                  <a:srgbClr val="FFFF00"/>
                </a:solidFill>
                <a:latin typeface="Trebuchet MS"/>
                <a:cs typeface="Trebuchet MS"/>
              </a:rPr>
              <a:t>"en</a:t>
            </a:r>
            <a:r>
              <a:rPr lang="es-MX" sz="2800" i="1" spc="-225" dirty="0">
                <a:solidFill>
                  <a:srgbClr val="FFFF00"/>
                </a:solidFill>
                <a:latin typeface="Trebuchet MS"/>
                <a:cs typeface="Trebuchet MS"/>
              </a:rPr>
              <a:t> </a:t>
            </a:r>
            <a:r>
              <a:rPr lang="es-MX" sz="2800" i="1" spc="-20" dirty="0">
                <a:solidFill>
                  <a:srgbClr val="FFFF00"/>
                </a:solidFill>
                <a:latin typeface="Trebuchet MS"/>
                <a:cs typeface="Trebuchet MS"/>
              </a:rPr>
              <a:t>cada pequeña</a:t>
            </a:r>
            <a:r>
              <a:rPr lang="es-MX" sz="2800" i="1" spc="-229" dirty="0">
                <a:solidFill>
                  <a:srgbClr val="FFFF00"/>
                </a:solidFill>
                <a:latin typeface="Trebuchet MS"/>
                <a:cs typeface="Trebuchet MS"/>
              </a:rPr>
              <a:t> </a:t>
            </a:r>
            <a:r>
              <a:rPr lang="es-MX" sz="2800" i="1" spc="-20" dirty="0">
                <a:solidFill>
                  <a:srgbClr val="FFFF00"/>
                </a:solidFill>
                <a:latin typeface="Trebuchet MS"/>
                <a:cs typeface="Trebuchet MS"/>
              </a:rPr>
              <a:t>cuestión</a:t>
            </a:r>
            <a:r>
              <a:rPr lang="es-MX" sz="2800" i="1" spc="-235" dirty="0">
                <a:solidFill>
                  <a:srgbClr val="FFFF00"/>
                </a:solidFill>
                <a:latin typeface="Trebuchet MS"/>
                <a:cs typeface="Trebuchet MS"/>
              </a:rPr>
              <a:t> </a:t>
            </a:r>
            <a:r>
              <a:rPr lang="es-MX" sz="2800" i="1" spc="-25" dirty="0">
                <a:solidFill>
                  <a:srgbClr val="FFFF00"/>
                </a:solidFill>
                <a:latin typeface="Trebuchet MS"/>
                <a:cs typeface="Trebuchet MS"/>
              </a:rPr>
              <a:t>de</a:t>
            </a:r>
            <a:r>
              <a:rPr lang="es-MX" sz="2800" i="1" spc="-235" dirty="0">
                <a:solidFill>
                  <a:srgbClr val="FFFF00"/>
                </a:solidFill>
                <a:latin typeface="Trebuchet MS"/>
                <a:cs typeface="Trebuchet MS"/>
              </a:rPr>
              <a:t> </a:t>
            </a:r>
            <a:r>
              <a:rPr lang="es-MX" sz="2800" i="1" spc="-85" dirty="0">
                <a:solidFill>
                  <a:srgbClr val="FFFF00"/>
                </a:solidFill>
                <a:latin typeface="Trebuchet MS"/>
                <a:cs typeface="Trebuchet MS"/>
              </a:rPr>
              <a:t>la</a:t>
            </a:r>
            <a:r>
              <a:rPr lang="es-MX" sz="2800" i="1" spc="-220" dirty="0">
                <a:solidFill>
                  <a:srgbClr val="FFFF00"/>
                </a:solidFill>
                <a:latin typeface="Trebuchet MS"/>
                <a:cs typeface="Trebuchet MS"/>
              </a:rPr>
              <a:t> </a:t>
            </a:r>
            <a:r>
              <a:rPr lang="es-MX" sz="2800" i="1" spc="-65" dirty="0">
                <a:solidFill>
                  <a:srgbClr val="FFFF00"/>
                </a:solidFill>
                <a:latin typeface="Trebuchet MS"/>
                <a:cs typeface="Trebuchet MS"/>
              </a:rPr>
              <a:t>Ley</a:t>
            </a:r>
            <a:r>
              <a:rPr lang="es-MX" sz="2800" i="1" spc="-235" dirty="0">
                <a:solidFill>
                  <a:srgbClr val="FFFF00"/>
                </a:solidFill>
                <a:latin typeface="Trebuchet MS"/>
                <a:cs typeface="Trebuchet MS"/>
              </a:rPr>
              <a:t> </a:t>
            </a:r>
            <a:r>
              <a:rPr lang="es-MX" sz="2800" i="1" spc="-130" dirty="0">
                <a:solidFill>
                  <a:srgbClr val="FFFF00"/>
                </a:solidFill>
                <a:latin typeface="Trebuchet MS"/>
                <a:cs typeface="Trebuchet MS"/>
              </a:rPr>
              <a:t>divina",</a:t>
            </a:r>
            <a:r>
              <a:rPr lang="es-MX" sz="2800" i="1" spc="-215" dirty="0">
                <a:solidFill>
                  <a:srgbClr val="FFFF00"/>
                </a:solidFill>
                <a:latin typeface="Trebuchet MS"/>
                <a:cs typeface="Trebuchet MS"/>
              </a:rPr>
              <a:t> </a:t>
            </a:r>
            <a:r>
              <a:rPr lang="es-MX" sz="2800" i="1" dirty="0">
                <a:solidFill>
                  <a:srgbClr val="FFFF00"/>
                </a:solidFill>
                <a:latin typeface="Trebuchet MS"/>
                <a:cs typeface="Trebuchet MS"/>
              </a:rPr>
              <a:t>sino</a:t>
            </a:r>
            <a:r>
              <a:rPr lang="es-MX" sz="2800" i="1" spc="-215" dirty="0">
                <a:solidFill>
                  <a:srgbClr val="FFFF00"/>
                </a:solidFill>
                <a:latin typeface="Trebuchet MS"/>
                <a:cs typeface="Trebuchet MS"/>
              </a:rPr>
              <a:t> </a:t>
            </a:r>
            <a:r>
              <a:rPr lang="es-MX" sz="2800" i="1" dirty="0">
                <a:solidFill>
                  <a:srgbClr val="FFFF00"/>
                </a:solidFill>
                <a:latin typeface="Trebuchet MS"/>
                <a:cs typeface="Trebuchet MS"/>
              </a:rPr>
              <a:t>sólo</a:t>
            </a:r>
            <a:r>
              <a:rPr lang="es-MX" sz="2800" i="1" spc="-215" dirty="0">
                <a:solidFill>
                  <a:srgbClr val="FFFF00"/>
                </a:solidFill>
                <a:latin typeface="Trebuchet MS"/>
                <a:cs typeface="Trebuchet MS"/>
              </a:rPr>
              <a:t> </a:t>
            </a:r>
            <a:r>
              <a:rPr lang="es-MX" sz="2800" i="1" spc="-25" dirty="0">
                <a:solidFill>
                  <a:srgbClr val="FFFF00"/>
                </a:solidFill>
                <a:latin typeface="Trebuchet MS"/>
                <a:cs typeface="Trebuchet MS"/>
              </a:rPr>
              <a:t>en </a:t>
            </a:r>
            <a:r>
              <a:rPr lang="es-MX" sz="2800" i="1" dirty="0">
                <a:solidFill>
                  <a:srgbClr val="FFFF00"/>
                </a:solidFill>
                <a:latin typeface="Trebuchet MS"/>
                <a:cs typeface="Trebuchet MS"/>
              </a:rPr>
              <a:t>asuntos</a:t>
            </a:r>
            <a:r>
              <a:rPr lang="es-MX" sz="2800" i="1" spc="-220" dirty="0">
                <a:solidFill>
                  <a:srgbClr val="FFFF00"/>
                </a:solidFill>
                <a:latin typeface="Trebuchet MS"/>
                <a:cs typeface="Trebuchet MS"/>
              </a:rPr>
              <a:t> </a:t>
            </a:r>
            <a:r>
              <a:rPr lang="es-MX" sz="2800" i="1" spc="-25" dirty="0">
                <a:solidFill>
                  <a:srgbClr val="FFFF00"/>
                </a:solidFill>
                <a:latin typeface="Trebuchet MS"/>
                <a:cs typeface="Trebuchet MS"/>
              </a:rPr>
              <a:t>que</a:t>
            </a:r>
            <a:r>
              <a:rPr lang="es-MX" sz="2800" i="1" spc="-235" dirty="0">
                <a:solidFill>
                  <a:srgbClr val="FFFF00"/>
                </a:solidFill>
                <a:latin typeface="Trebuchet MS"/>
                <a:cs typeface="Trebuchet MS"/>
              </a:rPr>
              <a:t> </a:t>
            </a:r>
            <a:r>
              <a:rPr lang="es-MX" sz="2800" i="1" spc="-25" dirty="0">
                <a:solidFill>
                  <a:srgbClr val="FFFF00"/>
                </a:solidFill>
                <a:latin typeface="Trebuchet MS"/>
                <a:cs typeface="Trebuchet MS"/>
              </a:rPr>
              <a:t>conciernen</a:t>
            </a:r>
            <a:r>
              <a:rPr lang="es-MX" sz="2800" i="1" spc="-250" dirty="0">
                <a:solidFill>
                  <a:srgbClr val="FFFF00"/>
                </a:solidFill>
                <a:latin typeface="Trebuchet MS"/>
                <a:cs typeface="Trebuchet MS"/>
              </a:rPr>
              <a:t> </a:t>
            </a:r>
            <a:r>
              <a:rPr lang="es-MX" sz="2800" i="1" dirty="0">
                <a:solidFill>
                  <a:srgbClr val="FFFF00"/>
                </a:solidFill>
                <a:latin typeface="Trebuchet MS"/>
                <a:cs typeface="Trebuchet MS"/>
              </a:rPr>
              <a:t>a</a:t>
            </a:r>
            <a:r>
              <a:rPr lang="es-MX" sz="2800" i="1" spc="-215" dirty="0">
                <a:solidFill>
                  <a:srgbClr val="FFFF00"/>
                </a:solidFill>
                <a:latin typeface="Trebuchet MS"/>
                <a:cs typeface="Trebuchet MS"/>
              </a:rPr>
              <a:t> </a:t>
            </a:r>
            <a:r>
              <a:rPr lang="es-MX" sz="2800" i="1" spc="-90" dirty="0">
                <a:solidFill>
                  <a:srgbClr val="FFFF00"/>
                </a:solidFill>
                <a:latin typeface="Trebuchet MS"/>
                <a:cs typeface="Trebuchet MS"/>
              </a:rPr>
              <a:t>la</a:t>
            </a:r>
            <a:r>
              <a:rPr lang="es-MX" sz="2800" i="1" spc="-215" dirty="0">
                <a:solidFill>
                  <a:srgbClr val="FFFF00"/>
                </a:solidFill>
                <a:latin typeface="Trebuchet MS"/>
                <a:cs typeface="Trebuchet MS"/>
              </a:rPr>
              <a:t> </a:t>
            </a:r>
            <a:r>
              <a:rPr lang="es-MX" sz="2800" i="1" spc="-100" dirty="0">
                <a:solidFill>
                  <a:srgbClr val="FFFF00"/>
                </a:solidFill>
                <a:latin typeface="Trebuchet MS"/>
                <a:cs typeface="Trebuchet MS"/>
              </a:rPr>
              <a:t>regla</a:t>
            </a:r>
            <a:r>
              <a:rPr lang="es-MX" sz="2800" i="1" spc="-220" dirty="0">
                <a:solidFill>
                  <a:srgbClr val="FFFF00"/>
                </a:solidFill>
                <a:latin typeface="Trebuchet MS"/>
                <a:cs typeface="Trebuchet MS"/>
              </a:rPr>
              <a:t> </a:t>
            </a:r>
            <a:r>
              <a:rPr lang="es-MX" sz="2800" i="1" spc="-25" dirty="0">
                <a:solidFill>
                  <a:srgbClr val="FFFF00"/>
                </a:solidFill>
                <a:latin typeface="Trebuchet MS"/>
                <a:cs typeface="Trebuchet MS"/>
              </a:rPr>
              <a:t>de</a:t>
            </a:r>
            <a:r>
              <a:rPr lang="es-MX" sz="2800" i="1" spc="-220" dirty="0">
                <a:solidFill>
                  <a:srgbClr val="FFFF00"/>
                </a:solidFill>
                <a:latin typeface="Trebuchet MS"/>
                <a:cs typeface="Trebuchet MS"/>
              </a:rPr>
              <a:t> </a:t>
            </a:r>
            <a:r>
              <a:rPr lang="es-MX" sz="2800" i="1" spc="-85" dirty="0">
                <a:solidFill>
                  <a:srgbClr val="FFFF00"/>
                </a:solidFill>
                <a:latin typeface="Trebuchet MS"/>
                <a:cs typeface="Trebuchet MS"/>
              </a:rPr>
              <a:t>la</a:t>
            </a:r>
            <a:r>
              <a:rPr lang="es-MX" sz="2800" i="1" spc="-225" dirty="0">
                <a:solidFill>
                  <a:srgbClr val="FFFF00"/>
                </a:solidFill>
                <a:latin typeface="Trebuchet MS"/>
                <a:cs typeface="Trebuchet MS"/>
              </a:rPr>
              <a:t> </a:t>
            </a:r>
            <a:r>
              <a:rPr lang="es-MX" sz="2800" i="1" spc="-25" dirty="0">
                <a:solidFill>
                  <a:srgbClr val="FFFF00"/>
                </a:solidFill>
                <a:latin typeface="Trebuchet MS"/>
                <a:cs typeface="Trebuchet MS"/>
              </a:rPr>
              <a:t>fe”</a:t>
            </a:r>
            <a:endParaRPr lang="es-MX" sz="2800" dirty="0">
              <a:latin typeface="Trebuchet MS"/>
              <a:cs typeface="Trebuchet MS"/>
            </a:endParaRPr>
          </a:p>
          <a:p>
            <a:pPr>
              <a:lnSpc>
                <a:spcPct val="100000"/>
              </a:lnSpc>
              <a:spcBef>
                <a:spcPts val="1760"/>
              </a:spcBef>
            </a:pPr>
            <a:endParaRPr lang="es-MX" sz="2800" dirty="0">
              <a:latin typeface="Trebuchet MS"/>
              <a:cs typeface="Trebuchet MS"/>
            </a:endParaRPr>
          </a:p>
          <a:p>
            <a:pPr marL="76200" marR="50165">
              <a:lnSpc>
                <a:spcPts val="2140"/>
              </a:lnSpc>
            </a:pPr>
            <a:r>
              <a:rPr lang="es-MX" sz="2800" spc="70" dirty="0">
                <a:solidFill>
                  <a:srgbClr val="FFFFFF"/>
                </a:solidFill>
                <a:latin typeface="Times New Roman"/>
                <a:cs typeface="Times New Roman"/>
              </a:rPr>
              <a:t>Robert</a:t>
            </a:r>
            <a:r>
              <a:rPr lang="es-MX" sz="2800" spc="50" dirty="0">
                <a:solidFill>
                  <a:srgbClr val="FFFFFF"/>
                </a:solidFill>
                <a:latin typeface="Times New Roman"/>
                <a:cs typeface="Times New Roman"/>
              </a:rPr>
              <a:t> </a:t>
            </a:r>
            <a:r>
              <a:rPr lang="es-MX" sz="2800" spc="90" dirty="0">
                <a:solidFill>
                  <a:srgbClr val="FFFFFF"/>
                </a:solidFill>
                <a:latin typeface="Times New Roman"/>
                <a:cs typeface="Times New Roman"/>
              </a:rPr>
              <a:t>Grant</a:t>
            </a:r>
            <a:r>
              <a:rPr lang="es-MX" sz="2800" spc="50" dirty="0">
                <a:solidFill>
                  <a:srgbClr val="FFFFFF"/>
                </a:solidFill>
                <a:latin typeface="Times New Roman"/>
                <a:cs typeface="Times New Roman"/>
              </a:rPr>
              <a:t> </a:t>
            </a:r>
            <a:r>
              <a:rPr lang="es-MX" sz="2800" spc="80" dirty="0">
                <a:solidFill>
                  <a:srgbClr val="FFFFFF"/>
                </a:solidFill>
                <a:latin typeface="Times New Roman"/>
                <a:cs typeface="Times New Roman"/>
              </a:rPr>
              <a:t>con</a:t>
            </a:r>
            <a:r>
              <a:rPr lang="es-MX" sz="2800" spc="85" dirty="0">
                <a:solidFill>
                  <a:srgbClr val="FFFFFF"/>
                </a:solidFill>
                <a:latin typeface="Times New Roman"/>
                <a:cs typeface="Times New Roman"/>
              </a:rPr>
              <a:t> </a:t>
            </a:r>
            <a:r>
              <a:rPr lang="es-MX" sz="2800" spc="10" dirty="0">
                <a:solidFill>
                  <a:srgbClr val="FFFFFF"/>
                </a:solidFill>
                <a:latin typeface="Times New Roman"/>
                <a:cs typeface="Times New Roman"/>
              </a:rPr>
              <a:t>David</a:t>
            </a:r>
            <a:r>
              <a:rPr lang="es-MX" sz="2800" spc="75" dirty="0">
                <a:solidFill>
                  <a:srgbClr val="FFFFFF"/>
                </a:solidFill>
                <a:latin typeface="Times New Roman"/>
                <a:cs typeface="Times New Roman"/>
              </a:rPr>
              <a:t> </a:t>
            </a:r>
            <a:r>
              <a:rPr lang="es-MX" sz="2800" spc="10" dirty="0">
                <a:solidFill>
                  <a:srgbClr val="FFFFFF"/>
                </a:solidFill>
                <a:latin typeface="Times New Roman"/>
                <a:cs typeface="Times New Roman"/>
              </a:rPr>
              <a:t>Tracy,</a:t>
            </a:r>
            <a:r>
              <a:rPr lang="es-MX" sz="2800" spc="425" dirty="0">
                <a:solidFill>
                  <a:srgbClr val="FFFFFF"/>
                </a:solidFill>
                <a:latin typeface="Times New Roman"/>
                <a:cs typeface="Times New Roman"/>
              </a:rPr>
              <a:t> </a:t>
            </a:r>
            <a:r>
              <a:rPr lang="es-MX" sz="2800" i="1" spc="10" dirty="0">
                <a:solidFill>
                  <a:srgbClr val="FFFFFF"/>
                </a:solidFill>
                <a:latin typeface="Times New Roman"/>
                <a:cs typeface="Times New Roman"/>
              </a:rPr>
              <a:t>Una</a:t>
            </a:r>
            <a:r>
              <a:rPr lang="es-MX" sz="2800" i="1" spc="65" dirty="0">
                <a:solidFill>
                  <a:srgbClr val="FFFFFF"/>
                </a:solidFill>
                <a:latin typeface="Times New Roman"/>
                <a:cs typeface="Times New Roman"/>
              </a:rPr>
              <a:t> </a:t>
            </a:r>
            <a:r>
              <a:rPr lang="es-MX" sz="2800" i="1" spc="10" dirty="0">
                <a:solidFill>
                  <a:srgbClr val="FFFFFF"/>
                </a:solidFill>
                <a:latin typeface="Times New Roman"/>
                <a:cs typeface="Times New Roman"/>
              </a:rPr>
              <a:t>breve</a:t>
            </a:r>
            <a:r>
              <a:rPr lang="es-MX" sz="2800" i="1" spc="60" dirty="0">
                <a:solidFill>
                  <a:srgbClr val="FFFFFF"/>
                </a:solidFill>
                <a:latin typeface="Times New Roman"/>
                <a:cs typeface="Times New Roman"/>
              </a:rPr>
              <a:t> </a:t>
            </a:r>
            <a:r>
              <a:rPr lang="es-MX" sz="2800" i="1" spc="10" dirty="0">
                <a:solidFill>
                  <a:srgbClr val="FFFFFF"/>
                </a:solidFill>
                <a:latin typeface="Times New Roman"/>
                <a:cs typeface="Times New Roman"/>
              </a:rPr>
              <a:t>historia</a:t>
            </a:r>
            <a:r>
              <a:rPr lang="es-MX" sz="2800" i="1" spc="45" dirty="0">
                <a:solidFill>
                  <a:srgbClr val="FFFFFF"/>
                </a:solidFill>
                <a:latin typeface="Times New Roman"/>
                <a:cs typeface="Times New Roman"/>
              </a:rPr>
              <a:t> </a:t>
            </a:r>
            <a:r>
              <a:rPr lang="es-MX" sz="2800" i="1" spc="10" dirty="0">
                <a:solidFill>
                  <a:srgbClr val="FFFFFF"/>
                </a:solidFill>
                <a:latin typeface="Times New Roman"/>
                <a:cs typeface="Times New Roman"/>
              </a:rPr>
              <a:t>de</a:t>
            </a:r>
            <a:r>
              <a:rPr lang="es-MX" sz="2800" i="1" spc="55" dirty="0">
                <a:solidFill>
                  <a:srgbClr val="FFFFFF"/>
                </a:solidFill>
                <a:latin typeface="Times New Roman"/>
                <a:cs typeface="Times New Roman"/>
              </a:rPr>
              <a:t> </a:t>
            </a:r>
            <a:r>
              <a:rPr lang="es-MX" sz="2800" i="1" spc="10" dirty="0">
                <a:solidFill>
                  <a:srgbClr val="FFFFFF"/>
                </a:solidFill>
                <a:latin typeface="Times New Roman"/>
                <a:cs typeface="Times New Roman"/>
              </a:rPr>
              <a:t>la</a:t>
            </a:r>
            <a:r>
              <a:rPr lang="es-MX" sz="2800" i="1" spc="70" dirty="0">
                <a:solidFill>
                  <a:srgbClr val="FFFFFF"/>
                </a:solidFill>
                <a:latin typeface="Times New Roman"/>
                <a:cs typeface="Times New Roman"/>
              </a:rPr>
              <a:t> </a:t>
            </a:r>
            <a:r>
              <a:rPr lang="es-MX" sz="2800" i="1" spc="10" dirty="0">
                <a:solidFill>
                  <a:srgbClr val="FFFFFF"/>
                </a:solidFill>
                <a:latin typeface="Times New Roman"/>
                <a:cs typeface="Times New Roman"/>
              </a:rPr>
              <a:t>interpretación</a:t>
            </a:r>
            <a:r>
              <a:rPr lang="es-MX" sz="2800" i="1" spc="20" dirty="0">
                <a:solidFill>
                  <a:srgbClr val="FFFFFF"/>
                </a:solidFill>
                <a:latin typeface="Times New Roman"/>
                <a:cs typeface="Times New Roman"/>
              </a:rPr>
              <a:t> </a:t>
            </a:r>
            <a:r>
              <a:rPr lang="es-MX" sz="2800" i="1" spc="-25" dirty="0">
                <a:solidFill>
                  <a:srgbClr val="FFFFFF"/>
                </a:solidFill>
                <a:latin typeface="Times New Roman"/>
                <a:cs typeface="Times New Roman"/>
              </a:rPr>
              <a:t>de </a:t>
            </a:r>
            <a:r>
              <a:rPr lang="es-MX" sz="2800" i="1" dirty="0">
                <a:solidFill>
                  <a:srgbClr val="FFFFFF"/>
                </a:solidFill>
                <a:latin typeface="Times New Roman"/>
                <a:cs typeface="Times New Roman"/>
              </a:rPr>
              <a:t>la</a:t>
            </a:r>
            <a:r>
              <a:rPr lang="es-MX" sz="2800" i="1" spc="35" dirty="0">
                <a:solidFill>
                  <a:srgbClr val="FFFFFF"/>
                </a:solidFill>
                <a:latin typeface="Times New Roman"/>
                <a:cs typeface="Times New Roman"/>
              </a:rPr>
              <a:t> </a:t>
            </a:r>
            <a:r>
              <a:rPr lang="es-MX" sz="2800" i="1" dirty="0">
                <a:solidFill>
                  <a:srgbClr val="FFFFFF"/>
                </a:solidFill>
                <a:latin typeface="Times New Roman"/>
                <a:cs typeface="Times New Roman"/>
              </a:rPr>
              <a:t>Biblia</a:t>
            </a:r>
            <a:r>
              <a:rPr lang="es-MX" sz="2800" dirty="0">
                <a:solidFill>
                  <a:srgbClr val="FFFFFF"/>
                </a:solidFill>
                <a:latin typeface="Times New Roman"/>
                <a:cs typeface="Times New Roman"/>
              </a:rPr>
              <a:t>,</a:t>
            </a:r>
            <a:r>
              <a:rPr lang="es-MX" sz="2800" spc="-60" dirty="0">
                <a:solidFill>
                  <a:srgbClr val="FFFFFF"/>
                </a:solidFill>
                <a:latin typeface="Times New Roman"/>
                <a:cs typeface="Times New Roman"/>
              </a:rPr>
              <a:t> </a:t>
            </a:r>
            <a:r>
              <a:rPr lang="es-MX" sz="2800" spc="55" dirty="0">
                <a:solidFill>
                  <a:srgbClr val="FFFFFF"/>
                </a:solidFill>
                <a:latin typeface="Times New Roman"/>
                <a:cs typeface="Times New Roman"/>
              </a:rPr>
              <a:t>Filadelfia:</a:t>
            </a:r>
            <a:r>
              <a:rPr lang="es-MX" sz="2800" spc="30" dirty="0">
                <a:solidFill>
                  <a:srgbClr val="FFFFFF"/>
                </a:solidFill>
                <a:latin typeface="Times New Roman"/>
                <a:cs typeface="Times New Roman"/>
              </a:rPr>
              <a:t> </a:t>
            </a:r>
            <a:r>
              <a:rPr lang="es-MX" sz="2800" spc="75" dirty="0">
                <a:solidFill>
                  <a:srgbClr val="FFFFFF"/>
                </a:solidFill>
                <a:latin typeface="Times New Roman"/>
                <a:cs typeface="Times New Roman"/>
              </a:rPr>
              <a:t>Fortress,</a:t>
            </a:r>
            <a:r>
              <a:rPr lang="es-MX" sz="2800" spc="-70" dirty="0">
                <a:solidFill>
                  <a:srgbClr val="FFFFFF"/>
                </a:solidFill>
                <a:latin typeface="Times New Roman"/>
                <a:cs typeface="Times New Roman"/>
              </a:rPr>
              <a:t> </a:t>
            </a:r>
            <a:r>
              <a:rPr lang="es-MX" sz="2800" spc="55" dirty="0">
                <a:solidFill>
                  <a:srgbClr val="FFFFFF"/>
                </a:solidFill>
                <a:latin typeface="Times New Roman"/>
                <a:cs typeface="Times New Roman"/>
              </a:rPr>
              <a:t>1984,</a:t>
            </a:r>
            <a:r>
              <a:rPr lang="es-MX" sz="2800" spc="-35" dirty="0">
                <a:solidFill>
                  <a:srgbClr val="FFFFFF"/>
                </a:solidFill>
                <a:latin typeface="Times New Roman"/>
                <a:cs typeface="Times New Roman"/>
              </a:rPr>
              <a:t> </a:t>
            </a:r>
            <a:r>
              <a:rPr lang="es-MX" sz="2800" spc="80" dirty="0">
                <a:solidFill>
                  <a:srgbClr val="FFFFFF"/>
                </a:solidFill>
                <a:latin typeface="Times New Roman"/>
                <a:cs typeface="Times New Roman"/>
              </a:rPr>
              <a:t>p.</a:t>
            </a:r>
            <a:r>
              <a:rPr lang="es-MX" sz="2800" spc="-45" dirty="0">
                <a:solidFill>
                  <a:srgbClr val="FFFFFF"/>
                </a:solidFill>
                <a:latin typeface="Times New Roman"/>
                <a:cs typeface="Times New Roman"/>
              </a:rPr>
              <a:t> </a:t>
            </a:r>
            <a:r>
              <a:rPr lang="es-MX" sz="2800" spc="-20" dirty="0">
                <a:solidFill>
                  <a:srgbClr val="FFFFFF"/>
                </a:solidFill>
                <a:latin typeface="Times New Roman"/>
                <a:cs typeface="Times New Roman"/>
              </a:rPr>
              <a:t>81).</a:t>
            </a:r>
            <a:endParaRPr lang="es-MX" sz="28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176580" y="820039"/>
            <a:ext cx="7236459" cy="4525010"/>
          </a:xfrm>
          <a:prstGeom prst="rect">
            <a:avLst/>
          </a:prstGeom>
        </p:spPr>
        <p:txBody>
          <a:bodyPr vert="horz" wrap="square" lIns="0" tIns="67310" rIns="0" bIns="0" rtlCol="0">
            <a:spAutoFit/>
          </a:bodyPr>
          <a:lstStyle/>
          <a:p>
            <a:pPr marL="12700" marR="5080">
              <a:lnSpc>
                <a:spcPct val="90000"/>
              </a:lnSpc>
              <a:spcBef>
                <a:spcPts val="530"/>
              </a:spcBef>
            </a:pPr>
            <a:r>
              <a:rPr sz="3600" spc="165" dirty="0">
                <a:solidFill>
                  <a:srgbClr val="FFFFFF"/>
                </a:solidFill>
                <a:latin typeface="Trebuchet MS"/>
                <a:cs typeface="Trebuchet MS"/>
              </a:rPr>
              <a:t>Es</a:t>
            </a:r>
            <a:r>
              <a:rPr sz="3600" spc="-310" dirty="0">
                <a:solidFill>
                  <a:srgbClr val="FFFFFF"/>
                </a:solidFill>
                <a:latin typeface="Trebuchet MS"/>
                <a:cs typeface="Trebuchet MS"/>
              </a:rPr>
              <a:t> </a:t>
            </a:r>
            <a:r>
              <a:rPr sz="3600" spc="-140" dirty="0">
                <a:solidFill>
                  <a:srgbClr val="FFFFFF"/>
                </a:solidFill>
                <a:latin typeface="Trebuchet MS"/>
                <a:cs typeface="Trebuchet MS"/>
              </a:rPr>
              <a:t>evidente,</a:t>
            </a:r>
            <a:r>
              <a:rPr sz="3600" spc="-305" dirty="0">
                <a:solidFill>
                  <a:srgbClr val="FFFFFF"/>
                </a:solidFill>
                <a:latin typeface="Trebuchet MS"/>
                <a:cs typeface="Trebuchet MS"/>
              </a:rPr>
              <a:t> </a:t>
            </a:r>
            <a:r>
              <a:rPr sz="3600" spc="-45" dirty="0">
                <a:solidFill>
                  <a:srgbClr val="FFFFFF"/>
                </a:solidFill>
                <a:latin typeface="Trebuchet MS"/>
                <a:cs typeface="Trebuchet MS"/>
              </a:rPr>
              <a:t>entonces,</a:t>
            </a:r>
            <a:r>
              <a:rPr sz="3600" spc="-305" dirty="0">
                <a:solidFill>
                  <a:srgbClr val="FFFFFF"/>
                </a:solidFill>
                <a:latin typeface="Trebuchet MS"/>
                <a:cs typeface="Trebuchet MS"/>
              </a:rPr>
              <a:t> </a:t>
            </a:r>
            <a:r>
              <a:rPr sz="3600" dirty="0">
                <a:solidFill>
                  <a:srgbClr val="FFFFFF"/>
                </a:solidFill>
                <a:latin typeface="Trebuchet MS"/>
                <a:cs typeface="Trebuchet MS"/>
              </a:rPr>
              <a:t>que</a:t>
            </a:r>
            <a:r>
              <a:rPr sz="3600" spc="-295" dirty="0">
                <a:solidFill>
                  <a:srgbClr val="FFFFFF"/>
                </a:solidFill>
                <a:latin typeface="Trebuchet MS"/>
                <a:cs typeface="Trebuchet MS"/>
              </a:rPr>
              <a:t> </a:t>
            </a:r>
            <a:r>
              <a:rPr sz="3600" dirty="0">
                <a:solidFill>
                  <a:srgbClr val="FFFFFF"/>
                </a:solidFill>
                <a:latin typeface="Trebuchet MS"/>
                <a:cs typeface="Trebuchet MS"/>
              </a:rPr>
              <a:t>si</a:t>
            </a:r>
            <a:r>
              <a:rPr sz="3600" spc="-310" dirty="0">
                <a:solidFill>
                  <a:srgbClr val="FFFFFF"/>
                </a:solidFill>
                <a:latin typeface="Trebuchet MS"/>
                <a:cs typeface="Trebuchet MS"/>
              </a:rPr>
              <a:t> </a:t>
            </a:r>
            <a:r>
              <a:rPr sz="3600" spc="-20" dirty="0">
                <a:solidFill>
                  <a:srgbClr val="FFFFFF"/>
                </a:solidFill>
                <a:latin typeface="Trebuchet MS"/>
                <a:cs typeface="Trebuchet MS"/>
              </a:rPr>
              <a:t>bien </a:t>
            </a:r>
            <a:r>
              <a:rPr sz="3600" spc="55" dirty="0">
                <a:solidFill>
                  <a:srgbClr val="FFFFFF"/>
                </a:solidFill>
                <a:latin typeface="Trebuchet MS"/>
                <a:cs typeface="Trebuchet MS"/>
              </a:rPr>
              <a:t>los</a:t>
            </a:r>
            <a:r>
              <a:rPr sz="3600" spc="-325" dirty="0">
                <a:solidFill>
                  <a:srgbClr val="FFFFFF"/>
                </a:solidFill>
                <a:latin typeface="Trebuchet MS"/>
                <a:cs typeface="Trebuchet MS"/>
              </a:rPr>
              <a:t> </a:t>
            </a:r>
            <a:r>
              <a:rPr sz="3600" spc="-10" dirty="0">
                <a:solidFill>
                  <a:srgbClr val="FFFFFF"/>
                </a:solidFill>
                <a:latin typeface="Trebuchet MS"/>
                <a:cs typeface="Trebuchet MS"/>
              </a:rPr>
              <a:t>padres</a:t>
            </a:r>
            <a:r>
              <a:rPr sz="3600" spc="-310" dirty="0">
                <a:solidFill>
                  <a:srgbClr val="FFFFFF"/>
                </a:solidFill>
                <a:latin typeface="Trebuchet MS"/>
                <a:cs typeface="Trebuchet MS"/>
              </a:rPr>
              <a:t> </a:t>
            </a:r>
            <a:r>
              <a:rPr sz="3600" spc="-165" dirty="0">
                <a:solidFill>
                  <a:srgbClr val="FFFFFF"/>
                </a:solidFill>
                <a:latin typeface="Trebuchet MS"/>
                <a:cs typeface="Trebuchet MS"/>
              </a:rPr>
              <a:t>y</a:t>
            </a:r>
            <a:r>
              <a:rPr sz="3600" spc="-320" dirty="0">
                <a:solidFill>
                  <a:srgbClr val="FFFFFF"/>
                </a:solidFill>
                <a:latin typeface="Trebuchet MS"/>
                <a:cs typeface="Trebuchet MS"/>
              </a:rPr>
              <a:t> </a:t>
            </a:r>
            <a:r>
              <a:rPr sz="3600" spc="60" dirty="0">
                <a:solidFill>
                  <a:srgbClr val="FFFFFF"/>
                </a:solidFill>
                <a:latin typeface="Trebuchet MS"/>
                <a:cs typeface="Trebuchet MS"/>
              </a:rPr>
              <a:t>los</a:t>
            </a:r>
            <a:r>
              <a:rPr sz="3600" spc="-320" dirty="0">
                <a:solidFill>
                  <a:srgbClr val="FFFFFF"/>
                </a:solidFill>
                <a:latin typeface="Trebuchet MS"/>
                <a:cs typeface="Trebuchet MS"/>
              </a:rPr>
              <a:t> </a:t>
            </a:r>
            <a:r>
              <a:rPr sz="3600" spc="-40" dirty="0">
                <a:solidFill>
                  <a:srgbClr val="FFFFFF"/>
                </a:solidFill>
                <a:latin typeface="Trebuchet MS"/>
                <a:cs typeface="Trebuchet MS"/>
              </a:rPr>
              <a:t>teólogos</a:t>
            </a:r>
            <a:r>
              <a:rPr sz="3600" spc="-290" dirty="0">
                <a:solidFill>
                  <a:srgbClr val="FFFFFF"/>
                </a:solidFill>
                <a:latin typeface="Trebuchet MS"/>
                <a:cs typeface="Trebuchet MS"/>
              </a:rPr>
              <a:t> </a:t>
            </a:r>
            <a:r>
              <a:rPr sz="3600" i="1" spc="-35" dirty="0">
                <a:solidFill>
                  <a:srgbClr val="FFFF00"/>
                </a:solidFill>
                <a:latin typeface="Trebuchet MS"/>
                <a:cs typeface="Trebuchet MS"/>
              </a:rPr>
              <a:t>estaban</a:t>
            </a:r>
            <a:r>
              <a:rPr sz="3600" i="1" spc="-320" dirty="0">
                <a:solidFill>
                  <a:srgbClr val="FFFF00"/>
                </a:solidFill>
                <a:latin typeface="Trebuchet MS"/>
                <a:cs typeface="Trebuchet MS"/>
              </a:rPr>
              <a:t> </a:t>
            </a:r>
            <a:r>
              <a:rPr sz="3600" i="1" spc="-25" dirty="0">
                <a:solidFill>
                  <a:srgbClr val="FFFF00"/>
                </a:solidFill>
                <a:latin typeface="Trebuchet MS"/>
                <a:cs typeface="Trebuchet MS"/>
              </a:rPr>
              <a:t>de acuerdo</a:t>
            </a:r>
            <a:r>
              <a:rPr sz="3600" i="1" spc="-325" dirty="0">
                <a:solidFill>
                  <a:srgbClr val="FFFF00"/>
                </a:solidFill>
                <a:latin typeface="Trebuchet MS"/>
                <a:cs typeface="Trebuchet MS"/>
              </a:rPr>
              <a:t> </a:t>
            </a:r>
            <a:r>
              <a:rPr sz="3600" i="1" spc="-30" dirty="0">
                <a:solidFill>
                  <a:srgbClr val="FFFF00"/>
                </a:solidFill>
                <a:latin typeface="Trebuchet MS"/>
                <a:cs typeface="Trebuchet MS"/>
              </a:rPr>
              <a:t>en</a:t>
            </a:r>
            <a:r>
              <a:rPr sz="3600" i="1" spc="-330" dirty="0">
                <a:solidFill>
                  <a:srgbClr val="FFFF00"/>
                </a:solidFill>
                <a:latin typeface="Trebuchet MS"/>
                <a:cs typeface="Trebuchet MS"/>
              </a:rPr>
              <a:t> </a:t>
            </a:r>
            <a:r>
              <a:rPr sz="3600" i="1" spc="-114" dirty="0">
                <a:solidFill>
                  <a:srgbClr val="FFFF00"/>
                </a:solidFill>
                <a:latin typeface="Trebuchet MS"/>
                <a:cs typeface="Trebuchet MS"/>
              </a:rPr>
              <a:t>la</a:t>
            </a:r>
            <a:r>
              <a:rPr sz="3600" i="1" spc="-330" dirty="0">
                <a:solidFill>
                  <a:srgbClr val="FFFF00"/>
                </a:solidFill>
                <a:latin typeface="Trebuchet MS"/>
                <a:cs typeface="Trebuchet MS"/>
              </a:rPr>
              <a:t> </a:t>
            </a:r>
            <a:r>
              <a:rPr sz="3600" i="1" spc="-145" dirty="0">
                <a:solidFill>
                  <a:srgbClr val="FFFF00"/>
                </a:solidFill>
                <a:latin typeface="Trebuchet MS"/>
                <a:cs typeface="Trebuchet MS"/>
              </a:rPr>
              <a:t>regla</a:t>
            </a:r>
            <a:r>
              <a:rPr sz="3600" i="1" spc="-305" dirty="0">
                <a:solidFill>
                  <a:srgbClr val="FFFF00"/>
                </a:solidFill>
                <a:latin typeface="Trebuchet MS"/>
                <a:cs typeface="Trebuchet MS"/>
              </a:rPr>
              <a:t> </a:t>
            </a:r>
            <a:r>
              <a:rPr sz="3600" i="1" spc="-30" dirty="0">
                <a:solidFill>
                  <a:srgbClr val="FFFF00"/>
                </a:solidFill>
                <a:latin typeface="Trebuchet MS"/>
                <a:cs typeface="Trebuchet MS"/>
              </a:rPr>
              <a:t>de</a:t>
            </a:r>
            <a:r>
              <a:rPr sz="3600" i="1" spc="-330" dirty="0">
                <a:solidFill>
                  <a:srgbClr val="FFFF00"/>
                </a:solidFill>
                <a:latin typeface="Trebuchet MS"/>
                <a:cs typeface="Trebuchet MS"/>
              </a:rPr>
              <a:t> </a:t>
            </a:r>
            <a:r>
              <a:rPr sz="3600" i="1" spc="-114" dirty="0">
                <a:solidFill>
                  <a:srgbClr val="FFFF00"/>
                </a:solidFill>
                <a:latin typeface="Trebuchet MS"/>
                <a:cs typeface="Trebuchet MS"/>
              </a:rPr>
              <a:t>la</a:t>
            </a:r>
            <a:r>
              <a:rPr sz="3600" i="1" spc="-330" dirty="0">
                <a:solidFill>
                  <a:srgbClr val="FFFF00"/>
                </a:solidFill>
                <a:latin typeface="Trebuchet MS"/>
                <a:cs typeface="Trebuchet MS"/>
              </a:rPr>
              <a:t> </a:t>
            </a:r>
            <a:r>
              <a:rPr sz="3600" i="1" spc="-275" dirty="0">
                <a:solidFill>
                  <a:srgbClr val="FFFF00"/>
                </a:solidFill>
                <a:latin typeface="Trebuchet MS"/>
                <a:cs typeface="Trebuchet MS"/>
              </a:rPr>
              <a:t>fe</a:t>
            </a:r>
            <a:r>
              <a:rPr sz="3600" spc="-275" dirty="0">
                <a:solidFill>
                  <a:srgbClr val="FFFFFF"/>
                </a:solidFill>
                <a:latin typeface="Trebuchet MS"/>
                <a:cs typeface="Trebuchet MS"/>
              </a:rPr>
              <a:t>,</a:t>
            </a:r>
            <a:r>
              <a:rPr sz="3600" spc="-315" dirty="0">
                <a:solidFill>
                  <a:srgbClr val="FFFFFF"/>
                </a:solidFill>
                <a:latin typeface="Trebuchet MS"/>
                <a:cs typeface="Trebuchet MS"/>
              </a:rPr>
              <a:t> </a:t>
            </a:r>
            <a:r>
              <a:rPr sz="3600" dirty="0">
                <a:solidFill>
                  <a:srgbClr val="FFFFFF"/>
                </a:solidFill>
                <a:latin typeface="Trebuchet MS"/>
                <a:cs typeface="Trebuchet MS"/>
              </a:rPr>
              <a:t>no</a:t>
            </a:r>
            <a:r>
              <a:rPr sz="3600" spc="-325" dirty="0">
                <a:solidFill>
                  <a:srgbClr val="FFFFFF"/>
                </a:solidFill>
                <a:latin typeface="Trebuchet MS"/>
                <a:cs typeface="Trebuchet MS"/>
              </a:rPr>
              <a:t> </a:t>
            </a:r>
            <a:r>
              <a:rPr sz="3600" spc="-10" dirty="0">
                <a:solidFill>
                  <a:srgbClr val="FFFFFF"/>
                </a:solidFill>
                <a:latin typeface="Trebuchet MS"/>
                <a:cs typeface="Trebuchet MS"/>
              </a:rPr>
              <a:t>todos estaban</a:t>
            </a:r>
            <a:r>
              <a:rPr sz="3600" spc="-310" dirty="0">
                <a:solidFill>
                  <a:srgbClr val="FFFFFF"/>
                </a:solidFill>
                <a:latin typeface="Trebuchet MS"/>
                <a:cs typeface="Trebuchet MS"/>
              </a:rPr>
              <a:t> </a:t>
            </a:r>
            <a:r>
              <a:rPr sz="3600" spc="-45" dirty="0">
                <a:solidFill>
                  <a:srgbClr val="FFFFFF"/>
                </a:solidFill>
                <a:latin typeface="Trebuchet MS"/>
                <a:cs typeface="Trebuchet MS"/>
              </a:rPr>
              <a:t>de</a:t>
            </a:r>
            <a:r>
              <a:rPr sz="3600" spc="-335" dirty="0">
                <a:solidFill>
                  <a:srgbClr val="FFFFFF"/>
                </a:solidFill>
                <a:latin typeface="Trebuchet MS"/>
                <a:cs typeface="Trebuchet MS"/>
              </a:rPr>
              <a:t> </a:t>
            </a:r>
            <a:r>
              <a:rPr sz="3600" spc="-35" dirty="0">
                <a:solidFill>
                  <a:srgbClr val="FFFFFF"/>
                </a:solidFill>
                <a:latin typeface="Trebuchet MS"/>
                <a:cs typeface="Trebuchet MS"/>
              </a:rPr>
              <a:t>acuerdo</a:t>
            </a:r>
            <a:r>
              <a:rPr sz="3600" spc="-320" dirty="0">
                <a:solidFill>
                  <a:srgbClr val="FFFFFF"/>
                </a:solidFill>
                <a:latin typeface="Trebuchet MS"/>
                <a:cs typeface="Trebuchet MS"/>
              </a:rPr>
              <a:t> </a:t>
            </a:r>
            <a:r>
              <a:rPr sz="3600" spc="-50" dirty="0">
                <a:solidFill>
                  <a:srgbClr val="FFFFFF"/>
                </a:solidFill>
                <a:latin typeface="Trebuchet MS"/>
                <a:cs typeface="Trebuchet MS"/>
              </a:rPr>
              <a:t>en</a:t>
            </a:r>
            <a:r>
              <a:rPr sz="3600" spc="-335" dirty="0">
                <a:solidFill>
                  <a:srgbClr val="FFFFFF"/>
                </a:solidFill>
                <a:latin typeface="Trebuchet MS"/>
                <a:cs typeface="Trebuchet MS"/>
              </a:rPr>
              <a:t> </a:t>
            </a:r>
            <a:r>
              <a:rPr sz="3600" spc="-114" dirty="0">
                <a:solidFill>
                  <a:srgbClr val="FFFFFF"/>
                </a:solidFill>
                <a:latin typeface="Trebuchet MS"/>
                <a:cs typeface="Trebuchet MS"/>
              </a:rPr>
              <a:t>el</a:t>
            </a:r>
            <a:r>
              <a:rPr sz="3600" spc="-315" dirty="0">
                <a:solidFill>
                  <a:srgbClr val="FFFFFF"/>
                </a:solidFill>
                <a:latin typeface="Trebuchet MS"/>
                <a:cs typeface="Trebuchet MS"/>
              </a:rPr>
              <a:t> </a:t>
            </a:r>
            <a:r>
              <a:rPr sz="3600" spc="-10" dirty="0">
                <a:solidFill>
                  <a:srgbClr val="FFFFFF"/>
                </a:solidFill>
                <a:latin typeface="Trebuchet MS"/>
                <a:cs typeface="Trebuchet MS"/>
              </a:rPr>
              <a:t>significado </a:t>
            </a:r>
            <a:r>
              <a:rPr sz="3600" spc="-25" dirty="0">
                <a:solidFill>
                  <a:srgbClr val="FFFFFF"/>
                </a:solidFill>
                <a:latin typeface="Trebuchet MS"/>
                <a:cs typeface="Trebuchet MS"/>
              </a:rPr>
              <a:t>preciso</a:t>
            </a:r>
            <a:r>
              <a:rPr sz="3600" spc="-315" dirty="0">
                <a:solidFill>
                  <a:srgbClr val="FFFFFF"/>
                </a:solidFill>
                <a:latin typeface="Trebuchet MS"/>
                <a:cs typeface="Trebuchet MS"/>
              </a:rPr>
              <a:t> </a:t>
            </a:r>
            <a:r>
              <a:rPr sz="3600" spc="-45" dirty="0">
                <a:solidFill>
                  <a:srgbClr val="FFFFFF"/>
                </a:solidFill>
                <a:latin typeface="Trebuchet MS"/>
                <a:cs typeface="Trebuchet MS"/>
              </a:rPr>
              <a:t>de</a:t>
            </a:r>
            <a:r>
              <a:rPr sz="3600" spc="-325" dirty="0">
                <a:solidFill>
                  <a:srgbClr val="FFFFFF"/>
                </a:solidFill>
                <a:latin typeface="Trebuchet MS"/>
                <a:cs typeface="Trebuchet MS"/>
              </a:rPr>
              <a:t> </a:t>
            </a:r>
            <a:r>
              <a:rPr sz="3600" spc="-70" dirty="0">
                <a:solidFill>
                  <a:srgbClr val="FFFFFF"/>
                </a:solidFill>
                <a:latin typeface="Trebuchet MS"/>
                <a:cs typeface="Trebuchet MS"/>
              </a:rPr>
              <a:t>la</a:t>
            </a:r>
            <a:r>
              <a:rPr sz="3600" spc="-320" dirty="0">
                <a:solidFill>
                  <a:srgbClr val="FFFFFF"/>
                </a:solidFill>
                <a:latin typeface="Trebuchet MS"/>
                <a:cs typeface="Trebuchet MS"/>
              </a:rPr>
              <a:t> </a:t>
            </a:r>
            <a:r>
              <a:rPr sz="3600" spc="-55" dirty="0">
                <a:solidFill>
                  <a:srgbClr val="FFFFFF"/>
                </a:solidFill>
                <a:latin typeface="Trebuchet MS"/>
                <a:cs typeface="Trebuchet MS"/>
              </a:rPr>
              <a:t>Escritura</a:t>
            </a:r>
            <a:r>
              <a:rPr sz="3600" spc="-330" dirty="0">
                <a:solidFill>
                  <a:srgbClr val="FFFFFF"/>
                </a:solidFill>
                <a:latin typeface="Trebuchet MS"/>
                <a:cs typeface="Trebuchet MS"/>
              </a:rPr>
              <a:t> </a:t>
            </a:r>
            <a:r>
              <a:rPr sz="3600" dirty="0">
                <a:solidFill>
                  <a:srgbClr val="FFFFFF"/>
                </a:solidFill>
                <a:latin typeface="Trebuchet MS"/>
                <a:cs typeface="Trebuchet MS"/>
              </a:rPr>
              <a:t>misma,</a:t>
            </a:r>
            <a:r>
              <a:rPr sz="3600" spc="-325" dirty="0">
                <a:solidFill>
                  <a:srgbClr val="FFFFFF"/>
                </a:solidFill>
                <a:latin typeface="Trebuchet MS"/>
                <a:cs typeface="Trebuchet MS"/>
              </a:rPr>
              <a:t> </a:t>
            </a:r>
            <a:r>
              <a:rPr sz="3600" spc="-165" dirty="0">
                <a:solidFill>
                  <a:srgbClr val="FFFFFF"/>
                </a:solidFill>
                <a:latin typeface="Trebuchet MS"/>
                <a:cs typeface="Trebuchet MS"/>
              </a:rPr>
              <a:t>y</a:t>
            </a:r>
            <a:r>
              <a:rPr sz="3600" spc="-295" dirty="0">
                <a:solidFill>
                  <a:srgbClr val="FFFFFF"/>
                </a:solidFill>
                <a:latin typeface="Trebuchet MS"/>
                <a:cs typeface="Trebuchet MS"/>
              </a:rPr>
              <a:t> </a:t>
            </a:r>
            <a:r>
              <a:rPr sz="3600" spc="75" dirty="0">
                <a:solidFill>
                  <a:srgbClr val="FFFFFF"/>
                </a:solidFill>
                <a:latin typeface="Trebuchet MS"/>
                <a:cs typeface="Trebuchet MS"/>
              </a:rPr>
              <a:t>se </a:t>
            </a:r>
            <a:r>
              <a:rPr sz="3600" spc="-100" dirty="0">
                <a:solidFill>
                  <a:srgbClr val="FFFFFF"/>
                </a:solidFill>
                <a:latin typeface="Trebuchet MS"/>
                <a:cs typeface="Trebuchet MS"/>
              </a:rPr>
              <a:t>aferraban</a:t>
            </a:r>
            <a:r>
              <a:rPr sz="3600" spc="-265" dirty="0">
                <a:solidFill>
                  <a:srgbClr val="FFFFFF"/>
                </a:solidFill>
                <a:latin typeface="Trebuchet MS"/>
                <a:cs typeface="Trebuchet MS"/>
              </a:rPr>
              <a:t> </a:t>
            </a:r>
            <a:r>
              <a:rPr sz="3600" dirty="0">
                <a:solidFill>
                  <a:srgbClr val="FFFFFF"/>
                </a:solidFill>
                <a:latin typeface="Trebuchet MS"/>
                <a:cs typeface="Trebuchet MS"/>
              </a:rPr>
              <a:t>a</a:t>
            </a:r>
            <a:r>
              <a:rPr sz="3600" spc="-305" dirty="0">
                <a:solidFill>
                  <a:srgbClr val="FFFFFF"/>
                </a:solidFill>
                <a:latin typeface="Trebuchet MS"/>
                <a:cs typeface="Trebuchet MS"/>
              </a:rPr>
              <a:t> </a:t>
            </a:r>
            <a:r>
              <a:rPr sz="3600" spc="-100" dirty="0">
                <a:solidFill>
                  <a:srgbClr val="FFFFFF"/>
                </a:solidFill>
                <a:latin typeface="Trebuchet MS"/>
                <a:cs typeface="Trebuchet MS"/>
              </a:rPr>
              <a:t>diferentes</a:t>
            </a:r>
            <a:r>
              <a:rPr sz="3600" spc="-285" dirty="0">
                <a:solidFill>
                  <a:srgbClr val="FFFFFF"/>
                </a:solidFill>
                <a:latin typeface="Trebuchet MS"/>
                <a:cs typeface="Trebuchet MS"/>
              </a:rPr>
              <a:t> </a:t>
            </a:r>
            <a:r>
              <a:rPr sz="3600" spc="-10" dirty="0">
                <a:solidFill>
                  <a:srgbClr val="FFFFFF"/>
                </a:solidFill>
                <a:latin typeface="Trebuchet MS"/>
                <a:cs typeface="Trebuchet MS"/>
              </a:rPr>
              <a:t>metodologías </a:t>
            </a:r>
            <a:r>
              <a:rPr sz="3600" spc="-120" dirty="0">
                <a:solidFill>
                  <a:srgbClr val="FFFFFF"/>
                </a:solidFill>
                <a:latin typeface="Trebuchet MS"/>
                <a:cs typeface="Trebuchet MS"/>
              </a:rPr>
              <a:t>interpretativas</a:t>
            </a:r>
            <a:r>
              <a:rPr sz="3600" spc="-285" dirty="0">
                <a:solidFill>
                  <a:srgbClr val="FFFFFF"/>
                </a:solidFill>
                <a:latin typeface="Trebuchet MS"/>
                <a:cs typeface="Trebuchet MS"/>
              </a:rPr>
              <a:t> </a:t>
            </a:r>
            <a:r>
              <a:rPr sz="3600" dirty="0">
                <a:solidFill>
                  <a:srgbClr val="FFFFFF"/>
                </a:solidFill>
                <a:latin typeface="Trebuchet MS"/>
                <a:cs typeface="Trebuchet MS"/>
              </a:rPr>
              <a:t>que</a:t>
            </a:r>
            <a:r>
              <a:rPr sz="3600" spc="-300" dirty="0">
                <a:solidFill>
                  <a:srgbClr val="FFFFFF"/>
                </a:solidFill>
                <a:latin typeface="Trebuchet MS"/>
                <a:cs typeface="Trebuchet MS"/>
              </a:rPr>
              <a:t> </a:t>
            </a:r>
            <a:r>
              <a:rPr sz="3600" spc="-45" dirty="0">
                <a:solidFill>
                  <a:srgbClr val="FFFFFF"/>
                </a:solidFill>
                <a:latin typeface="Trebuchet MS"/>
                <a:cs typeface="Trebuchet MS"/>
              </a:rPr>
              <a:t>resultaban</a:t>
            </a:r>
            <a:r>
              <a:rPr sz="3600" spc="-290" dirty="0">
                <a:solidFill>
                  <a:srgbClr val="FFFFFF"/>
                </a:solidFill>
                <a:latin typeface="Trebuchet MS"/>
                <a:cs typeface="Trebuchet MS"/>
              </a:rPr>
              <a:t> </a:t>
            </a:r>
            <a:r>
              <a:rPr sz="3600" spc="-25" dirty="0">
                <a:solidFill>
                  <a:srgbClr val="FFFFFF"/>
                </a:solidFill>
                <a:latin typeface="Trebuchet MS"/>
                <a:cs typeface="Trebuchet MS"/>
              </a:rPr>
              <a:t>en </a:t>
            </a:r>
            <a:r>
              <a:rPr sz="3600" spc="-65" dirty="0">
                <a:solidFill>
                  <a:srgbClr val="FFFFFF"/>
                </a:solidFill>
                <a:latin typeface="Trebuchet MS"/>
                <a:cs typeface="Trebuchet MS"/>
              </a:rPr>
              <a:t>diferencias</a:t>
            </a:r>
            <a:r>
              <a:rPr sz="3600" spc="-250" dirty="0">
                <a:solidFill>
                  <a:srgbClr val="FFFFFF"/>
                </a:solidFill>
                <a:latin typeface="Trebuchet MS"/>
                <a:cs typeface="Trebuchet MS"/>
              </a:rPr>
              <a:t> </a:t>
            </a:r>
            <a:r>
              <a:rPr sz="3600" spc="-45" dirty="0">
                <a:solidFill>
                  <a:srgbClr val="FFFFFF"/>
                </a:solidFill>
                <a:latin typeface="Trebuchet MS"/>
                <a:cs typeface="Trebuchet MS"/>
              </a:rPr>
              <a:t>de</a:t>
            </a:r>
            <a:r>
              <a:rPr sz="3600" spc="-275" dirty="0">
                <a:solidFill>
                  <a:srgbClr val="FFFFFF"/>
                </a:solidFill>
                <a:latin typeface="Trebuchet MS"/>
                <a:cs typeface="Trebuchet MS"/>
              </a:rPr>
              <a:t> </a:t>
            </a:r>
            <a:r>
              <a:rPr sz="3600" spc="-120" dirty="0">
                <a:solidFill>
                  <a:srgbClr val="FFFFFF"/>
                </a:solidFill>
                <a:latin typeface="Trebuchet MS"/>
                <a:cs typeface="Trebuchet MS"/>
              </a:rPr>
              <a:t>interpretación.</a:t>
            </a:r>
            <a:r>
              <a:rPr sz="3600" spc="-254" dirty="0">
                <a:solidFill>
                  <a:srgbClr val="FFFFFF"/>
                </a:solidFill>
                <a:latin typeface="Trebuchet MS"/>
                <a:cs typeface="Trebuchet MS"/>
              </a:rPr>
              <a:t> </a:t>
            </a:r>
            <a:r>
              <a:rPr sz="3600" spc="90" dirty="0">
                <a:solidFill>
                  <a:srgbClr val="FFFFFF"/>
                </a:solidFill>
                <a:latin typeface="Trebuchet MS"/>
                <a:cs typeface="Trebuchet MS"/>
              </a:rPr>
              <a:t>Como </a:t>
            </a:r>
            <a:r>
              <a:rPr sz="3600" dirty="0">
                <a:solidFill>
                  <a:srgbClr val="FFFFFF"/>
                </a:solidFill>
                <a:latin typeface="Trebuchet MS"/>
                <a:cs typeface="Trebuchet MS"/>
              </a:rPr>
              <a:t>señala</a:t>
            </a:r>
            <a:r>
              <a:rPr sz="3600" spc="-270" dirty="0">
                <a:solidFill>
                  <a:srgbClr val="FFFFFF"/>
                </a:solidFill>
                <a:latin typeface="Trebuchet MS"/>
                <a:cs typeface="Trebuchet MS"/>
              </a:rPr>
              <a:t> </a:t>
            </a:r>
            <a:r>
              <a:rPr sz="3600" spc="-50" dirty="0">
                <a:solidFill>
                  <a:srgbClr val="FFFFFF"/>
                </a:solidFill>
                <a:latin typeface="Trebuchet MS"/>
                <a:cs typeface="Trebuchet MS"/>
              </a:rPr>
              <a:t>Boniface</a:t>
            </a:r>
            <a:r>
              <a:rPr sz="3600" spc="-254" dirty="0">
                <a:solidFill>
                  <a:srgbClr val="FFFFFF"/>
                </a:solidFill>
                <a:latin typeface="Trebuchet MS"/>
                <a:cs typeface="Trebuchet MS"/>
              </a:rPr>
              <a:t> </a:t>
            </a:r>
            <a:r>
              <a:rPr sz="3600" spc="-10" dirty="0">
                <a:solidFill>
                  <a:srgbClr val="FFFFFF"/>
                </a:solidFill>
                <a:latin typeface="Trebuchet MS"/>
                <a:cs typeface="Trebuchet MS"/>
              </a:rPr>
              <a:t>Ramsey:</a:t>
            </a:r>
            <a:endParaRPr sz="3600">
              <a:latin typeface="Trebuchet MS"/>
              <a:cs typeface="Trebuchet MS"/>
            </a:endParaRPr>
          </a:p>
        </p:txBody>
      </p:sp>
      <p:pic>
        <p:nvPicPr>
          <p:cNvPr id="4" name="object 4"/>
          <p:cNvPicPr/>
          <p:nvPr/>
        </p:nvPicPr>
        <p:blipFill>
          <a:blip r:embed="rId2" cstate="print"/>
          <a:stretch>
            <a:fillRect/>
          </a:stretch>
        </p:blipFill>
        <p:spPr>
          <a:xfrm>
            <a:off x="7624698" y="-1"/>
            <a:ext cx="4567174" cy="6857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288137" y="791083"/>
            <a:ext cx="7143750" cy="4707890"/>
          </a:xfrm>
          <a:prstGeom prst="rect">
            <a:avLst/>
          </a:prstGeom>
        </p:spPr>
        <p:txBody>
          <a:bodyPr vert="horz" wrap="square" lIns="0" tIns="85725" rIns="0" bIns="0" rtlCol="0">
            <a:spAutoFit/>
          </a:bodyPr>
          <a:lstStyle/>
          <a:p>
            <a:pPr marL="12065" marR="5080" indent="1905" algn="ctr">
              <a:lnSpc>
                <a:spcPct val="90000"/>
              </a:lnSpc>
              <a:spcBef>
                <a:spcPts val="675"/>
              </a:spcBef>
            </a:pPr>
            <a:r>
              <a:rPr sz="4800" spc="-60" dirty="0">
                <a:solidFill>
                  <a:srgbClr val="FFFFFF"/>
                </a:solidFill>
                <a:latin typeface="Trebuchet MS"/>
                <a:cs typeface="Trebuchet MS"/>
              </a:rPr>
              <a:t>“Debe</a:t>
            </a:r>
            <a:r>
              <a:rPr sz="4800" spc="-459" dirty="0">
                <a:solidFill>
                  <a:srgbClr val="FFFFFF"/>
                </a:solidFill>
                <a:latin typeface="Trebuchet MS"/>
                <a:cs typeface="Trebuchet MS"/>
              </a:rPr>
              <a:t> </a:t>
            </a:r>
            <a:r>
              <a:rPr sz="4800" spc="-55" dirty="0">
                <a:solidFill>
                  <a:srgbClr val="FFFFFF"/>
                </a:solidFill>
                <a:latin typeface="Trebuchet MS"/>
                <a:cs typeface="Trebuchet MS"/>
              </a:rPr>
              <a:t>quedar</a:t>
            </a:r>
            <a:r>
              <a:rPr sz="4800" spc="-445" dirty="0">
                <a:solidFill>
                  <a:srgbClr val="FFFFFF"/>
                </a:solidFill>
                <a:latin typeface="Trebuchet MS"/>
                <a:cs typeface="Trebuchet MS"/>
              </a:rPr>
              <a:t> </a:t>
            </a:r>
            <a:r>
              <a:rPr sz="4800" spc="-60" dirty="0">
                <a:solidFill>
                  <a:srgbClr val="FFFFFF"/>
                </a:solidFill>
                <a:latin typeface="Trebuchet MS"/>
                <a:cs typeface="Trebuchet MS"/>
              </a:rPr>
              <a:t>claro</a:t>
            </a:r>
            <a:r>
              <a:rPr sz="4800" spc="-440" dirty="0">
                <a:solidFill>
                  <a:srgbClr val="FFFFFF"/>
                </a:solidFill>
                <a:latin typeface="Trebuchet MS"/>
                <a:cs typeface="Trebuchet MS"/>
              </a:rPr>
              <a:t> </a:t>
            </a:r>
            <a:r>
              <a:rPr sz="4800" spc="-30" dirty="0">
                <a:solidFill>
                  <a:srgbClr val="FFFFFF"/>
                </a:solidFill>
                <a:latin typeface="Trebuchet MS"/>
                <a:cs typeface="Trebuchet MS"/>
              </a:rPr>
              <a:t>que</a:t>
            </a:r>
            <a:r>
              <a:rPr sz="4800" spc="-445" dirty="0">
                <a:solidFill>
                  <a:srgbClr val="FFFFFF"/>
                </a:solidFill>
                <a:latin typeface="Trebuchet MS"/>
                <a:cs typeface="Trebuchet MS"/>
              </a:rPr>
              <a:t> </a:t>
            </a:r>
            <a:r>
              <a:rPr sz="4800" spc="-35" dirty="0">
                <a:solidFill>
                  <a:srgbClr val="FFFFFF"/>
                </a:solidFill>
                <a:latin typeface="Trebuchet MS"/>
                <a:cs typeface="Trebuchet MS"/>
              </a:rPr>
              <a:t>la </a:t>
            </a:r>
            <a:r>
              <a:rPr sz="4800" spc="-140" dirty="0">
                <a:solidFill>
                  <a:srgbClr val="FFFFFF"/>
                </a:solidFill>
                <a:latin typeface="Trebuchet MS"/>
                <a:cs typeface="Trebuchet MS"/>
              </a:rPr>
              <a:t>interpretación</a:t>
            </a:r>
            <a:r>
              <a:rPr sz="4800" spc="-440" dirty="0">
                <a:solidFill>
                  <a:srgbClr val="FFFFFF"/>
                </a:solidFill>
                <a:latin typeface="Trebuchet MS"/>
                <a:cs typeface="Trebuchet MS"/>
              </a:rPr>
              <a:t> </a:t>
            </a:r>
            <a:r>
              <a:rPr sz="4800" spc="-60" dirty="0">
                <a:solidFill>
                  <a:srgbClr val="FFFFFF"/>
                </a:solidFill>
                <a:latin typeface="Trebuchet MS"/>
                <a:cs typeface="Trebuchet MS"/>
              </a:rPr>
              <a:t>de</a:t>
            </a:r>
            <a:r>
              <a:rPr sz="4800" spc="-405" dirty="0">
                <a:solidFill>
                  <a:srgbClr val="FFFFFF"/>
                </a:solidFill>
                <a:latin typeface="Trebuchet MS"/>
                <a:cs typeface="Trebuchet MS"/>
              </a:rPr>
              <a:t> </a:t>
            </a:r>
            <a:r>
              <a:rPr sz="4800" spc="50" dirty="0">
                <a:solidFill>
                  <a:srgbClr val="FFFFFF"/>
                </a:solidFill>
                <a:latin typeface="Trebuchet MS"/>
                <a:cs typeface="Trebuchet MS"/>
              </a:rPr>
              <a:t>las </a:t>
            </a:r>
            <a:r>
              <a:rPr sz="4800" spc="-30" dirty="0">
                <a:solidFill>
                  <a:srgbClr val="FFFFFF"/>
                </a:solidFill>
                <a:latin typeface="Trebuchet MS"/>
                <a:cs typeface="Trebuchet MS"/>
              </a:rPr>
              <a:t>Escrituras</a:t>
            </a:r>
            <a:r>
              <a:rPr sz="4800" spc="-420" dirty="0">
                <a:solidFill>
                  <a:srgbClr val="FFFFFF"/>
                </a:solidFill>
                <a:latin typeface="Trebuchet MS"/>
                <a:cs typeface="Trebuchet MS"/>
              </a:rPr>
              <a:t> </a:t>
            </a:r>
            <a:r>
              <a:rPr sz="4800" spc="-60" dirty="0">
                <a:solidFill>
                  <a:srgbClr val="FFFFFF"/>
                </a:solidFill>
                <a:latin typeface="Trebuchet MS"/>
                <a:cs typeface="Trebuchet MS"/>
              </a:rPr>
              <a:t>en</a:t>
            </a:r>
            <a:r>
              <a:rPr sz="4800" spc="-434" dirty="0">
                <a:solidFill>
                  <a:srgbClr val="FFFFFF"/>
                </a:solidFill>
                <a:latin typeface="Trebuchet MS"/>
                <a:cs typeface="Trebuchet MS"/>
              </a:rPr>
              <a:t> </a:t>
            </a:r>
            <a:r>
              <a:rPr sz="4800" spc="-90" dirty="0">
                <a:solidFill>
                  <a:srgbClr val="FFFFFF"/>
                </a:solidFill>
                <a:latin typeface="Trebuchet MS"/>
                <a:cs typeface="Trebuchet MS"/>
              </a:rPr>
              <a:t>la</a:t>
            </a:r>
            <a:r>
              <a:rPr sz="4800" spc="-434" dirty="0">
                <a:solidFill>
                  <a:srgbClr val="FFFFFF"/>
                </a:solidFill>
                <a:latin typeface="Trebuchet MS"/>
                <a:cs typeface="Trebuchet MS"/>
              </a:rPr>
              <a:t> </a:t>
            </a:r>
            <a:r>
              <a:rPr sz="4800" spc="-10" dirty="0">
                <a:solidFill>
                  <a:srgbClr val="FFFFFF"/>
                </a:solidFill>
                <a:latin typeface="Trebuchet MS"/>
                <a:cs typeface="Trebuchet MS"/>
              </a:rPr>
              <a:t>Iglesia </a:t>
            </a:r>
            <a:r>
              <a:rPr sz="4800" spc="-165" dirty="0">
                <a:solidFill>
                  <a:srgbClr val="FFFFFF"/>
                </a:solidFill>
                <a:latin typeface="Trebuchet MS"/>
                <a:cs typeface="Trebuchet MS"/>
              </a:rPr>
              <a:t>primitiva</a:t>
            </a:r>
            <a:r>
              <a:rPr sz="4800" spc="-440" dirty="0">
                <a:solidFill>
                  <a:srgbClr val="FFFFFF"/>
                </a:solidFill>
                <a:latin typeface="Trebuchet MS"/>
                <a:cs typeface="Trebuchet MS"/>
              </a:rPr>
              <a:t> </a:t>
            </a:r>
            <a:r>
              <a:rPr sz="4800" i="1" spc="-200" dirty="0">
                <a:solidFill>
                  <a:srgbClr val="FFFF00"/>
                </a:solidFill>
                <a:latin typeface="Trebuchet MS"/>
                <a:cs typeface="Trebuchet MS"/>
              </a:rPr>
              <a:t>era</a:t>
            </a:r>
            <a:r>
              <a:rPr sz="4800" i="1" spc="-425" dirty="0">
                <a:solidFill>
                  <a:srgbClr val="FFFF00"/>
                </a:solidFill>
                <a:latin typeface="Trebuchet MS"/>
                <a:cs typeface="Trebuchet MS"/>
              </a:rPr>
              <a:t> </a:t>
            </a:r>
            <a:r>
              <a:rPr sz="4800" i="1" spc="-30" dirty="0">
                <a:solidFill>
                  <a:srgbClr val="FFFF00"/>
                </a:solidFill>
                <a:latin typeface="Trebuchet MS"/>
                <a:cs typeface="Trebuchet MS"/>
              </a:rPr>
              <a:t>un</a:t>
            </a:r>
            <a:r>
              <a:rPr sz="4800" i="1" spc="-430" dirty="0">
                <a:solidFill>
                  <a:srgbClr val="FFFF00"/>
                </a:solidFill>
                <a:latin typeface="Trebuchet MS"/>
                <a:cs typeface="Trebuchet MS"/>
              </a:rPr>
              <a:t> </a:t>
            </a:r>
            <a:r>
              <a:rPr sz="4800" i="1" spc="-30" dirty="0">
                <a:solidFill>
                  <a:srgbClr val="FFFF00"/>
                </a:solidFill>
                <a:latin typeface="Trebuchet MS"/>
                <a:cs typeface="Trebuchet MS"/>
              </a:rPr>
              <a:t>asunto</a:t>
            </a:r>
            <a:r>
              <a:rPr sz="4800" i="1" spc="-425" dirty="0">
                <a:solidFill>
                  <a:srgbClr val="FFFF00"/>
                </a:solidFill>
                <a:latin typeface="Trebuchet MS"/>
                <a:cs typeface="Trebuchet MS"/>
              </a:rPr>
              <a:t> </a:t>
            </a:r>
            <a:r>
              <a:rPr sz="4800" i="1" spc="-25" dirty="0">
                <a:solidFill>
                  <a:srgbClr val="FFFF00"/>
                </a:solidFill>
                <a:latin typeface="Trebuchet MS"/>
                <a:cs typeface="Trebuchet MS"/>
              </a:rPr>
              <a:t>que </a:t>
            </a:r>
            <a:r>
              <a:rPr sz="4800" i="1" spc="-155" dirty="0">
                <a:solidFill>
                  <a:srgbClr val="FFFF00"/>
                </a:solidFill>
                <a:latin typeface="Trebuchet MS"/>
                <a:cs typeface="Trebuchet MS"/>
              </a:rPr>
              <a:t>ofrecía</a:t>
            </a:r>
            <a:r>
              <a:rPr sz="4800" i="1" spc="-450" dirty="0">
                <a:solidFill>
                  <a:srgbClr val="FFFF00"/>
                </a:solidFill>
                <a:latin typeface="Trebuchet MS"/>
                <a:cs typeface="Trebuchet MS"/>
              </a:rPr>
              <a:t> </a:t>
            </a:r>
            <a:r>
              <a:rPr sz="4800" i="1" spc="65" dirty="0">
                <a:solidFill>
                  <a:srgbClr val="FFFF00"/>
                </a:solidFill>
                <a:latin typeface="Trebuchet MS"/>
                <a:cs typeface="Trebuchet MS"/>
              </a:rPr>
              <a:t>casi</a:t>
            </a:r>
            <a:r>
              <a:rPr sz="4800" i="1" spc="-445" dirty="0">
                <a:solidFill>
                  <a:srgbClr val="FFFF00"/>
                </a:solidFill>
                <a:latin typeface="Trebuchet MS"/>
                <a:cs typeface="Trebuchet MS"/>
              </a:rPr>
              <a:t> </a:t>
            </a:r>
            <a:r>
              <a:rPr sz="4800" i="1" spc="-10" dirty="0">
                <a:solidFill>
                  <a:srgbClr val="FFFF00"/>
                </a:solidFill>
                <a:latin typeface="Trebuchet MS"/>
                <a:cs typeface="Trebuchet MS"/>
              </a:rPr>
              <a:t>innumerables </a:t>
            </a:r>
            <a:r>
              <a:rPr sz="4800" i="1" spc="-55" dirty="0">
                <a:solidFill>
                  <a:srgbClr val="FFFF00"/>
                </a:solidFill>
                <a:latin typeface="Trebuchet MS"/>
                <a:cs typeface="Trebuchet MS"/>
              </a:rPr>
              <a:t>posibilidades</a:t>
            </a:r>
            <a:r>
              <a:rPr sz="4800" i="1" spc="-415" dirty="0">
                <a:solidFill>
                  <a:srgbClr val="FFFF00"/>
                </a:solidFill>
                <a:latin typeface="Trebuchet MS"/>
                <a:cs typeface="Trebuchet MS"/>
              </a:rPr>
              <a:t> </a:t>
            </a:r>
            <a:r>
              <a:rPr sz="4800" i="1" spc="-50" dirty="0">
                <a:solidFill>
                  <a:srgbClr val="FFFF00"/>
                </a:solidFill>
                <a:latin typeface="Trebuchet MS"/>
                <a:cs typeface="Trebuchet MS"/>
              </a:rPr>
              <a:t>y </a:t>
            </a:r>
            <a:r>
              <a:rPr sz="4800" i="1" spc="-10" dirty="0">
                <a:solidFill>
                  <a:srgbClr val="FFFF00"/>
                </a:solidFill>
                <a:latin typeface="Trebuchet MS"/>
                <a:cs typeface="Trebuchet MS"/>
              </a:rPr>
              <a:t>variaciones</a:t>
            </a:r>
            <a:r>
              <a:rPr sz="4800" spc="-10" dirty="0">
                <a:solidFill>
                  <a:srgbClr val="FFFFFF"/>
                </a:solidFill>
                <a:latin typeface="Trebuchet MS"/>
                <a:cs typeface="Trebuchet MS"/>
              </a:rPr>
              <a:t>”</a:t>
            </a:r>
            <a:endParaRPr sz="4800">
              <a:latin typeface="Trebuchet MS"/>
              <a:cs typeface="Trebuchet MS"/>
            </a:endParaRPr>
          </a:p>
        </p:txBody>
      </p:sp>
      <p:pic>
        <p:nvPicPr>
          <p:cNvPr id="4" name="object 4"/>
          <p:cNvPicPr/>
          <p:nvPr/>
        </p:nvPicPr>
        <p:blipFill>
          <a:blip r:embed="rId2" cstate="print"/>
          <a:stretch>
            <a:fillRect/>
          </a:stretch>
        </p:blipFill>
        <p:spPr>
          <a:xfrm>
            <a:off x="7624698" y="-1"/>
            <a:ext cx="4567174" cy="6857999"/>
          </a:xfrm>
          <a:prstGeom prst="rect">
            <a:avLst/>
          </a:prstGeom>
        </p:spPr>
      </p:pic>
      <p:sp>
        <p:nvSpPr>
          <p:cNvPr id="5" name="object 5"/>
          <p:cNvSpPr txBox="1"/>
          <p:nvPr/>
        </p:nvSpPr>
        <p:spPr>
          <a:xfrm>
            <a:off x="412495" y="6232347"/>
            <a:ext cx="6696709" cy="571500"/>
          </a:xfrm>
          <a:prstGeom prst="rect">
            <a:avLst/>
          </a:prstGeom>
        </p:spPr>
        <p:txBody>
          <a:bodyPr vert="horz" wrap="square" lIns="0" tIns="23495" rIns="0" bIns="0" rtlCol="0">
            <a:spAutoFit/>
          </a:bodyPr>
          <a:lstStyle/>
          <a:p>
            <a:pPr marL="12700" marR="5080">
              <a:lnSpc>
                <a:spcPts val="2140"/>
              </a:lnSpc>
              <a:spcBef>
                <a:spcPts val="185"/>
              </a:spcBef>
            </a:pPr>
            <a:r>
              <a:rPr sz="1800" spc="50" dirty="0">
                <a:solidFill>
                  <a:srgbClr val="FFFFFF"/>
                </a:solidFill>
                <a:latin typeface="Times New Roman"/>
                <a:cs typeface="Times New Roman"/>
              </a:rPr>
              <a:t>Boniface</a:t>
            </a:r>
            <a:r>
              <a:rPr sz="1800" spc="90" dirty="0">
                <a:solidFill>
                  <a:srgbClr val="FFFFFF"/>
                </a:solidFill>
                <a:latin typeface="Times New Roman"/>
                <a:cs typeface="Times New Roman"/>
              </a:rPr>
              <a:t> </a:t>
            </a:r>
            <a:r>
              <a:rPr sz="1800" dirty="0">
                <a:solidFill>
                  <a:srgbClr val="FFFFFF"/>
                </a:solidFill>
                <a:latin typeface="Times New Roman"/>
                <a:cs typeface="Times New Roman"/>
              </a:rPr>
              <a:t>Ramsey,</a:t>
            </a:r>
            <a:r>
              <a:rPr sz="1800" spc="35"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30"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dirty="0">
                <a:solidFill>
                  <a:srgbClr val="FFFFFF"/>
                </a:solidFill>
                <a:latin typeface="Times New Roman"/>
                <a:cs typeface="Times New Roman"/>
              </a:rPr>
              <a:t>Read</a:t>
            </a:r>
            <a:r>
              <a:rPr sz="1800" i="1" spc="65" dirty="0">
                <a:solidFill>
                  <a:srgbClr val="FFFFFF"/>
                </a:solidFill>
                <a:latin typeface="Times New Roman"/>
                <a:cs typeface="Times New Roman"/>
              </a:rPr>
              <a:t> the</a:t>
            </a:r>
            <a:r>
              <a:rPr sz="1800" i="1" spc="8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60"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25"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spc="-20" dirty="0">
                <a:solidFill>
                  <a:srgbClr val="FFFFFF"/>
                </a:solidFill>
                <a:latin typeface="Times New Roman"/>
                <a:cs typeface="Times New Roman"/>
              </a:rPr>
              <a:t>Read </a:t>
            </a:r>
            <a:r>
              <a:rPr sz="1800" i="1" spc="65" dirty="0">
                <a:solidFill>
                  <a:srgbClr val="FFFFFF"/>
                </a:solidFill>
                <a:latin typeface="Times New Roman"/>
                <a:cs typeface="Times New Roman"/>
              </a:rPr>
              <a:t>the</a:t>
            </a:r>
            <a:r>
              <a:rPr sz="1800" i="1" spc="-1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80" dirty="0">
                <a:solidFill>
                  <a:srgbClr val="FFFFFF"/>
                </a:solidFill>
                <a:latin typeface="Times New Roman"/>
                <a:cs typeface="Times New Roman"/>
              </a:rPr>
              <a:t> </a:t>
            </a:r>
            <a:r>
              <a:rPr sz="1800" spc="55" dirty="0">
                <a:solidFill>
                  <a:srgbClr val="FFFFFF"/>
                </a:solidFill>
                <a:latin typeface="Times New Roman"/>
                <a:cs typeface="Times New Roman"/>
              </a:rPr>
              <a:t>,</a:t>
            </a:r>
            <a:r>
              <a:rPr sz="1800" spc="-75" dirty="0">
                <a:solidFill>
                  <a:srgbClr val="FFFFFF"/>
                </a:solidFill>
                <a:latin typeface="Times New Roman"/>
                <a:cs typeface="Times New Roman"/>
              </a:rPr>
              <a:t> </a:t>
            </a:r>
            <a:r>
              <a:rPr sz="1800" spc="70" dirty="0">
                <a:solidFill>
                  <a:srgbClr val="FFFFFF"/>
                </a:solidFill>
                <a:latin typeface="Times New Roman"/>
                <a:cs typeface="Times New Roman"/>
              </a:rPr>
              <a:t>Londres:</a:t>
            </a:r>
            <a:r>
              <a:rPr sz="1800" dirty="0">
                <a:solidFill>
                  <a:srgbClr val="FFFFFF"/>
                </a:solidFill>
                <a:latin typeface="Times New Roman"/>
                <a:cs typeface="Times New Roman"/>
              </a:rPr>
              <a:t> </a:t>
            </a:r>
            <a:r>
              <a:rPr sz="1800" spc="90" dirty="0">
                <a:solidFill>
                  <a:srgbClr val="FFFFFF"/>
                </a:solidFill>
                <a:latin typeface="Times New Roman"/>
                <a:cs typeface="Times New Roman"/>
              </a:rPr>
              <a:t>Darton,</a:t>
            </a:r>
            <a:r>
              <a:rPr sz="1800" spc="-75" dirty="0">
                <a:solidFill>
                  <a:srgbClr val="FFFFFF"/>
                </a:solidFill>
                <a:latin typeface="Times New Roman"/>
                <a:cs typeface="Times New Roman"/>
              </a:rPr>
              <a:t> </a:t>
            </a:r>
            <a:r>
              <a:rPr sz="1800" spc="80" dirty="0">
                <a:solidFill>
                  <a:srgbClr val="FFFFFF"/>
                </a:solidFill>
                <a:latin typeface="Times New Roman"/>
                <a:cs typeface="Times New Roman"/>
              </a:rPr>
              <a:t>Longman</a:t>
            </a:r>
            <a:r>
              <a:rPr sz="1800" spc="20" dirty="0">
                <a:solidFill>
                  <a:srgbClr val="FFFFFF"/>
                </a:solidFill>
                <a:latin typeface="Times New Roman"/>
                <a:cs typeface="Times New Roman"/>
              </a:rPr>
              <a:t> </a:t>
            </a:r>
            <a:r>
              <a:rPr sz="1800" spc="150" dirty="0">
                <a:solidFill>
                  <a:srgbClr val="FFFFFF"/>
                </a:solidFill>
                <a:latin typeface="Times New Roman"/>
                <a:cs typeface="Times New Roman"/>
              </a:rPr>
              <a:t>&amp;</a:t>
            </a:r>
            <a:r>
              <a:rPr sz="1800" spc="-5" dirty="0">
                <a:solidFill>
                  <a:srgbClr val="FFFFFF"/>
                </a:solidFill>
                <a:latin typeface="Times New Roman"/>
                <a:cs typeface="Times New Roman"/>
              </a:rPr>
              <a:t> </a:t>
            </a:r>
            <a:r>
              <a:rPr sz="1800" spc="50" dirty="0">
                <a:solidFill>
                  <a:srgbClr val="FFFFFF"/>
                </a:solidFill>
                <a:latin typeface="Times New Roman"/>
                <a:cs typeface="Times New Roman"/>
              </a:rPr>
              <a:t>Todd,</a:t>
            </a:r>
            <a:r>
              <a:rPr sz="1800" spc="-60" dirty="0">
                <a:solidFill>
                  <a:srgbClr val="FFFFFF"/>
                </a:solidFill>
                <a:latin typeface="Times New Roman"/>
                <a:cs typeface="Times New Roman"/>
              </a:rPr>
              <a:t> </a:t>
            </a:r>
            <a:r>
              <a:rPr sz="1800" spc="50" dirty="0">
                <a:solidFill>
                  <a:srgbClr val="FFFFFF"/>
                </a:solidFill>
                <a:latin typeface="Times New Roman"/>
                <a:cs typeface="Times New Roman"/>
              </a:rPr>
              <a:t>1986,</a:t>
            </a:r>
            <a:r>
              <a:rPr sz="1800" spc="-100" dirty="0">
                <a:solidFill>
                  <a:srgbClr val="FFFFFF"/>
                </a:solidFill>
                <a:latin typeface="Times New Roman"/>
                <a:cs typeface="Times New Roman"/>
              </a:rPr>
              <a:t> </a:t>
            </a:r>
            <a:r>
              <a:rPr sz="1800" spc="75" dirty="0">
                <a:solidFill>
                  <a:srgbClr val="FFFFFF"/>
                </a:solidFill>
                <a:latin typeface="Times New Roman"/>
                <a:cs typeface="Times New Roman"/>
              </a:rPr>
              <a:t>pág.</a:t>
            </a:r>
            <a:r>
              <a:rPr sz="1800" spc="-75" dirty="0">
                <a:solidFill>
                  <a:srgbClr val="FFFFFF"/>
                </a:solidFill>
                <a:latin typeface="Times New Roman"/>
                <a:cs typeface="Times New Roman"/>
              </a:rPr>
              <a:t> </a:t>
            </a:r>
            <a:r>
              <a:rPr sz="1800" spc="-25" dirty="0">
                <a:solidFill>
                  <a:srgbClr val="FFFFFF"/>
                </a:solidFill>
                <a:latin typeface="Times New Roman"/>
                <a:cs typeface="Times New Roman"/>
              </a:rPr>
              <a:t>6).</a:t>
            </a:r>
            <a:endParaRPr sz="1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120192" y="496265"/>
            <a:ext cx="7283450" cy="5019675"/>
          </a:xfrm>
          <a:prstGeom prst="rect">
            <a:avLst/>
          </a:prstGeom>
        </p:spPr>
        <p:txBody>
          <a:bodyPr vert="horz" wrap="square" lIns="0" tIns="67945" rIns="0" bIns="0" rtlCol="0">
            <a:spAutoFit/>
          </a:bodyPr>
          <a:lstStyle/>
          <a:p>
            <a:pPr marL="227329" marR="215265" indent="-635" algn="ctr">
              <a:lnSpc>
                <a:spcPct val="90000"/>
              </a:lnSpc>
              <a:spcBef>
                <a:spcPts val="535"/>
              </a:spcBef>
            </a:pPr>
            <a:r>
              <a:rPr sz="3600" spc="-85" dirty="0">
                <a:solidFill>
                  <a:srgbClr val="FFFFFF"/>
                </a:solidFill>
                <a:latin typeface="Trebuchet MS"/>
                <a:cs typeface="Trebuchet MS"/>
              </a:rPr>
              <a:t>“La</a:t>
            </a:r>
            <a:r>
              <a:rPr sz="3600" spc="-340" dirty="0">
                <a:solidFill>
                  <a:srgbClr val="FFFFFF"/>
                </a:solidFill>
                <a:latin typeface="Trebuchet MS"/>
                <a:cs typeface="Trebuchet MS"/>
              </a:rPr>
              <a:t> </a:t>
            </a:r>
            <a:r>
              <a:rPr sz="3600" spc="-80" dirty="0">
                <a:solidFill>
                  <a:srgbClr val="FFFFFF"/>
                </a:solidFill>
                <a:latin typeface="Trebuchet MS"/>
                <a:cs typeface="Trebuchet MS"/>
              </a:rPr>
              <a:t>realidad</a:t>
            </a:r>
            <a:r>
              <a:rPr sz="3600" spc="-330" dirty="0">
                <a:solidFill>
                  <a:srgbClr val="FFFFFF"/>
                </a:solidFill>
                <a:latin typeface="Trebuchet MS"/>
                <a:cs typeface="Trebuchet MS"/>
              </a:rPr>
              <a:t> </a:t>
            </a:r>
            <a:r>
              <a:rPr sz="3600" spc="-45" dirty="0">
                <a:solidFill>
                  <a:srgbClr val="FFFFFF"/>
                </a:solidFill>
                <a:latin typeface="Trebuchet MS"/>
                <a:cs typeface="Trebuchet MS"/>
              </a:rPr>
              <a:t>de</a:t>
            </a:r>
            <a:r>
              <a:rPr sz="3600" spc="-330" dirty="0">
                <a:solidFill>
                  <a:srgbClr val="FFFFFF"/>
                </a:solidFill>
                <a:latin typeface="Trebuchet MS"/>
                <a:cs typeface="Trebuchet MS"/>
              </a:rPr>
              <a:t> </a:t>
            </a:r>
            <a:r>
              <a:rPr sz="3600" spc="-70" dirty="0">
                <a:solidFill>
                  <a:srgbClr val="FFFFFF"/>
                </a:solidFill>
                <a:latin typeface="Trebuchet MS"/>
                <a:cs typeface="Trebuchet MS"/>
              </a:rPr>
              <a:t>la</a:t>
            </a:r>
            <a:r>
              <a:rPr sz="3600" spc="-330" dirty="0">
                <a:solidFill>
                  <a:srgbClr val="FFFFFF"/>
                </a:solidFill>
                <a:latin typeface="Trebuchet MS"/>
                <a:cs typeface="Trebuchet MS"/>
              </a:rPr>
              <a:t> </a:t>
            </a:r>
            <a:r>
              <a:rPr sz="3600" spc="-10" dirty="0">
                <a:solidFill>
                  <a:srgbClr val="FFFFFF"/>
                </a:solidFill>
                <a:latin typeface="Trebuchet MS"/>
                <a:cs typeface="Trebuchet MS"/>
              </a:rPr>
              <a:t>naturaleza </a:t>
            </a:r>
            <a:r>
              <a:rPr sz="3600" spc="-90" dirty="0">
                <a:solidFill>
                  <a:srgbClr val="FFFFFF"/>
                </a:solidFill>
                <a:latin typeface="Trebuchet MS"/>
                <a:cs typeface="Trebuchet MS"/>
              </a:rPr>
              <a:t>conflictiva</a:t>
            </a:r>
            <a:r>
              <a:rPr sz="3600" spc="-315" dirty="0">
                <a:solidFill>
                  <a:srgbClr val="FFFFFF"/>
                </a:solidFill>
                <a:latin typeface="Trebuchet MS"/>
                <a:cs typeface="Trebuchet MS"/>
              </a:rPr>
              <a:t> </a:t>
            </a:r>
            <a:r>
              <a:rPr sz="3600" spc="-45" dirty="0">
                <a:solidFill>
                  <a:srgbClr val="FFFFFF"/>
                </a:solidFill>
                <a:latin typeface="Trebuchet MS"/>
                <a:cs typeface="Trebuchet MS"/>
              </a:rPr>
              <a:t>de</a:t>
            </a:r>
            <a:r>
              <a:rPr sz="3600" spc="-300" dirty="0">
                <a:solidFill>
                  <a:srgbClr val="FFFFFF"/>
                </a:solidFill>
                <a:latin typeface="Trebuchet MS"/>
                <a:cs typeface="Trebuchet MS"/>
              </a:rPr>
              <a:t> </a:t>
            </a:r>
            <a:r>
              <a:rPr sz="3600" spc="-70" dirty="0">
                <a:solidFill>
                  <a:srgbClr val="FFFFFF"/>
                </a:solidFill>
                <a:latin typeface="Trebuchet MS"/>
                <a:cs typeface="Trebuchet MS"/>
              </a:rPr>
              <a:t>la</a:t>
            </a:r>
            <a:r>
              <a:rPr sz="3600" spc="-315" dirty="0">
                <a:solidFill>
                  <a:srgbClr val="FFFFFF"/>
                </a:solidFill>
                <a:latin typeface="Trebuchet MS"/>
                <a:cs typeface="Trebuchet MS"/>
              </a:rPr>
              <a:t> </a:t>
            </a:r>
            <a:r>
              <a:rPr sz="3600" spc="-45" dirty="0">
                <a:solidFill>
                  <a:srgbClr val="FFFFFF"/>
                </a:solidFill>
                <a:latin typeface="Trebuchet MS"/>
                <a:cs typeface="Trebuchet MS"/>
              </a:rPr>
              <a:t>exégesis</a:t>
            </a:r>
            <a:r>
              <a:rPr sz="3600" spc="-295" dirty="0">
                <a:solidFill>
                  <a:srgbClr val="FFFFFF"/>
                </a:solidFill>
                <a:latin typeface="Trebuchet MS"/>
                <a:cs typeface="Trebuchet MS"/>
              </a:rPr>
              <a:t> </a:t>
            </a:r>
            <a:r>
              <a:rPr sz="3600" spc="-55" dirty="0">
                <a:solidFill>
                  <a:srgbClr val="FFFFFF"/>
                </a:solidFill>
                <a:latin typeface="Trebuchet MS"/>
                <a:cs typeface="Trebuchet MS"/>
              </a:rPr>
              <a:t>patrística </a:t>
            </a:r>
            <a:r>
              <a:rPr sz="3600" spc="100" dirty="0">
                <a:solidFill>
                  <a:srgbClr val="FFFFFF"/>
                </a:solidFill>
                <a:latin typeface="Trebuchet MS"/>
                <a:cs typeface="Trebuchet MS"/>
              </a:rPr>
              <a:t>se</a:t>
            </a:r>
            <a:r>
              <a:rPr sz="3600" spc="-325" dirty="0">
                <a:solidFill>
                  <a:srgbClr val="FFFFFF"/>
                </a:solidFill>
                <a:latin typeface="Trebuchet MS"/>
                <a:cs typeface="Trebuchet MS"/>
              </a:rPr>
              <a:t> </a:t>
            </a:r>
            <a:r>
              <a:rPr sz="3600" spc="-40" dirty="0">
                <a:solidFill>
                  <a:srgbClr val="FFFFFF"/>
                </a:solidFill>
                <a:latin typeface="Trebuchet MS"/>
                <a:cs typeface="Trebuchet MS"/>
              </a:rPr>
              <a:t>aborda</a:t>
            </a:r>
            <a:r>
              <a:rPr sz="3600" spc="-335" dirty="0">
                <a:solidFill>
                  <a:srgbClr val="FFFFFF"/>
                </a:solidFill>
                <a:latin typeface="Trebuchet MS"/>
                <a:cs typeface="Trebuchet MS"/>
              </a:rPr>
              <a:t> </a:t>
            </a:r>
            <a:r>
              <a:rPr sz="3600" spc="-50" dirty="0">
                <a:solidFill>
                  <a:srgbClr val="FFFFFF"/>
                </a:solidFill>
                <a:latin typeface="Trebuchet MS"/>
                <a:cs typeface="Trebuchet MS"/>
              </a:rPr>
              <a:t>en</a:t>
            </a:r>
            <a:r>
              <a:rPr sz="3600" spc="-320" dirty="0">
                <a:solidFill>
                  <a:srgbClr val="FFFFFF"/>
                </a:solidFill>
                <a:latin typeface="Trebuchet MS"/>
                <a:cs typeface="Trebuchet MS"/>
              </a:rPr>
              <a:t> </a:t>
            </a:r>
            <a:r>
              <a:rPr sz="3600" spc="-70" dirty="0">
                <a:solidFill>
                  <a:srgbClr val="FFFFFF"/>
                </a:solidFill>
                <a:latin typeface="Trebuchet MS"/>
                <a:cs typeface="Trebuchet MS"/>
              </a:rPr>
              <a:t>la</a:t>
            </a:r>
            <a:r>
              <a:rPr sz="3600" spc="-335" dirty="0">
                <a:solidFill>
                  <a:srgbClr val="FFFFFF"/>
                </a:solidFill>
                <a:latin typeface="Trebuchet MS"/>
                <a:cs typeface="Trebuchet MS"/>
              </a:rPr>
              <a:t> </a:t>
            </a:r>
            <a:r>
              <a:rPr sz="3600" spc="-70" dirty="0">
                <a:solidFill>
                  <a:srgbClr val="FFFFFF"/>
                </a:solidFill>
                <a:latin typeface="Trebuchet MS"/>
                <a:cs typeface="Trebuchet MS"/>
              </a:rPr>
              <a:t>obra</a:t>
            </a:r>
            <a:r>
              <a:rPr sz="3600" spc="-320" dirty="0">
                <a:solidFill>
                  <a:srgbClr val="FFFFFF"/>
                </a:solidFill>
                <a:latin typeface="Trebuchet MS"/>
                <a:cs typeface="Trebuchet MS"/>
              </a:rPr>
              <a:t> </a:t>
            </a:r>
            <a:r>
              <a:rPr sz="3600" spc="-45" dirty="0">
                <a:solidFill>
                  <a:srgbClr val="FFFFFF"/>
                </a:solidFill>
                <a:latin typeface="Trebuchet MS"/>
                <a:cs typeface="Trebuchet MS"/>
              </a:rPr>
              <a:t>de</a:t>
            </a:r>
            <a:r>
              <a:rPr sz="3600" spc="-330" dirty="0">
                <a:solidFill>
                  <a:srgbClr val="FFFFFF"/>
                </a:solidFill>
                <a:latin typeface="Trebuchet MS"/>
                <a:cs typeface="Trebuchet MS"/>
              </a:rPr>
              <a:t> </a:t>
            </a:r>
            <a:r>
              <a:rPr sz="3600" spc="-10" dirty="0">
                <a:solidFill>
                  <a:srgbClr val="FFFFFF"/>
                </a:solidFill>
                <a:latin typeface="Trebuchet MS"/>
                <a:cs typeface="Trebuchet MS"/>
              </a:rPr>
              <a:t>Pedro </a:t>
            </a:r>
            <a:r>
              <a:rPr sz="3600" spc="-65" dirty="0">
                <a:solidFill>
                  <a:srgbClr val="FFFFFF"/>
                </a:solidFill>
                <a:latin typeface="Trebuchet MS"/>
                <a:cs typeface="Trebuchet MS"/>
              </a:rPr>
              <a:t>Abelardo</a:t>
            </a:r>
            <a:r>
              <a:rPr sz="3600" spc="-310" dirty="0">
                <a:solidFill>
                  <a:srgbClr val="FFFFFF"/>
                </a:solidFill>
                <a:latin typeface="Trebuchet MS"/>
                <a:cs typeface="Trebuchet MS"/>
              </a:rPr>
              <a:t> </a:t>
            </a:r>
            <a:r>
              <a:rPr sz="3600" spc="-50" dirty="0">
                <a:solidFill>
                  <a:srgbClr val="FFFFFF"/>
                </a:solidFill>
                <a:latin typeface="Trebuchet MS"/>
                <a:cs typeface="Trebuchet MS"/>
              </a:rPr>
              <a:t>en</a:t>
            </a:r>
            <a:r>
              <a:rPr sz="3600" spc="-300" dirty="0">
                <a:solidFill>
                  <a:srgbClr val="FFFFFF"/>
                </a:solidFill>
                <a:latin typeface="Trebuchet MS"/>
                <a:cs typeface="Trebuchet MS"/>
              </a:rPr>
              <a:t> </a:t>
            </a:r>
            <a:r>
              <a:rPr sz="3600" spc="-70" dirty="0">
                <a:solidFill>
                  <a:srgbClr val="FFFFFF"/>
                </a:solidFill>
                <a:latin typeface="Trebuchet MS"/>
                <a:cs typeface="Trebuchet MS"/>
              </a:rPr>
              <a:t>la</a:t>
            </a:r>
            <a:r>
              <a:rPr sz="3600" spc="-315" dirty="0">
                <a:solidFill>
                  <a:srgbClr val="FFFFFF"/>
                </a:solidFill>
                <a:latin typeface="Trebuchet MS"/>
                <a:cs typeface="Trebuchet MS"/>
              </a:rPr>
              <a:t> </a:t>
            </a:r>
            <a:r>
              <a:rPr sz="3600" dirty="0">
                <a:solidFill>
                  <a:srgbClr val="FFFFFF"/>
                </a:solidFill>
                <a:latin typeface="Trebuchet MS"/>
                <a:cs typeface="Trebuchet MS"/>
              </a:rPr>
              <a:t>Edad</a:t>
            </a:r>
            <a:r>
              <a:rPr sz="3600" spc="-315" dirty="0">
                <a:solidFill>
                  <a:srgbClr val="FFFFFF"/>
                </a:solidFill>
                <a:latin typeface="Trebuchet MS"/>
                <a:cs typeface="Trebuchet MS"/>
              </a:rPr>
              <a:t> </a:t>
            </a:r>
            <a:r>
              <a:rPr sz="3600" spc="-10" dirty="0">
                <a:solidFill>
                  <a:srgbClr val="FFFFFF"/>
                </a:solidFill>
                <a:latin typeface="Trebuchet MS"/>
                <a:cs typeface="Trebuchet MS"/>
              </a:rPr>
              <a:t>Media </a:t>
            </a:r>
            <a:r>
              <a:rPr sz="3600" spc="-40" dirty="0">
                <a:solidFill>
                  <a:srgbClr val="FFFFFF"/>
                </a:solidFill>
                <a:latin typeface="Trebuchet MS"/>
                <a:cs typeface="Trebuchet MS"/>
              </a:rPr>
              <a:t>titulada</a:t>
            </a:r>
            <a:r>
              <a:rPr sz="3600" spc="-55" dirty="0">
                <a:solidFill>
                  <a:srgbClr val="FFFFFF"/>
                </a:solidFill>
                <a:latin typeface="Trebuchet MS"/>
                <a:cs typeface="Trebuchet MS"/>
              </a:rPr>
              <a:t> </a:t>
            </a:r>
            <a:r>
              <a:rPr sz="3600" spc="75" dirty="0">
                <a:solidFill>
                  <a:srgbClr val="FFFFFF"/>
                </a:solidFill>
                <a:latin typeface="Trebuchet MS"/>
                <a:cs typeface="Trebuchet MS"/>
              </a:rPr>
              <a:t>Sic</a:t>
            </a:r>
            <a:r>
              <a:rPr sz="3600" spc="-355" dirty="0">
                <a:solidFill>
                  <a:srgbClr val="FFFFFF"/>
                </a:solidFill>
                <a:latin typeface="Trebuchet MS"/>
                <a:cs typeface="Trebuchet MS"/>
              </a:rPr>
              <a:t> </a:t>
            </a:r>
            <a:r>
              <a:rPr sz="3600" spc="-180" dirty="0">
                <a:solidFill>
                  <a:srgbClr val="FFFFFF"/>
                </a:solidFill>
                <a:latin typeface="Trebuchet MS"/>
                <a:cs typeface="Trebuchet MS"/>
              </a:rPr>
              <a:t>et</a:t>
            </a:r>
            <a:r>
              <a:rPr sz="3600" spc="-340" dirty="0">
                <a:solidFill>
                  <a:srgbClr val="FFFFFF"/>
                </a:solidFill>
                <a:latin typeface="Trebuchet MS"/>
                <a:cs typeface="Trebuchet MS"/>
              </a:rPr>
              <a:t> </a:t>
            </a:r>
            <a:r>
              <a:rPr sz="3600" spc="90" dirty="0">
                <a:solidFill>
                  <a:srgbClr val="FFFFFF"/>
                </a:solidFill>
                <a:latin typeface="Trebuchet MS"/>
                <a:cs typeface="Trebuchet MS"/>
              </a:rPr>
              <a:t>Non</a:t>
            </a:r>
            <a:r>
              <a:rPr sz="3600" spc="-360" dirty="0">
                <a:solidFill>
                  <a:srgbClr val="FFFFFF"/>
                </a:solidFill>
                <a:latin typeface="Trebuchet MS"/>
                <a:cs typeface="Trebuchet MS"/>
              </a:rPr>
              <a:t> </a:t>
            </a:r>
            <a:r>
              <a:rPr sz="3600" spc="-305" dirty="0">
                <a:solidFill>
                  <a:srgbClr val="FFFFFF"/>
                </a:solidFill>
                <a:latin typeface="Trebuchet MS"/>
                <a:cs typeface="Trebuchet MS"/>
              </a:rPr>
              <a:t>,</a:t>
            </a:r>
            <a:r>
              <a:rPr sz="3600" spc="-355" dirty="0">
                <a:solidFill>
                  <a:srgbClr val="FFFFFF"/>
                </a:solidFill>
                <a:latin typeface="Trebuchet MS"/>
                <a:cs typeface="Trebuchet MS"/>
              </a:rPr>
              <a:t> </a:t>
            </a:r>
            <a:r>
              <a:rPr sz="3600" dirty="0">
                <a:solidFill>
                  <a:srgbClr val="FFFFFF"/>
                </a:solidFill>
                <a:latin typeface="Trebuchet MS"/>
                <a:cs typeface="Trebuchet MS"/>
              </a:rPr>
              <a:t>que</a:t>
            </a:r>
            <a:r>
              <a:rPr sz="3600" spc="-355" dirty="0">
                <a:solidFill>
                  <a:srgbClr val="FFFFFF"/>
                </a:solidFill>
                <a:latin typeface="Trebuchet MS"/>
                <a:cs typeface="Trebuchet MS"/>
              </a:rPr>
              <a:t> </a:t>
            </a:r>
            <a:r>
              <a:rPr sz="3600" spc="-10" dirty="0">
                <a:solidFill>
                  <a:srgbClr val="FFFFFF"/>
                </a:solidFill>
                <a:latin typeface="Trebuchet MS"/>
                <a:cs typeface="Trebuchet MS"/>
              </a:rPr>
              <a:t>traducido </a:t>
            </a:r>
            <a:r>
              <a:rPr sz="3600" spc="100" dirty="0">
                <a:solidFill>
                  <a:srgbClr val="FFFFFF"/>
                </a:solidFill>
                <a:latin typeface="Trebuchet MS"/>
                <a:cs typeface="Trebuchet MS"/>
              </a:rPr>
              <a:t>es</a:t>
            </a:r>
            <a:r>
              <a:rPr sz="3600" spc="415" dirty="0">
                <a:solidFill>
                  <a:srgbClr val="FFFFFF"/>
                </a:solidFill>
                <a:latin typeface="Trebuchet MS"/>
                <a:cs typeface="Trebuchet MS"/>
              </a:rPr>
              <a:t> </a:t>
            </a:r>
            <a:r>
              <a:rPr sz="3600" spc="55" dirty="0">
                <a:solidFill>
                  <a:srgbClr val="FFFFFF"/>
                </a:solidFill>
                <a:latin typeface="Trebuchet MS"/>
                <a:cs typeface="Trebuchet MS"/>
              </a:rPr>
              <a:t>Sí</a:t>
            </a:r>
            <a:r>
              <a:rPr sz="3600" spc="-345" dirty="0">
                <a:solidFill>
                  <a:srgbClr val="FFFFFF"/>
                </a:solidFill>
                <a:latin typeface="Trebuchet MS"/>
                <a:cs typeface="Trebuchet MS"/>
              </a:rPr>
              <a:t> </a:t>
            </a:r>
            <a:r>
              <a:rPr sz="3600" spc="-165" dirty="0">
                <a:solidFill>
                  <a:srgbClr val="FFFFFF"/>
                </a:solidFill>
                <a:latin typeface="Trebuchet MS"/>
                <a:cs typeface="Trebuchet MS"/>
              </a:rPr>
              <a:t>y</a:t>
            </a:r>
            <a:r>
              <a:rPr sz="3600" spc="-335" dirty="0">
                <a:solidFill>
                  <a:srgbClr val="FFFFFF"/>
                </a:solidFill>
                <a:latin typeface="Trebuchet MS"/>
                <a:cs typeface="Trebuchet MS"/>
              </a:rPr>
              <a:t> </a:t>
            </a:r>
            <a:r>
              <a:rPr sz="3600" spc="-55" dirty="0">
                <a:solidFill>
                  <a:srgbClr val="FFFFFF"/>
                </a:solidFill>
                <a:latin typeface="Trebuchet MS"/>
                <a:cs typeface="Trebuchet MS"/>
              </a:rPr>
              <a:t>No.</a:t>
            </a:r>
            <a:r>
              <a:rPr sz="3600" spc="-345" dirty="0">
                <a:solidFill>
                  <a:srgbClr val="FFFFFF"/>
                </a:solidFill>
                <a:latin typeface="Trebuchet MS"/>
                <a:cs typeface="Trebuchet MS"/>
              </a:rPr>
              <a:t> </a:t>
            </a:r>
            <a:r>
              <a:rPr sz="3600" i="1" dirty="0">
                <a:solidFill>
                  <a:srgbClr val="FFFF00"/>
                </a:solidFill>
                <a:latin typeface="Trebuchet MS"/>
                <a:cs typeface="Trebuchet MS"/>
              </a:rPr>
              <a:t>La</a:t>
            </a:r>
            <a:r>
              <a:rPr sz="3600" i="1" spc="-340" dirty="0">
                <a:solidFill>
                  <a:srgbClr val="FFFF00"/>
                </a:solidFill>
                <a:latin typeface="Trebuchet MS"/>
                <a:cs typeface="Trebuchet MS"/>
              </a:rPr>
              <a:t> </a:t>
            </a:r>
            <a:r>
              <a:rPr sz="3600" i="1" spc="-95" dirty="0">
                <a:solidFill>
                  <a:srgbClr val="FFFF00"/>
                </a:solidFill>
                <a:latin typeface="Trebuchet MS"/>
                <a:cs typeface="Trebuchet MS"/>
              </a:rPr>
              <a:t>obra</a:t>
            </a:r>
            <a:r>
              <a:rPr sz="3600" i="1" spc="-345" dirty="0">
                <a:solidFill>
                  <a:srgbClr val="FFFF00"/>
                </a:solidFill>
                <a:latin typeface="Trebuchet MS"/>
                <a:cs typeface="Trebuchet MS"/>
              </a:rPr>
              <a:t> </a:t>
            </a:r>
            <a:r>
              <a:rPr sz="3600" i="1" spc="114" dirty="0">
                <a:solidFill>
                  <a:srgbClr val="FFFF00"/>
                </a:solidFill>
                <a:latin typeface="Trebuchet MS"/>
                <a:cs typeface="Trebuchet MS"/>
              </a:rPr>
              <a:t>es</a:t>
            </a:r>
            <a:r>
              <a:rPr sz="3600" i="1" spc="-330" dirty="0">
                <a:solidFill>
                  <a:srgbClr val="FFFF00"/>
                </a:solidFill>
                <a:latin typeface="Trebuchet MS"/>
                <a:cs typeface="Trebuchet MS"/>
              </a:rPr>
              <a:t> </a:t>
            </a:r>
            <a:r>
              <a:rPr sz="3600" i="1" spc="-25" dirty="0">
                <a:solidFill>
                  <a:srgbClr val="FFFF00"/>
                </a:solidFill>
                <a:latin typeface="Trebuchet MS"/>
                <a:cs typeface="Trebuchet MS"/>
              </a:rPr>
              <a:t>una </a:t>
            </a:r>
            <a:r>
              <a:rPr sz="3600" i="1" spc="-20" dirty="0">
                <a:solidFill>
                  <a:srgbClr val="FFFF00"/>
                </a:solidFill>
                <a:latin typeface="Trebuchet MS"/>
                <a:cs typeface="Trebuchet MS"/>
              </a:rPr>
              <a:t>compilación</a:t>
            </a:r>
            <a:r>
              <a:rPr sz="3600" i="1" spc="-305" dirty="0">
                <a:solidFill>
                  <a:srgbClr val="FFFF00"/>
                </a:solidFill>
                <a:latin typeface="Trebuchet MS"/>
                <a:cs typeface="Trebuchet MS"/>
              </a:rPr>
              <a:t> </a:t>
            </a:r>
            <a:r>
              <a:rPr sz="3600" i="1" dirty="0">
                <a:solidFill>
                  <a:srgbClr val="FFFF00"/>
                </a:solidFill>
                <a:latin typeface="Trebuchet MS"/>
                <a:cs typeface="Trebuchet MS"/>
              </a:rPr>
              <a:t>masiva</a:t>
            </a:r>
            <a:r>
              <a:rPr sz="3600" i="1" spc="-330" dirty="0">
                <a:solidFill>
                  <a:srgbClr val="FFFF00"/>
                </a:solidFill>
                <a:latin typeface="Trebuchet MS"/>
                <a:cs typeface="Trebuchet MS"/>
              </a:rPr>
              <a:t> </a:t>
            </a:r>
            <a:r>
              <a:rPr sz="3600" i="1" spc="-30" dirty="0">
                <a:solidFill>
                  <a:srgbClr val="FFFF00"/>
                </a:solidFill>
                <a:latin typeface="Trebuchet MS"/>
                <a:cs typeface="Trebuchet MS"/>
              </a:rPr>
              <a:t>de</a:t>
            </a:r>
            <a:r>
              <a:rPr sz="3600" i="1" spc="-330" dirty="0">
                <a:solidFill>
                  <a:srgbClr val="FFFF00"/>
                </a:solidFill>
                <a:latin typeface="Trebuchet MS"/>
                <a:cs typeface="Trebuchet MS"/>
              </a:rPr>
              <a:t> </a:t>
            </a:r>
            <a:r>
              <a:rPr sz="3600" i="1" spc="-10" dirty="0">
                <a:solidFill>
                  <a:srgbClr val="FFFF00"/>
                </a:solidFill>
                <a:latin typeface="Trebuchet MS"/>
                <a:cs typeface="Trebuchet MS"/>
              </a:rPr>
              <a:t>opiniones</a:t>
            </a:r>
            <a:endParaRPr sz="3600">
              <a:latin typeface="Trebuchet MS"/>
              <a:cs typeface="Trebuchet MS"/>
            </a:endParaRPr>
          </a:p>
          <a:p>
            <a:pPr marL="32384" marR="5080" indent="-20320" algn="just">
              <a:lnSpc>
                <a:spcPts val="3890"/>
              </a:lnSpc>
              <a:spcBef>
                <a:spcPts val="55"/>
              </a:spcBef>
            </a:pPr>
            <a:r>
              <a:rPr sz="3600" i="1" spc="-100" dirty="0">
                <a:solidFill>
                  <a:srgbClr val="FFFF00"/>
                </a:solidFill>
                <a:latin typeface="Trebuchet MS"/>
                <a:cs typeface="Trebuchet MS"/>
              </a:rPr>
              <a:t>contrarias</a:t>
            </a:r>
            <a:r>
              <a:rPr sz="3600" i="1" spc="-175" dirty="0">
                <a:solidFill>
                  <a:srgbClr val="FFFF00"/>
                </a:solidFill>
                <a:latin typeface="Trebuchet MS"/>
                <a:cs typeface="Trebuchet MS"/>
              </a:rPr>
              <a:t> </a:t>
            </a:r>
            <a:r>
              <a:rPr sz="3600" i="1" spc="45" dirty="0">
                <a:solidFill>
                  <a:srgbClr val="FFFF00"/>
                </a:solidFill>
                <a:latin typeface="Trebuchet MS"/>
                <a:cs typeface="Trebuchet MS"/>
              </a:rPr>
              <a:t>dadas</a:t>
            </a:r>
            <a:r>
              <a:rPr sz="3600" i="1" spc="-270" dirty="0">
                <a:solidFill>
                  <a:srgbClr val="FFFF00"/>
                </a:solidFill>
                <a:latin typeface="Trebuchet MS"/>
                <a:cs typeface="Trebuchet MS"/>
              </a:rPr>
              <a:t> </a:t>
            </a:r>
            <a:r>
              <a:rPr sz="3600" i="1" spc="-180" dirty="0">
                <a:solidFill>
                  <a:srgbClr val="FFFF00"/>
                </a:solidFill>
                <a:latin typeface="Trebuchet MS"/>
                <a:cs typeface="Trebuchet MS"/>
              </a:rPr>
              <a:t>por</a:t>
            </a:r>
            <a:r>
              <a:rPr sz="3600" i="1" spc="-95" dirty="0">
                <a:solidFill>
                  <a:srgbClr val="FFFF00"/>
                </a:solidFill>
                <a:latin typeface="Trebuchet MS"/>
                <a:cs typeface="Trebuchet MS"/>
              </a:rPr>
              <a:t> </a:t>
            </a:r>
            <a:r>
              <a:rPr sz="3600" i="1" dirty="0">
                <a:solidFill>
                  <a:srgbClr val="FFFF00"/>
                </a:solidFill>
                <a:latin typeface="Trebuchet MS"/>
                <a:cs typeface="Trebuchet MS"/>
              </a:rPr>
              <a:t>los</a:t>
            </a:r>
            <a:r>
              <a:rPr sz="3600" i="1" spc="-190" dirty="0">
                <a:solidFill>
                  <a:srgbClr val="FFFF00"/>
                </a:solidFill>
                <a:latin typeface="Trebuchet MS"/>
                <a:cs typeface="Trebuchet MS"/>
              </a:rPr>
              <a:t> </a:t>
            </a:r>
            <a:r>
              <a:rPr sz="3600" i="1" spc="-35" dirty="0">
                <a:solidFill>
                  <a:srgbClr val="FFFF00"/>
                </a:solidFill>
                <a:latin typeface="Trebuchet MS"/>
                <a:cs typeface="Trebuchet MS"/>
              </a:rPr>
              <a:t>Padres</a:t>
            </a:r>
            <a:r>
              <a:rPr sz="3600" i="1" spc="-185" dirty="0">
                <a:solidFill>
                  <a:srgbClr val="FFFF00"/>
                </a:solidFill>
                <a:latin typeface="Trebuchet MS"/>
                <a:cs typeface="Trebuchet MS"/>
              </a:rPr>
              <a:t> </a:t>
            </a:r>
            <a:r>
              <a:rPr sz="3600" i="1" spc="-120" dirty="0">
                <a:solidFill>
                  <a:srgbClr val="FFFF00"/>
                </a:solidFill>
                <a:latin typeface="Trebuchet MS"/>
                <a:cs typeface="Trebuchet MS"/>
              </a:rPr>
              <a:t>de</a:t>
            </a:r>
            <a:r>
              <a:rPr sz="3600" i="1" spc="-155" dirty="0">
                <a:solidFill>
                  <a:srgbClr val="FFFF00"/>
                </a:solidFill>
                <a:latin typeface="Trebuchet MS"/>
                <a:cs typeface="Trebuchet MS"/>
              </a:rPr>
              <a:t> </a:t>
            </a:r>
            <a:r>
              <a:rPr sz="3600" i="1" spc="-25" dirty="0">
                <a:solidFill>
                  <a:srgbClr val="FFFF00"/>
                </a:solidFill>
                <a:latin typeface="Trebuchet MS"/>
                <a:cs typeface="Trebuchet MS"/>
              </a:rPr>
              <a:t>la </a:t>
            </a:r>
            <a:r>
              <a:rPr sz="3600" i="1" spc="-85" dirty="0">
                <a:solidFill>
                  <a:srgbClr val="FFFF00"/>
                </a:solidFill>
                <a:latin typeface="Trebuchet MS"/>
                <a:cs typeface="Trebuchet MS"/>
              </a:rPr>
              <a:t>Iglesia</a:t>
            </a:r>
            <a:r>
              <a:rPr sz="3600" i="1" spc="-170" dirty="0">
                <a:solidFill>
                  <a:srgbClr val="FFFF00"/>
                </a:solidFill>
                <a:latin typeface="Trebuchet MS"/>
                <a:cs typeface="Trebuchet MS"/>
              </a:rPr>
              <a:t> </a:t>
            </a:r>
            <a:r>
              <a:rPr sz="3600" i="1" spc="-55" dirty="0">
                <a:solidFill>
                  <a:srgbClr val="FFFF00"/>
                </a:solidFill>
                <a:latin typeface="Trebuchet MS"/>
                <a:cs typeface="Trebuchet MS"/>
              </a:rPr>
              <a:t>sobre</a:t>
            </a:r>
            <a:r>
              <a:rPr sz="3600" i="1" spc="-195" dirty="0">
                <a:solidFill>
                  <a:srgbClr val="FFFF00"/>
                </a:solidFill>
                <a:latin typeface="Trebuchet MS"/>
                <a:cs typeface="Trebuchet MS"/>
              </a:rPr>
              <a:t> </a:t>
            </a:r>
            <a:r>
              <a:rPr sz="3600" i="1" spc="-10" dirty="0">
                <a:solidFill>
                  <a:srgbClr val="FFFF00"/>
                </a:solidFill>
                <a:latin typeface="Trebuchet MS"/>
                <a:cs typeface="Trebuchet MS"/>
              </a:rPr>
              <a:t>cuestiones</a:t>
            </a:r>
            <a:r>
              <a:rPr sz="3600" i="1" spc="-150" dirty="0">
                <a:solidFill>
                  <a:srgbClr val="FFFF00"/>
                </a:solidFill>
                <a:latin typeface="Trebuchet MS"/>
                <a:cs typeface="Trebuchet MS"/>
              </a:rPr>
              <a:t> </a:t>
            </a:r>
            <a:r>
              <a:rPr sz="3600" i="1" spc="-55" dirty="0">
                <a:solidFill>
                  <a:srgbClr val="FFFF00"/>
                </a:solidFill>
                <a:latin typeface="Trebuchet MS"/>
                <a:cs typeface="Trebuchet MS"/>
              </a:rPr>
              <a:t>particulares </a:t>
            </a:r>
            <a:r>
              <a:rPr sz="3600" i="1" spc="-165" dirty="0">
                <a:solidFill>
                  <a:srgbClr val="FFFF00"/>
                </a:solidFill>
                <a:latin typeface="Trebuchet MS"/>
                <a:cs typeface="Trebuchet MS"/>
              </a:rPr>
              <a:t>y</a:t>
            </a:r>
            <a:r>
              <a:rPr sz="3600" i="1" spc="-315" dirty="0">
                <a:solidFill>
                  <a:srgbClr val="FFFF00"/>
                </a:solidFill>
                <a:latin typeface="Trebuchet MS"/>
                <a:cs typeface="Trebuchet MS"/>
              </a:rPr>
              <a:t> </a:t>
            </a:r>
            <a:r>
              <a:rPr sz="3600" i="1" spc="-114" dirty="0">
                <a:solidFill>
                  <a:srgbClr val="FFFF00"/>
                </a:solidFill>
                <a:latin typeface="Trebuchet MS"/>
                <a:cs typeface="Trebuchet MS"/>
              </a:rPr>
              <a:t>la</a:t>
            </a:r>
            <a:r>
              <a:rPr sz="3600" i="1" spc="-310" dirty="0">
                <a:solidFill>
                  <a:srgbClr val="FFFF00"/>
                </a:solidFill>
                <a:latin typeface="Trebuchet MS"/>
                <a:cs typeface="Trebuchet MS"/>
              </a:rPr>
              <a:t> </a:t>
            </a:r>
            <a:r>
              <a:rPr sz="3600" i="1" spc="-130" dirty="0">
                <a:solidFill>
                  <a:srgbClr val="FFFF00"/>
                </a:solidFill>
                <a:latin typeface="Trebuchet MS"/>
                <a:cs typeface="Trebuchet MS"/>
              </a:rPr>
              <a:t>interpretación</a:t>
            </a:r>
            <a:r>
              <a:rPr sz="3600" i="1" spc="-270" dirty="0">
                <a:solidFill>
                  <a:srgbClr val="FFFF00"/>
                </a:solidFill>
                <a:latin typeface="Trebuchet MS"/>
                <a:cs typeface="Trebuchet MS"/>
              </a:rPr>
              <a:t> </a:t>
            </a:r>
            <a:r>
              <a:rPr sz="3600" i="1" spc="-30" dirty="0">
                <a:solidFill>
                  <a:srgbClr val="FFFF00"/>
                </a:solidFill>
                <a:latin typeface="Trebuchet MS"/>
                <a:cs typeface="Trebuchet MS"/>
              </a:rPr>
              <a:t>de</a:t>
            </a:r>
            <a:r>
              <a:rPr sz="3600" i="1" spc="-310" dirty="0">
                <a:solidFill>
                  <a:srgbClr val="FFFF00"/>
                </a:solidFill>
                <a:latin typeface="Trebuchet MS"/>
                <a:cs typeface="Trebuchet MS"/>
              </a:rPr>
              <a:t> </a:t>
            </a:r>
            <a:r>
              <a:rPr sz="3600" i="1" dirty="0">
                <a:solidFill>
                  <a:srgbClr val="FFFF00"/>
                </a:solidFill>
                <a:latin typeface="Trebuchet MS"/>
                <a:cs typeface="Trebuchet MS"/>
              </a:rPr>
              <a:t>las</a:t>
            </a:r>
            <a:r>
              <a:rPr sz="3600" i="1" spc="-300" dirty="0">
                <a:solidFill>
                  <a:srgbClr val="FFFF00"/>
                </a:solidFill>
                <a:latin typeface="Trebuchet MS"/>
                <a:cs typeface="Trebuchet MS"/>
              </a:rPr>
              <a:t> </a:t>
            </a:r>
            <a:r>
              <a:rPr sz="3600" i="1" spc="25" dirty="0">
                <a:solidFill>
                  <a:srgbClr val="FFFF00"/>
                </a:solidFill>
                <a:latin typeface="Trebuchet MS"/>
                <a:cs typeface="Trebuchet MS"/>
              </a:rPr>
              <a:t>Escritu</a:t>
            </a:r>
            <a:r>
              <a:rPr sz="3600" i="1" spc="-75" dirty="0">
                <a:solidFill>
                  <a:srgbClr val="FFFF00"/>
                </a:solidFill>
                <a:latin typeface="Trebuchet MS"/>
                <a:cs typeface="Trebuchet MS"/>
              </a:rPr>
              <a:t>r</a:t>
            </a:r>
            <a:r>
              <a:rPr sz="3600" i="1" spc="20" dirty="0">
                <a:solidFill>
                  <a:srgbClr val="FFFF00"/>
                </a:solidFill>
                <a:latin typeface="Trebuchet MS"/>
                <a:cs typeface="Trebuchet MS"/>
              </a:rPr>
              <a:t>a</a:t>
            </a:r>
            <a:r>
              <a:rPr sz="3600" i="1" spc="30" dirty="0">
                <a:solidFill>
                  <a:srgbClr val="FFFF00"/>
                </a:solidFill>
                <a:latin typeface="Trebuchet MS"/>
                <a:cs typeface="Trebuchet MS"/>
              </a:rPr>
              <a:t>s</a:t>
            </a:r>
            <a:r>
              <a:rPr sz="3600" spc="-520" dirty="0">
                <a:solidFill>
                  <a:srgbClr val="FFFFFF"/>
                </a:solidFill>
                <a:latin typeface="Trebuchet MS"/>
                <a:cs typeface="Trebuchet MS"/>
              </a:rPr>
              <a:t>”.</a:t>
            </a:r>
            <a:endParaRPr sz="3600">
              <a:latin typeface="Trebuchet MS"/>
              <a:cs typeface="Trebuchet MS"/>
            </a:endParaRPr>
          </a:p>
        </p:txBody>
      </p:sp>
      <p:sp>
        <p:nvSpPr>
          <p:cNvPr id="4" name="object 4"/>
          <p:cNvSpPr txBox="1"/>
          <p:nvPr/>
        </p:nvSpPr>
        <p:spPr>
          <a:xfrm>
            <a:off x="412495" y="6232347"/>
            <a:ext cx="6696709" cy="571500"/>
          </a:xfrm>
          <a:prstGeom prst="rect">
            <a:avLst/>
          </a:prstGeom>
        </p:spPr>
        <p:txBody>
          <a:bodyPr vert="horz" wrap="square" lIns="0" tIns="23495" rIns="0" bIns="0" rtlCol="0">
            <a:spAutoFit/>
          </a:bodyPr>
          <a:lstStyle/>
          <a:p>
            <a:pPr marL="12700" marR="5080">
              <a:lnSpc>
                <a:spcPts val="2140"/>
              </a:lnSpc>
              <a:spcBef>
                <a:spcPts val="185"/>
              </a:spcBef>
            </a:pPr>
            <a:r>
              <a:rPr sz="1800" spc="50" dirty="0">
                <a:solidFill>
                  <a:srgbClr val="FFFFFF"/>
                </a:solidFill>
                <a:latin typeface="Times New Roman"/>
                <a:cs typeface="Times New Roman"/>
              </a:rPr>
              <a:t>Boniface</a:t>
            </a:r>
            <a:r>
              <a:rPr sz="1800" spc="90" dirty="0">
                <a:solidFill>
                  <a:srgbClr val="FFFFFF"/>
                </a:solidFill>
                <a:latin typeface="Times New Roman"/>
                <a:cs typeface="Times New Roman"/>
              </a:rPr>
              <a:t> </a:t>
            </a:r>
            <a:r>
              <a:rPr sz="1800" dirty="0">
                <a:solidFill>
                  <a:srgbClr val="FFFFFF"/>
                </a:solidFill>
                <a:latin typeface="Times New Roman"/>
                <a:cs typeface="Times New Roman"/>
              </a:rPr>
              <a:t>Ramsey,</a:t>
            </a:r>
            <a:r>
              <a:rPr sz="1800" spc="35"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30"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dirty="0">
                <a:solidFill>
                  <a:srgbClr val="FFFFFF"/>
                </a:solidFill>
                <a:latin typeface="Times New Roman"/>
                <a:cs typeface="Times New Roman"/>
              </a:rPr>
              <a:t>Read</a:t>
            </a:r>
            <a:r>
              <a:rPr sz="1800" i="1" spc="65" dirty="0">
                <a:solidFill>
                  <a:srgbClr val="FFFFFF"/>
                </a:solidFill>
                <a:latin typeface="Times New Roman"/>
                <a:cs typeface="Times New Roman"/>
              </a:rPr>
              <a:t> the</a:t>
            </a:r>
            <a:r>
              <a:rPr sz="1800" i="1" spc="8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60"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25"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spc="-20" dirty="0">
                <a:solidFill>
                  <a:srgbClr val="FFFFFF"/>
                </a:solidFill>
                <a:latin typeface="Times New Roman"/>
                <a:cs typeface="Times New Roman"/>
              </a:rPr>
              <a:t>Read </a:t>
            </a:r>
            <a:r>
              <a:rPr sz="1800" i="1" spc="65" dirty="0">
                <a:solidFill>
                  <a:srgbClr val="FFFFFF"/>
                </a:solidFill>
                <a:latin typeface="Times New Roman"/>
                <a:cs typeface="Times New Roman"/>
              </a:rPr>
              <a:t>the</a:t>
            </a:r>
            <a:r>
              <a:rPr sz="1800" i="1" spc="-1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80" dirty="0">
                <a:solidFill>
                  <a:srgbClr val="FFFFFF"/>
                </a:solidFill>
                <a:latin typeface="Times New Roman"/>
                <a:cs typeface="Times New Roman"/>
              </a:rPr>
              <a:t> </a:t>
            </a:r>
            <a:r>
              <a:rPr sz="1800" spc="55" dirty="0">
                <a:solidFill>
                  <a:srgbClr val="FFFFFF"/>
                </a:solidFill>
                <a:latin typeface="Times New Roman"/>
                <a:cs typeface="Times New Roman"/>
              </a:rPr>
              <a:t>,</a:t>
            </a:r>
            <a:r>
              <a:rPr sz="1800" spc="-75" dirty="0">
                <a:solidFill>
                  <a:srgbClr val="FFFFFF"/>
                </a:solidFill>
                <a:latin typeface="Times New Roman"/>
                <a:cs typeface="Times New Roman"/>
              </a:rPr>
              <a:t> </a:t>
            </a:r>
            <a:r>
              <a:rPr sz="1800" spc="70" dirty="0">
                <a:solidFill>
                  <a:srgbClr val="FFFFFF"/>
                </a:solidFill>
                <a:latin typeface="Times New Roman"/>
                <a:cs typeface="Times New Roman"/>
              </a:rPr>
              <a:t>Londres:</a:t>
            </a:r>
            <a:r>
              <a:rPr sz="1800" dirty="0">
                <a:solidFill>
                  <a:srgbClr val="FFFFFF"/>
                </a:solidFill>
                <a:latin typeface="Times New Roman"/>
                <a:cs typeface="Times New Roman"/>
              </a:rPr>
              <a:t> </a:t>
            </a:r>
            <a:r>
              <a:rPr sz="1800" spc="90" dirty="0">
                <a:solidFill>
                  <a:srgbClr val="FFFFFF"/>
                </a:solidFill>
                <a:latin typeface="Times New Roman"/>
                <a:cs typeface="Times New Roman"/>
              </a:rPr>
              <a:t>Darton,</a:t>
            </a:r>
            <a:r>
              <a:rPr sz="1800" spc="-75" dirty="0">
                <a:solidFill>
                  <a:srgbClr val="FFFFFF"/>
                </a:solidFill>
                <a:latin typeface="Times New Roman"/>
                <a:cs typeface="Times New Roman"/>
              </a:rPr>
              <a:t> </a:t>
            </a:r>
            <a:r>
              <a:rPr sz="1800" spc="80" dirty="0">
                <a:solidFill>
                  <a:srgbClr val="FFFFFF"/>
                </a:solidFill>
                <a:latin typeface="Times New Roman"/>
                <a:cs typeface="Times New Roman"/>
              </a:rPr>
              <a:t>Longman</a:t>
            </a:r>
            <a:r>
              <a:rPr sz="1800" spc="20" dirty="0">
                <a:solidFill>
                  <a:srgbClr val="FFFFFF"/>
                </a:solidFill>
                <a:latin typeface="Times New Roman"/>
                <a:cs typeface="Times New Roman"/>
              </a:rPr>
              <a:t> </a:t>
            </a:r>
            <a:r>
              <a:rPr sz="1800" spc="150" dirty="0">
                <a:solidFill>
                  <a:srgbClr val="FFFFFF"/>
                </a:solidFill>
                <a:latin typeface="Times New Roman"/>
                <a:cs typeface="Times New Roman"/>
              </a:rPr>
              <a:t>&amp;</a:t>
            </a:r>
            <a:r>
              <a:rPr sz="1800" spc="-5" dirty="0">
                <a:solidFill>
                  <a:srgbClr val="FFFFFF"/>
                </a:solidFill>
                <a:latin typeface="Times New Roman"/>
                <a:cs typeface="Times New Roman"/>
              </a:rPr>
              <a:t> </a:t>
            </a:r>
            <a:r>
              <a:rPr sz="1800" spc="50" dirty="0">
                <a:solidFill>
                  <a:srgbClr val="FFFFFF"/>
                </a:solidFill>
                <a:latin typeface="Times New Roman"/>
                <a:cs typeface="Times New Roman"/>
              </a:rPr>
              <a:t>Todd,</a:t>
            </a:r>
            <a:r>
              <a:rPr sz="1800" spc="-60" dirty="0">
                <a:solidFill>
                  <a:srgbClr val="FFFFFF"/>
                </a:solidFill>
                <a:latin typeface="Times New Roman"/>
                <a:cs typeface="Times New Roman"/>
              </a:rPr>
              <a:t> </a:t>
            </a:r>
            <a:r>
              <a:rPr sz="1800" spc="50" dirty="0">
                <a:solidFill>
                  <a:srgbClr val="FFFFFF"/>
                </a:solidFill>
                <a:latin typeface="Times New Roman"/>
                <a:cs typeface="Times New Roman"/>
              </a:rPr>
              <a:t>1986,</a:t>
            </a:r>
            <a:r>
              <a:rPr sz="1800" spc="-100" dirty="0">
                <a:solidFill>
                  <a:srgbClr val="FFFFFF"/>
                </a:solidFill>
                <a:latin typeface="Times New Roman"/>
                <a:cs typeface="Times New Roman"/>
              </a:rPr>
              <a:t> </a:t>
            </a:r>
            <a:r>
              <a:rPr sz="1800" spc="75" dirty="0">
                <a:solidFill>
                  <a:srgbClr val="FFFFFF"/>
                </a:solidFill>
                <a:latin typeface="Times New Roman"/>
                <a:cs typeface="Times New Roman"/>
              </a:rPr>
              <a:t>pág.</a:t>
            </a:r>
            <a:r>
              <a:rPr sz="1800" spc="-75" dirty="0">
                <a:solidFill>
                  <a:srgbClr val="FFFFFF"/>
                </a:solidFill>
                <a:latin typeface="Times New Roman"/>
                <a:cs typeface="Times New Roman"/>
              </a:rPr>
              <a:t> </a:t>
            </a:r>
            <a:r>
              <a:rPr sz="1800" spc="-20" dirty="0">
                <a:solidFill>
                  <a:srgbClr val="FFFFFF"/>
                </a:solidFill>
                <a:latin typeface="Times New Roman"/>
                <a:cs typeface="Times New Roman"/>
              </a:rPr>
              <a:t>26).</a:t>
            </a:r>
            <a:endParaRPr sz="1800">
              <a:latin typeface="Times New Roman"/>
              <a:cs typeface="Times New Roman"/>
            </a:endParaRPr>
          </a:p>
        </p:txBody>
      </p:sp>
      <p:pic>
        <p:nvPicPr>
          <p:cNvPr id="5" name="object 5"/>
          <p:cNvPicPr/>
          <p:nvPr/>
        </p:nvPicPr>
        <p:blipFill>
          <a:blip r:embed="rId2" cstate="print"/>
          <a:stretch>
            <a:fillRect/>
          </a:stretch>
        </p:blipFill>
        <p:spPr>
          <a:xfrm>
            <a:off x="7526908" y="270433"/>
            <a:ext cx="4665091" cy="62644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133966-764E-5C06-2F6C-AB2B7CD72DB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1FC0B2B0-0847-8E20-D370-50106722D223}"/>
              </a:ext>
            </a:extLst>
          </p:cNvPr>
          <p:cNvSpPr txBox="1"/>
          <p:nvPr/>
        </p:nvSpPr>
        <p:spPr>
          <a:xfrm>
            <a:off x="412495" y="6232347"/>
            <a:ext cx="6696709" cy="571500"/>
          </a:xfrm>
          <a:prstGeom prst="rect">
            <a:avLst/>
          </a:prstGeom>
        </p:spPr>
        <p:txBody>
          <a:bodyPr vert="horz" wrap="square" lIns="0" tIns="23495" rIns="0" bIns="0" rtlCol="0">
            <a:spAutoFit/>
          </a:bodyPr>
          <a:lstStyle/>
          <a:p>
            <a:pPr marL="12700" marR="5080">
              <a:lnSpc>
                <a:spcPts val="2140"/>
              </a:lnSpc>
              <a:spcBef>
                <a:spcPts val="185"/>
              </a:spcBef>
            </a:pPr>
            <a:r>
              <a:rPr sz="1800" spc="50" dirty="0">
                <a:solidFill>
                  <a:srgbClr val="FFFFFF"/>
                </a:solidFill>
                <a:latin typeface="Times New Roman"/>
                <a:cs typeface="Times New Roman"/>
              </a:rPr>
              <a:t>Boniface</a:t>
            </a:r>
            <a:r>
              <a:rPr sz="1800" spc="90" dirty="0">
                <a:solidFill>
                  <a:srgbClr val="FFFFFF"/>
                </a:solidFill>
                <a:latin typeface="Times New Roman"/>
                <a:cs typeface="Times New Roman"/>
              </a:rPr>
              <a:t> </a:t>
            </a:r>
            <a:r>
              <a:rPr sz="1800" dirty="0">
                <a:solidFill>
                  <a:srgbClr val="FFFFFF"/>
                </a:solidFill>
                <a:latin typeface="Times New Roman"/>
                <a:cs typeface="Times New Roman"/>
              </a:rPr>
              <a:t>Ramsey,</a:t>
            </a:r>
            <a:r>
              <a:rPr sz="1800" spc="35"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30"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dirty="0">
                <a:solidFill>
                  <a:srgbClr val="FFFFFF"/>
                </a:solidFill>
                <a:latin typeface="Times New Roman"/>
                <a:cs typeface="Times New Roman"/>
              </a:rPr>
              <a:t>Read</a:t>
            </a:r>
            <a:r>
              <a:rPr sz="1800" i="1" spc="65" dirty="0">
                <a:solidFill>
                  <a:srgbClr val="FFFFFF"/>
                </a:solidFill>
                <a:latin typeface="Times New Roman"/>
                <a:cs typeface="Times New Roman"/>
              </a:rPr>
              <a:t> the</a:t>
            </a:r>
            <a:r>
              <a:rPr sz="1800" i="1" spc="8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60" dirty="0">
                <a:solidFill>
                  <a:srgbClr val="FFFFFF"/>
                </a:solidFill>
                <a:latin typeface="Times New Roman"/>
                <a:cs typeface="Times New Roman"/>
              </a:rPr>
              <a:t> </a:t>
            </a:r>
            <a:r>
              <a:rPr sz="1800" i="1" dirty="0">
                <a:solidFill>
                  <a:srgbClr val="FFFFFF"/>
                </a:solidFill>
                <a:latin typeface="Times New Roman"/>
                <a:cs typeface="Times New Roman"/>
              </a:rPr>
              <a:t>[Beginning</a:t>
            </a:r>
            <a:r>
              <a:rPr sz="1800" i="1" spc="25" dirty="0">
                <a:solidFill>
                  <a:srgbClr val="FFFFFF"/>
                </a:solidFill>
                <a:latin typeface="Times New Roman"/>
                <a:cs typeface="Times New Roman"/>
              </a:rPr>
              <a:t> </a:t>
            </a:r>
            <a:r>
              <a:rPr sz="1800" i="1" spc="55" dirty="0">
                <a:solidFill>
                  <a:srgbClr val="FFFFFF"/>
                </a:solidFill>
                <a:latin typeface="Times New Roman"/>
                <a:cs typeface="Times New Roman"/>
              </a:rPr>
              <a:t>to</a:t>
            </a:r>
            <a:r>
              <a:rPr sz="1800" i="1" spc="85" dirty="0">
                <a:solidFill>
                  <a:srgbClr val="FFFFFF"/>
                </a:solidFill>
                <a:latin typeface="Times New Roman"/>
                <a:cs typeface="Times New Roman"/>
              </a:rPr>
              <a:t> </a:t>
            </a:r>
            <a:r>
              <a:rPr sz="1800" i="1" spc="-20" dirty="0">
                <a:solidFill>
                  <a:srgbClr val="FFFFFF"/>
                </a:solidFill>
                <a:latin typeface="Times New Roman"/>
                <a:cs typeface="Times New Roman"/>
              </a:rPr>
              <a:t>Read </a:t>
            </a:r>
            <a:r>
              <a:rPr sz="1800" i="1" spc="65" dirty="0">
                <a:solidFill>
                  <a:srgbClr val="FFFFFF"/>
                </a:solidFill>
                <a:latin typeface="Times New Roman"/>
                <a:cs typeface="Times New Roman"/>
              </a:rPr>
              <a:t>the</a:t>
            </a:r>
            <a:r>
              <a:rPr sz="1800" i="1" spc="-10" dirty="0">
                <a:solidFill>
                  <a:srgbClr val="FFFFFF"/>
                </a:solidFill>
                <a:latin typeface="Times New Roman"/>
                <a:cs typeface="Times New Roman"/>
              </a:rPr>
              <a:t> </a:t>
            </a:r>
            <a:r>
              <a:rPr sz="1800" i="1" dirty="0">
                <a:solidFill>
                  <a:srgbClr val="FFFFFF"/>
                </a:solidFill>
                <a:latin typeface="Times New Roman"/>
                <a:cs typeface="Times New Roman"/>
              </a:rPr>
              <a:t>Fathers]</a:t>
            </a:r>
            <a:r>
              <a:rPr sz="1800" i="1" spc="-80" dirty="0">
                <a:solidFill>
                  <a:srgbClr val="FFFFFF"/>
                </a:solidFill>
                <a:latin typeface="Times New Roman"/>
                <a:cs typeface="Times New Roman"/>
              </a:rPr>
              <a:t> </a:t>
            </a:r>
            <a:r>
              <a:rPr sz="1800" spc="55" dirty="0">
                <a:solidFill>
                  <a:srgbClr val="FFFFFF"/>
                </a:solidFill>
                <a:latin typeface="Times New Roman"/>
                <a:cs typeface="Times New Roman"/>
              </a:rPr>
              <a:t>,</a:t>
            </a:r>
            <a:r>
              <a:rPr sz="1800" spc="-75" dirty="0">
                <a:solidFill>
                  <a:srgbClr val="FFFFFF"/>
                </a:solidFill>
                <a:latin typeface="Times New Roman"/>
                <a:cs typeface="Times New Roman"/>
              </a:rPr>
              <a:t> </a:t>
            </a:r>
            <a:r>
              <a:rPr sz="1800" spc="70" dirty="0">
                <a:solidFill>
                  <a:srgbClr val="FFFFFF"/>
                </a:solidFill>
                <a:latin typeface="Times New Roman"/>
                <a:cs typeface="Times New Roman"/>
              </a:rPr>
              <a:t>Londres:</a:t>
            </a:r>
            <a:r>
              <a:rPr sz="1800" dirty="0">
                <a:solidFill>
                  <a:srgbClr val="FFFFFF"/>
                </a:solidFill>
                <a:latin typeface="Times New Roman"/>
                <a:cs typeface="Times New Roman"/>
              </a:rPr>
              <a:t> </a:t>
            </a:r>
            <a:r>
              <a:rPr sz="1800" spc="90" dirty="0">
                <a:solidFill>
                  <a:srgbClr val="FFFFFF"/>
                </a:solidFill>
                <a:latin typeface="Times New Roman"/>
                <a:cs typeface="Times New Roman"/>
              </a:rPr>
              <a:t>Darton,</a:t>
            </a:r>
            <a:r>
              <a:rPr sz="1800" spc="-75" dirty="0">
                <a:solidFill>
                  <a:srgbClr val="FFFFFF"/>
                </a:solidFill>
                <a:latin typeface="Times New Roman"/>
                <a:cs typeface="Times New Roman"/>
              </a:rPr>
              <a:t> </a:t>
            </a:r>
            <a:r>
              <a:rPr sz="1800" spc="80" dirty="0">
                <a:solidFill>
                  <a:srgbClr val="FFFFFF"/>
                </a:solidFill>
                <a:latin typeface="Times New Roman"/>
                <a:cs typeface="Times New Roman"/>
              </a:rPr>
              <a:t>Longman</a:t>
            </a:r>
            <a:r>
              <a:rPr sz="1800" spc="20" dirty="0">
                <a:solidFill>
                  <a:srgbClr val="FFFFFF"/>
                </a:solidFill>
                <a:latin typeface="Times New Roman"/>
                <a:cs typeface="Times New Roman"/>
              </a:rPr>
              <a:t> </a:t>
            </a:r>
            <a:r>
              <a:rPr sz="1800" spc="150" dirty="0">
                <a:solidFill>
                  <a:srgbClr val="FFFFFF"/>
                </a:solidFill>
                <a:latin typeface="Times New Roman"/>
                <a:cs typeface="Times New Roman"/>
              </a:rPr>
              <a:t>&amp;</a:t>
            </a:r>
            <a:r>
              <a:rPr sz="1800" spc="-5" dirty="0">
                <a:solidFill>
                  <a:srgbClr val="FFFFFF"/>
                </a:solidFill>
                <a:latin typeface="Times New Roman"/>
                <a:cs typeface="Times New Roman"/>
              </a:rPr>
              <a:t> </a:t>
            </a:r>
            <a:r>
              <a:rPr sz="1800" spc="50" dirty="0">
                <a:solidFill>
                  <a:srgbClr val="FFFFFF"/>
                </a:solidFill>
                <a:latin typeface="Times New Roman"/>
                <a:cs typeface="Times New Roman"/>
              </a:rPr>
              <a:t>Todd,</a:t>
            </a:r>
            <a:r>
              <a:rPr sz="1800" spc="-60" dirty="0">
                <a:solidFill>
                  <a:srgbClr val="FFFFFF"/>
                </a:solidFill>
                <a:latin typeface="Times New Roman"/>
                <a:cs typeface="Times New Roman"/>
              </a:rPr>
              <a:t> </a:t>
            </a:r>
            <a:r>
              <a:rPr sz="1800" spc="50" dirty="0">
                <a:solidFill>
                  <a:srgbClr val="FFFFFF"/>
                </a:solidFill>
                <a:latin typeface="Times New Roman"/>
                <a:cs typeface="Times New Roman"/>
              </a:rPr>
              <a:t>1986,</a:t>
            </a:r>
            <a:r>
              <a:rPr sz="1800" spc="-100" dirty="0">
                <a:solidFill>
                  <a:srgbClr val="FFFFFF"/>
                </a:solidFill>
                <a:latin typeface="Times New Roman"/>
                <a:cs typeface="Times New Roman"/>
              </a:rPr>
              <a:t> </a:t>
            </a:r>
            <a:r>
              <a:rPr sz="1800" spc="75" dirty="0">
                <a:solidFill>
                  <a:srgbClr val="FFFFFF"/>
                </a:solidFill>
                <a:latin typeface="Times New Roman"/>
                <a:cs typeface="Times New Roman"/>
              </a:rPr>
              <a:t>pág.</a:t>
            </a:r>
            <a:r>
              <a:rPr sz="1800" spc="-75" dirty="0">
                <a:solidFill>
                  <a:srgbClr val="FFFFFF"/>
                </a:solidFill>
                <a:latin typeface="Times New Roman"/>
                <a:cs typeface="Times New Roman"/>
              </a:rPr>
              <a:t> </a:t>
            </a:r>
            <a:r>
              <a:rPr sz="1800" spc="-20" dirty="0">
                <a:solidFill>
                  <a:srgbClr val="FFFFFF"/>
                </a:solidFill>
                <a:latin typeface="Times New Roman"/>
                <a:cs typeface="Times New Roman"/>
              </a:rPr>
              <a:t>26).</a:t>
            </a:r>
            <a:endParaRPr sz="1800">
              <a:latin typeface="Times New Roman"/>
              <a:cs typeface="Times New Roman"/>
            </a:endParaRPr>
          </a:p>
        </p:txBody>
      </p:sp>
      <p:pic>
        <p:nvPicPr>
          <p:cNvPr id="5" name="object 5">
            <a:extLst>
              <a:ext uri="{FF2B5EF4-FFF2-40B4-BE49-F238E27FC236}">
                <a16:creationId xmlns:a16="http://schemas.microsoft.com/office/drawing/2014/main" id="{5105E378-17D0-5D09-0123-45C9C09B3360}"/>
              </a:ext>
            </a:extLst>
          </p:cNvPr>
          <p:cNvPicPr/>
          <p:nvPr/>
        </p:nvPicPr>
        <p:blipFill>
          <a:blip r:embed="rId2" cstate="print"/>
          <a:stretch>
            <a:fillRect/>
          </a:stretch>
        </p:blipFill>
        <p:spPr>
          <a:xfrm>
            <a:off x="7526908" y="270433"/>
            <a:ext cx="4665091" cy="6264402"/>
          </a:xfrm>
          <a:prstGeom prst="rect">
            <a:avLst/>
          </a:prstGeom>
        </p:spPr>
      </p:pic>
      <p:sp>
        <p:nvSpPr>
          <p:cNvPr id="7" name="Rectangle 2">
            <a:extLst>
              <a:ext uri="{FF2B5EF4-FFF2-40B4-BE49-F238E27FC236}">
                <a16:creationId xmlns:a16="http://schemas.microsoft.com/office/drawing/2014/main" id="{3406F1F9-FDE1-81C8-F251-8A169102703F}"/>
              </a:ext>
            </a:extLst>
          </p:cNvPr>
          <p:cNvSpPr>
            <a:spLocks noChangeArrowheads="1"/>
          </p:cNvSpPr>
          <p:nvPr/>
        </p:nvSpPr>
        <p:spPr bwMode="auto">
          <a:xfrm>
            <a:off x="358647" y="533400"/>
            <a:ext cx="680440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dirty="0"/>
              <a:t>El objetivo principal de "Sic et Non" no es resolver problemas doctrinales, sino enseñar a pensar teológicamente usando la razón. Su finalidad es:</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dirty="0"/>
              <a:t>1. </a:t>
            </a:r>
            <a:r>
              <a:rPr lang="es-MX" altLang="es-MX" sz="2400" dirty="0">
                <a:solidFill>
                  <a:srgbClr val="FFFF00"/>
                </a:solidFill>
              </a:rPr>
              <a:t>Exponer contradicciones aparentes entre autoridades teológicas</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dirty="0"/>
              <a:t>Reunió 158 cuestiones divididas en grandes temas (Dios, Trinidad, pecado, gracia, etc.) y colocó afirmaciones contrapuestas tomadas de la Biblia y los Padres de la Iglesia (Agustín, Jerónimo, Ambrosio, etc.).</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dirty="0"/>
              <a:t>No da soluciones. Las deja abiertas. No responde. Solo plantea el "sí y el no" (sic et non) frente a cada cuestión.</a:t>
            </a:r>
          </a:p>
        </p:txBody>
      </p:sp>
    </p:spTree>
    <p:extLst>
      <p:ext uri="{BB962C8B-B14F-4D97-AF65-F5344CB8AC3E}">
        <p14:creationId xmlns:p14="http://schemas.microsoft.com/office/powerpoint/2010/main" val="35393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EFE901-2E9B-C18C-1BDB-9268EF7042F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F532EFF-41FC-F724-D607-F81CB43D1BC8}"/>
              </a:ext>
            </a:extLst>
          </p:cNvPr>
          <p:cNvPicPr>
            <a:picLocks noChangeAspect="1"/>
          </p:cNvPicPr>
          <p:nvPr/>
        </p:nvPicPr>
        <p:blipFill>
          <a:blip r:embed="rId2"/>
          <a:srcRect l="9375" t="14445" r="10625" b="5556"/>
          <a:stretch>
            <a:fillRect/>
          </a:stretch>
        </p:blipFill>
        <p:spPr>
          <a:xfrm>
            <a:off x="457199" y="266700"/>
            <a:ext cx="11243733" cy="6324600"/>
          </a:xfrm>
          <a:prstGeom prst="rect">
            <a:avLst/>
          </a:prstGeom>
        </p:spPr>
      </p:pic>
      <p:sp>
        <p:nvSpPr>
          <p:cNvPr id="6" name="Rectángulo 5">
            <a:extLst>
              <a:ext uri="{FF2B5EF4-FFF2-40B4-BE49-F238E27FC236}">
                <a16:creationId xmlns:a16="http://schemas.microsoft.com/office/drawing/2014/main" id="{49135D91-C129-E7D4-EAD7-9E5B1A107BEE}"/>
              </a:ext>
            </a:extLst>
          </p:cNvPr>
          <p:cNvSpPr/>
          <p:nvPr/>
        </p:nvSpPr>
        <p:spPr>
          <a:xfrm>
            <a:off x="304800" y="152400"/>
            <a:ext cx="11506200" cy="6553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E5B08DC3-2A44-8912-BFFB-C315DA17553E}"/>
              </a:ext>
            </a:extLst>
          </p:cNvPr>
          <p:cNvSpPr/>
          <p:nvPr/>
        </p:nvSpPr>
        <p:spPr>
          <a:xfrm>
            <a:off x="1676400" y="1371600"/>
            <a:ext cx="8763000" cy="1295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154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p:nvPr/>
        </p:nvSpPr>
        <p:spPr>
          <a:xfrm>
            <a:off x="495377" y="1400624"/>
            <a:ext cx="11201245" cy="4056752"/>
          </a:xfrm>
          <a:prstGeom prst="rect">
            <a:avLst/>
          </a:prstGeom>
        </p:spPr>
        <p:txBody>
          <a:bodyPr vert="horz" wrap="square" lIns="0" tIns="67310" rIns="0" bIns="0" rtlCol="0">
            <a:spAutoFit/>
          </a:bodyPr>
          <a:lstStyle/>
          <a:p>
            <a:pPr marL="12065" marR="5080" indent="1270" algn="ctr">
              <a:lnSpc>
                <a:spcPct val="90000"/>
              </a:lnSpc>
              <a:spcBef>
                <a:spcPts val="530"/>
              </a:spcBef>
            </a:pPr>
            <a:r>
              <a:rPr sz="3600" i="1" spc="-85" dirty="0">
                <a:solidFill>
                  <a:srgbClr val="FFFFFF"/>
                </a:solidFill>
                <a:latin typeface="Trebuchet MS"/>
                <a:cs typeface="Trebuchet MS"/>
              </a:rPr>
              <a:t>El</a:t>
            </a:r>
            <a:r>
              <a:rPr sz="3600" i="1" spc="-305" dirty="0">
                <a:solidFill>
                  <a:srgbClr val="FFFFFF"/>
                </a:solidFill>
                <a:latin typeface="Trebuchet MS"/>
                <a:cs typeface="Trebuchet MS"/>
              </a:rPr>
              <a:t> </a:t>
            </a:r>
            <a:r>
              <a:rPr sz="3600" i="1" spc="-100" dirty="0">
                <a:solidFill>
                  <a:srgbClr val="FFFFFF"/>
                </a:solidFill>
                <a:latin typeface="Trebuchet MS"/>
                <a:cs typeface="Trebuchet MS"/>
              </a:rPr>
              <a:t>argumento</a:t>
            </a:r>
            <a:r>
              <a:rPr sz="3600" i="1" spc="-300" dirty="0">
                <a:solidFill>
                  <a:srgbClr val="FFFFFF"/>
                </a:solidFill>
                <a:latin typeface="Trebuchet MS"/>
                <a:cs typeface="Trebuchet MS"/>
              </a:rPr>
              <a:t> </a:t>
            </a:r>
            <a:r>
              <a:rPr sz="3600" i="1" spc="-30" dirty="0">
                <a:solidFill>
                  <a:srgbClr val="FFFFFF"/>
                </a:solidFill>
                <a:latin typeface="Trebuchet MS"/>
                <a:cs typeface="Trebuchet MS"/>
              </a:rPr>
              <a:t>que</a:t>
            </a:r>
            <a:r>
              <a:rPr sz="3600" i="1" spc="-275" dirty="0">
                <a:solidFill>
                  <a:srgbClr val="FFFFFF"/>
                </a:solidFill>
                <a:latin typeface="Trebuchet MS"/>
                <a:cs typeface="Trebuchet MS"/>
              </a:rPr>
              <a:t> </a:t>
            </a:r>
            <a:r>
              <a:rPr sz="3600" i="1" spc="-80" dirty="0">
                <a:solidFill>
                  <a:srgbClr val="FFFFFF"/>
                </a:solidFill>
                <a:latin typeface="Trebuchet MS"/>
                <a:cs typeface="Trebuchet MS"/>
              </a:rPr>
              <a:t>presenta</a:t>
            </a:r>
            <a:r>
              <a:rPr sz="3600" i="1" spc="-280" dirty="0">
                <a:solidFill>
                  <a:srgbClr val="FFFFFF"/>
                </a:solidFill>
                <a:latin typeface="Trebuchet MS"/>
                <a:cs typeface="Trebuchet MS"/>
              </a:rPr>
              <a:t> </a:t>
            </a:r>
            <a:r>
              <a:rPr sz="3600" i="1" dirty="0">
                <a:solidFill>
                  <a:srgbClr val="FFFFFF"/>
                </a:solidFill>
                <a:latin typeface="Trebuchet MS"/>
                <a:cs typeface="Trebuchet MS"/>
              </a:rPr>
              <a:t>Roma</a:t>
            </a:r>
            <a:r>
              <a:rPr sz="3600" i="1" spc="-305" dirty="0">
                <a:solidFill>
                  <a:srgbClr val="FFFFFF"/>
                </a:solidFill>
                <a:latin typeface="Trebuchet MS"/>
                <a:cs typeface="Trebuchet MS"/>
              </a:rPr>
              <a:t> </a:t>
            </a:r>
            <a:r>
              <a:rPr sz="3600" i="1" spc="114" dirty="0">
                <a:solidFill>
                  <a:srgbClr val="FFFFFF"/>
                </a:solidFill>
                <a:latin typeface="Trebuchet MS"/>
                <a:cs typeface="Trebuchet MS"/>
              </a:rPr>
              <a:t>es</a:t>
            </a:r>
            <a:r>
              <a:rPr sz="3600" i="1" spc="-290" dirty="0">
                <a:solidFill>
                  <a:srgbClr val="FFFFFF"/>
                </a:solidFill>
                <a:latin typeface="Trebuchet MS"/>
                <a:cs typeface="Trebuchet MS"/>
              </a:rPr>
              <a:t> </a:t>
            </a:r>
            <a:r>
              <a:rPr sz="3600" i="1" spc="-25" dirty="0">
                <a:solidFill>
                  <a:srgbClr val="FFFFFF"/>
                </a:solidFill>
                <a:latin typeface="Trebuchet MS"/>
                <a:cs typeface="Trebuchet MS"/>
              </a:rPr>
              <a:t>el </a:t>
            </a:r>
            <a:r>
              <a:rPr sz="3600" i="1" spc="-125" dirty="0">
                <a:solidFill>
                  <a:srgbClr val="FFFFFF"/>
                </a:solidFill>
                <a:latin typeface="Trebuchet MS"/>
                <a:cs typeface="Trebuchet MS"/>
              </a:rPr>
              <a:t>siguiente:</a:t>
            </a:r>
            <a:r>
              <a:rPr sz="3600" i="1" spc="-260" dirty="0">
                <a:solidFill>
                  <a:srgbClr val="FFFFFF"/>
                </a:solidFill>
                <a:latin typeface="Trebuchet MS"/>
                <a:cs typeface="Trebuchet MS"/>
              </a:rPr>
              <a:t> </a:t>
            </a:r>
            <a:r>
              <a:rPr sz="3600" i="1" spc="-40" dirty="0">
                <a:solidFill>
                  <a:srgbClr val="FFFF00"/>
                </a:solidFill>
                <a:latin typeface="Trebuchet MS"/>
                <a:cs typeface="Trebuchet MS"/>
              </a:rPr>
              <a:t>puesto</a:t>
            </a:r>
            <a:r>
              <a:rPr sz="3600" i="1" spc="-285" dirty="0">
                <a:solidFill>
                  <a:srgbClr val="FFFF00"/>
                </a:solidFill>
                <a:latin typeface="Trebuchet MS"/>
                <a:cs typeface="Trebuchet MS"/>
              </a:rPr>
              <a:t> </a:t>
            </a:r>
            <a:r>
              <a:rPr sz="3600" i="1" spc="-30" dirty="0">
                <a:solidFill>
                  <a:srgbClr val="FFFF00"/>
                </a:solidFill>
                <a:latin typeface="Trebuchet MS"/>
                <a:cs typeface="Trebuchet MS"/>
              </a:rPr>
              <a:t>que</a:t>
            </a:r>
            <a:r>
              <a:rPr sz="3600" i="1" spc="-310" dirty="0">
                <a:solidFill>
                  <a:srgbClr val="FFFF00"/>
                </a:solidFill>
                <a:latin typeface="Trebuchet MS"/>
                <a:cs typeface="Trebuchet MS"/>
              </a:rPr>
              <a:t> </a:t>
            </a:r>
            <a:r>
              <a:rPr sz="3600" i="1" spc="-114" dirty="0">
                <a:solidFill>
                  <a:srgbClr val="FFFF00"/>
                </a:solidFill>
                <a:latin typeface="Trebuchet MS"/>
                <a:cs typeface="Trebuchet MS"/>
              </a:rPr>
              <a:t>la</a:t>
            </a:r>
            <a:r>
              <a:rPr sz="3600" i="1" spc="-310" dirty="0">
                <a:solidFill>
                  <a:srgbClr val="FFFF00"/>
                </a:solidFill>
                <a:latin typeface="Trebuchet MS"/>
                <a:cs typeface="Trebuchet MS"/>
              </a:rPr>
              <a:t> </a:t>
            </a:r>
            <a:r>
              <a:rPr sz="3600" i="1" spc="-90" dirty="0">
                <a:solidFill>
                  <a:srgbClr val="FFFF00"/>
                </a:solidFill>
                <a:latin typeface="Trebuchet MS"/>
                <a:cs typeface="Trebuchet MS"/>
              </a:rPr>
              <a:t>Escritura</a:t>
            </a:r>
            <a:r>
              <a:rPr sz="3600" i="1" spc="-295" dirty="0">
                <a:solidFill>
                  <a:srgbClr val="FFFF00"/>
                </a:solidFill>
                <a:latin typeface="Trebuchet MS"/>
                <a:cs typeface="Trebuchet MS"/>
              </a:rPr>
              <a:t> </a:t>
            </a:r>
            <a:r>
              <a:rPr sz="3600" i="1" spc="114" dirty="0">
                <a:solidFill>
                  <a:srgbClr val="FFFF00"/>
                </a:solidFill>
                <a:latin typeface="Trebuchet MS"/>
                <a:cs typeface="Trebuchet MS"/>
              </a:rPr>
              <a:t>es</a:t>
            </a:r>
            <a:r>
              <a:rPr sz="3600" i="1" spc="-310" dirty="0">
                <a:solidFill>
                  <a:srgbClr val="FFFF00"/>
                </a:solidFill>
                <a:latin typeface="Trebuchet MS"/>
                <a:cs typeface="Trebuchet MS"/>
              </a:rPr>
              <a:t> </a:t>
            </a:r>
            <a:r>
              <a:rPr sz="3600" i="1" dirty="0">
                <a:solidFill>
                  <a:srgbClr val="FFFF00"/>
                </a:solidFill>
                <a:latin typeface="Trebuchet MS"/>
                <a:cs typeface="Trebuchet MS"/>
              </a:rPr>
              <a:t>oscura</a:t>
            </a:r>
            <a:r>
              <a:rPr sz="3600" i="1" spc="-310" dirty="0">
                <a:solidFill>
                  <a:srgbClr val="FFFF00"/>
                </a:solidFill>
                <a:latin typeface="Trebuchet MS"/>
                <a:cs typeface="Trebuchet MS"/>
              </a:rPr>
              <a:t> </a:t>
            </a:r>
            <a:r>
              <a:rPr sz="3600" i="1" spc="-50" dirty="0">
                <a:solidFill>
                  <a:srgbClr val="FFFF00"/>
                </a:solidFill>
                <a:latin typeface="Trebuchet MS"/>
                <a:cs typeface="Trebuchet MS"/>
              </a:rPr>
              <a:t>y </a:t>
            </a:r>
            <a:r>
              <a:rPr sz="3600" i="1" dirty="0">
                <a:solidFill>
                  <a:srgbClr val="FFFF00"/>
                </a:solidFill>
                <a:latin typeface="Trebuchet MS"/>
                <a:cs typeface="Trebuchet MS"/>
              </a:rPr>
              <a:t>no</a:t>
            </a:r>
            <a:r>
              <a:rPr sz="3600" i="1" spc="-315" dirty="0">
                <a:solidFill>
                  <a:srgbClr val="FFFF00"/>
                </a:solidFill>
                <a:latin typeface="Trebuchet MS"/>
                <a:cs typeface="Trebuchet MS"/>
              </a:rPr>
              <a:t> </a:t>
            </a:r>
            <a:r>
              <a:rPr sz="3600" i="1" spc="114" dirty="0">
                <a:solidFill>
                  <a:srgbClr val="FFFF00"/>
                </a:solidFill>
                <a:latin typeface="Trebuchet MS"/>
                <a:cs typeface="Trebuchet MS"/>
              </a:rPr>
              <a:t>se</a:t>
            </a:r>
            <a:r>
              <a:rPr sz="3600" i="1" spc="-325" dirty="0">
                <a:solidFill>
                  <a:srgbClr val="FFFF00"/>
                </a:solidFill>
                <a:latin typeface="Trebuchet MS"/>
                <a:cs typeface="Trebuchet MS"/>
              </a:rPr>
              <a:t> </a:t>
            </a:r>
            <a:r>
              <a:rPr sz="3600" i="1" spc="-185" dirty="0">
                <a:solidFill>
                  <a:srgbClr val="FFFF00"/>
                </a:solidFill>
                <a:latin typeface="Trebuchet MS"/>
                <a:cs typeface="Trebuchet MS"/>
              </a:rPr>
              <a:t>interpreta</a:t>
            </a:r>
            <a:r>
              <a:rPr sz="3600" i="1" spc="-295" dirty="0">
                <a:solidFill>
                  <a:srgbClr val="FFFF00"/>
                </a:solidFill>
                <a:latin typeface="Trebuchet MS"/>
                <a:cs typeface="Trebuchet MS"/>
              </a:rPr>
              <a:t> </a:t>
            </a:r>
            <a:r>
              <a:rPr sz="3600" i="1" spc="-100" dirty="0">
                <a:solidFill>
                  <a:srgbClr val="FFFF00"/>
                </a:solidFill>
                <a:latin typeface="Trebuchet MS"/>
                <a:cs typeface="Trebuchet MS"/>
              </a:rPr>
              <a:t>por</a:t>
            </a:r>
            <a:r>
              <a:rPr sz="3600" i="1" spc="-325" dirty="0">
                <a:solidFill>
                  <a:srgbClr val="FFFF00"/>
                </a:solidFill>
                <a:latin typeface="Trebuchet MS"/>
                <a:cs typeface="Trebuchet MS"/>
              </a:rPr>
              <a:t> </a:t>
            </a:r>
            <a:r>
              <a:rPr sz="3600" i="1" dirty="0">
                <a:solidFill>
                  <a:srgbClr val="FFFF00"/>
                </a:solidFill>
                <a:latin typeface="Trebuchet MS"/>
                <a:cs typeface="Trebuchet MS"/>
              </a:rPr>
              <a:t>sí</a:t>
            </a:r>
            <a:r>
              <a:rPr sz="3600" i="1" spc="-305" dirty="0">
                <a:solidFill>
                  <a:srgbClr val="FFFF00"/>
                </a:solidFill>
                <a:latin typeface="Trebuchet MS"/>
                <a:cs typeface="Trebuchet MS"/>
              </a:rPr>
              <a:t> </a:t>
            </a:r>
            <a:r>
              <a:rPr sz="3600" i="1" spc="-50" dirty="0">
                <a:solidFill>
                  <a:srgbClr val="FFFF00"/>
                </a:solidFill>
                <a:latin typeface="Trebuchet MS"/>
                <a:cs typeface="Trebuchet MS"/>
              </a:rPr>
              <a:t>misma,</a:t>
            </a:r>
            <a:r>
              <a:rPr sz="3600" i="1" spc="-315" dirty="0">
                <a:solidFill>
                  <a:srgbClr val="FFFF00"/>
                </a:solidFill>
                <a:latin typeface="Trebuchet MS"/>
                <a:cs typeface="Trebuchet MS"/>
              </a:rPr>
              <a:t> </a:t>
            </a:r>
            <a:r>
              <a:rPr sz="3600" i="1" spc="114" dirty="0">
                <a:solidFill>
                  <a:srgbClr val="FFFF00"/>
                </a:solidFill>
                <a:latin typeface="Trebuchet MS"/>
                <a:cs typeface="Trebuchet MS"/>
              </a:rPr>
              <a:t>es</a:t>
            </a:r>
            <a:r>
              <a:rPr sz="3600" i="1" spc="-325" dirty="0">
                <a:solidFill>
                  <a:srgbClr val="FFFF00"/>
                </a:solidFill>
                <a:latin typeface="Trebuchet MS"/>
                <a:cs typeface="Trebuchet MS"/>
              </a:rPr>
              <a:t> </a:t>
            </a:r>
            <a:r>
              <a:rPr sz="3600" i="1" spc="-10" dirty="0">
                <a:solidFill>
                  <a:srgbClr val="FFFF00"/>
                </a:solidFill>
                <a:latin typeface="Trebuchet MS"/>
                <a:cs typeface="Trebuchet MS"/>
              </a:rPr>
              <a:t>necesario </a:t>
            </a:r>
            <a:r>
              <a:rPr sz="3600" i="1" spc="-170" dirty="0">
                <a:solidFill>
                  <a:srgbClr val="FFFF00"/>
                </a:solidFill>
                <a:latin typeface="Trebuchet MS"/>
                <a:cs typeface="Trebuchet MS"/>
              </a:rPr>
              <a:t>tener</a:t>
            </a:r>
            <a:r>
              <a:rPr sz="3600" i="1" spc="-305" dirty="0">
                <a:solidFill>
                  <a:srgbClr val="FFFF00"/>
                </a:solidFill>
                <a:latin typeface="Trebuchet MS"/>
                <a:cs typeface="Trebuchet MS"/>
              </a:rPr>
              <a:t> </a:t>
            </a:r>
            <a:r>
              <a:rPr sz="3600" i="1" spc="-10" dirty="0">
                <a:solidFill>
                  <a:srgbClr val="FFFF00"/>
                </a:solidFill>
                <a:latin typeface="Trebuchet MS"/>
                <a:cs typeface="Trebuchet MS"/>
              </a:rPr>
              <a:t>un</a:t>
            </a:r>
            <a:r>
              <a:rPr sz="3600" i="1" spc="-305" dirty="0">
                <a:solidFill>
                  <a:srgbClr val="FFFF00"/>
                </a:solidFill>
                <a:latin typeface="Trebuchet MS"/>
                <a:cs typeface="Trebuchet MS"/>
              </a:rPr>
              <a:t> </a:t>
            </a:r>
            <a:r>
              <a:rPr sz="3600" i="1" spc="-190" dirty="0">
                <a:solidFill>
                  <a:srgbClr val="FFFF00"/>
                </a:solidFill>
                <a:latin typeface="Trebuchet MS"/>
                <a:cs typeface="Trebuchet MS"/>
              </a:rPr>
              <a:t>intérprete</a:t>
            </a:r>
            <a:r>
              <a:rPr sz="3600" i="1" spc="-300" dirty="0">
                <a:solidFill>
                  <a:srgbClr val="FFFF00"/>
                </a:solidFill>
                <a:latin typeface="Trebuchet MS"/>
                <a:cs typeface="Trebuchet MS"/>
              </a:rPr>
              <a:t> </a:t>
            </a:r>
            <a:r>
              <a:rPr sz="3600" i="1" spc="-190" dirty="0">
                <a:solidFill>
                  <a:srgbClr val="FFFF00"/>
                </a:solidFill>
                <a:latin typeface="Trebuchet MS"/>
                <a:cs typeface="Trebuchet MS"/>
              </a:rPr>
              <a:t>autoritativo</a:t>
            </a:r>
            <a:r>
              <a:rPr sz="3600" i="1" spc="-315" dirty="0">
                <a:solidFill>
                  <a:srgbClr val="FFFF00"/>
                </a:solidFill>
                <a:latin typeface="Trebuchet MS"/>
                <a:cs typeface="Trebuchet MS"/>
              </a:rPr>
              <a:t> </a:t>
            </a:r>
            <a:r>
              <a:rPr sz="3600" i="1" spc="-45" dirty="0">
                <a:solidFill>
                  <a:srgbClr val="FFFF00"/>
                </a:solidFill>
                <a:latin typeface="Trebuchet MS"/>
                <a:cs typeface="Trebuchet MS"/>
              </a:rPr>
              <a:t>e</a:t>
            </a:r>
            <a:r>
              <a:rPr sz="3600" i="1" spc="-300" dirty="0">
                <a:solidFill>
                  <a:srgbClr val="FFFF00"/>
                </a:solidFill>
                <a:latin typeface="Trebuchet MS"/>
                <a:cs typeface="Trebuchet MS"/>
              </a:rPr>
              <a:t> </a:t>
            </a:r>
            <a:r>
              <a:rPr sz="3600" i="1" spc="-175" dirty="0">
                <a:solidFill>
                  <a:srgbClr val="FFFF00"/>
                </a:solidFill>
                <a:latin typeface="Trebuchet MS"/>
                <a:cs typeface="Trebuchet MS"/>
              </a:rPr>
              <a:t>infalible</a:t>
            </a:r>
            <a:r>
              <a:rPr sz="3600" i="1" spc="-295" dirty="0">
                <a:solidFill>
                  <a:srgbClr val="FFFF00"/>
                </a:solidFill>
                <a:latin typeface="Trebuchet MS"/>
                <a:cs typeface="Trebuchet MS"/>
              </a:rPr>
              <a:t> </a:t>
            </a:r>
            <a:r>
              <a:rPr sz="3600" i="1" spc="-25" dirty="0">
                <a:solidFill>
                  <a:srgbClr val="FFFF00"/>
                </a:solidFill>
                <a:latin typeface="Trebuchet MS"/>
                <a:cs typeface="Trebuchet MS"/>
              </a:rPr>
              <a:t>que </a:t>
            </a:r>
            <a:r>
              <a:rPr sz="3600" i="1" spc="-145" dirty="0">
                <a:solidFill>
                  <a:srgbClr val="FFFF00"/>
                </a:solidFill>
                <a:latin typeface="Trebuchet MS"/>
                <a:cs typeface="Trebuchet MS"/>
              </a:rPr>
              <a:t>revele</a:t>
            </a:r>
            <a:r>
              <a:rPr sz="3600" i="1" spc="-305" dirty="0">
                <a:solidFill>
                  <a:srgbClr val="FFFF00"/>
                </a:solidFill>
                <a:latin typeface="Trebuchet MS"/>
                <a:cs typeface="Trebuchet MS"/>
              </a:rPr>
              <a:t> </a:t>
            </a:r>
            <a:r>
              <a:rPr sz="3600" i="1" spc="114" dirty="0">
                <a:solidFill>
                  <a:srgbClr val="FFFF00"/>
                </a:solidFill>
                <a:latin typeface="Trebuchet MS"/>
                <a:cs typeface="Trebuchet MS"/>
              </a:rPr>
              <a:t>su</a:t>
            </a:r>
            <a:r>
              <a:rPr sz="3600" i="1" spc="-295" dirty="0">
                <a:solidFill>
                  <a:srgbClr val="FFFF00"/>
                </a:solidFill>
                <a:latin typeface="Trebuchet MS"/>
                <a:cs typeface="Trebuchet MS"/>
              </a:rPr>
              <a:t> </a:t>
            </a:r>
            <a:r>
              <a:rPr sz="3600" i="1" spc="-100" dirty="0">
                <a:solidFill>
                  <a:srgbClr val="FFFF00"/>
                </a:solidFill>
                <a:latin typeface="Trebuchet MS"/>
                <a:cs typeface="Trebuchet MS"/>
              </a:rPr>
              <a:t>significado.</a:t>
            </a:r>
            <a:r>
              <a:rPr sz="3600" i="1" spc="-254" dirty="0">
                <a:solidFill>
                  <a:srgbClr val="FFFF00"/>
                </a:solidFill>
                <a:latin typeface="Trebuchet MS"/>
                <a:cs typeface="Trebuchet MS"/>
              </a:rPr>
              <a:t> </a:t>
            </a:r>
            <a:r>
              <a:rPr sz="3600" i="1" dirty="0">
                <a:solidFill>
                  <a:srgbClr val="FFFF00"/>
                </a:solidFill>
                <a:latin typeface="Trebuchet MS"/>
                <a:cs typeface="Trebuchet MS"/>
              </a:rPr>
              <a:t>En</a:t>
            </a:r>
            <a:r>
              <a:rPr sz="3600" i="1" spc="-305" dirty="0">
                <a:solidFill>
                  <a:srgbClr val="FFFF00"/>
                </a:solidFill>
                <a:latin typeface="Trebuchet MS"/>
                <a:cs typeface="Trebuchet MS"/>
              </a:rPr>
              <a:t> </a:t>
            </a:r>
            <a:r>
              <a:rPr sz="3600" i="1" spc="-95" dirty="0">
                <a:solidFill>
                  <a:srgbClr val="FFFF00"/>
                </a:solidFill>
                <a:latin typeface="Trebuchet MS"/>
                <a:cs typeface="Trebuchet MS"/>
              </a:rPr>
              <a:t>otras</a:t>
            </a:r>
            <a:r>
              <a:rPr sz="3600" i="1" spc="-310" dirty="0">
                <a:solidFill>
                  <a:srgbClr val="FFFF00"/>
                </a:solidFill>
                <a:latin typeface="Trebuchet MS"/>
                <a:cs typeface="Trebuchet MS"/>
              </a:rPr>
              <a:t> </a:t>
            </a:r>
            <a:r>
              <a:rPr sz="3600" i="1" spc="-75" dirty="0">
                <a:solidFill>
                  <a:srgbClr val="FFFF00"/>
                </a:solidFill>
                <a:latin typeface="Trebuchet MS"/>
                <a:cs typeface="Trebuchet MS"/>
              </a:rPr>
              <a:t>palabras,</a:t>
            </a:r>
            <a:r>
              <a:rPr sz="3600" i="1" spc="-315" dirty="0">
                <a:solidFill>
                  <a:srgbClr val="FFFF00"/>
                </a:solidFill>
                <a:latin typeface="Trebuchet MS"/>
                <a:cs typeface="Trebuchet MS"/>
              </a:rPr>
              <a:t> </a:t>
            </a:r>
            <a:r>
              <a:rPr sz="3600" i="1" spc="-25" dirty="0">
                <a:solidFill>
                  <a:srgbClr val="FFFF00"/>
                </a:solidFill>
                <a:latin typeface="Trebuchet MS"/>
                <a:cs typeface="Trebuchet MS"/>
              </a:rPr>
              <a:t>la </a:t>
            </a:r>
            <a:r>
              <a:rPr sz="3600" i="1" spc="-100" dirty="0">
                <a:solidFill>
                  <a:srgbClr val="FFFF00"/>
                </a:solidFill>
                <a:latin typeface="Trebuchet MS"/>
                <a:cs typeface="Trebuchet MS"/>
              </a:rPr>
              <a:t>Escritura</a:t>
            </a:r>
            <a:r>
              <a:rPr sz="3600" i="1" spc="-295" dirty="0">
                <a:solidFill>
                  <a:srgbClr val="FFFF00"/>
                </a:solidFill>
                <a:latin typeface="Trebuchet MS"/>
                <a:cs typeface="Trebuchet MS"/>
              </a:rPr>
              <a:t> </a:t>
            </a:r>
            <a:r>
              <a:rPr sz="3600" i="1" dirty="0">
                <a:solidFill>
                  <a:srgbClr val="FFFF00"/>
                </a:solidFill>
                <a:latin typeface="Trebuchet MS"/>
                <a:cs typeface="Trebuchet MS"/>
              </a:rPr>
              <a:t>no</a:t>
            </a:r>
            <a:r>
              <a:rPr sz="3600" i="1" spc="-310" dirty="0">
                <a:solidFill>
                  <a:srgbClr val="FFFF00"/>
                </a:solidFill>
                <a:latin typeface="Trebuchet MS"/>
                <a:cs typeface="Trebuchet MS"/>
              </a:rPr>
              <a:t> </a:t>
            </a:r>
            <a:r>
              <a:rPr sz="3600" i="1" spc="114" dirty="0">
                <a:solidFill>
                  <a:srgbClr val="FFFF00"/>
                </a:solidFill>
                <a:latin typeface="Trebuchet MS"/>
                <a:cs typeface="Trebuchet MS"/>
              </a:rPr>
              <a:t>es</a:t>
            </a:r>
            <a:r>
              <a:rPr sz="3600" i="1" spc="-295" dirty="0">
                <a:solidFill>
                  <a:srgbClr val="FFFF00"/>
                </a:solidFill>
                <a:latin typeface="Trebuchet MS"/>
                <a:cs typeface="Trebuchet MS"/>
              </a:rPr>
              <a:t> </a:t>
            </a:r>
            <a:r>
              <a:rPr sz="3600" i="1" spc="-125" dirty="0">
                <a:solidFill>
                  <a:srgbClr val="FFFF00"/>
                </a:solidFill>
                <a:latin typeface="Trebuchet MS"/>
                <a:cs typeface="Trebuchet MS"/>
              </a:rPr>
              <a:t>formalmente</a:t>
            </a:r>
            <a:r>
              <a:rPr sz="3600" i="1" spc="-300" dirty="0">
                <a:solidFill>
                  <a:srgbClr val="FFFF00"/>
                </a:solidFill>
                <a:latin typeface="Trebuchet MS"/>
                <a:cs typeface="Trebuchet MS"/>
              </a:rPr>
              <a:t> </a:t>
            </a:r>
            <a:r>
              <a:rPr sz="3600" i="1" spc="-10" dirty="0">
                <a:solidFill>
                  <a:srgbClr val="FFFF00"/>
                </a:solidFill>
                <a:latin typeface="Trebuchet MS"/>
                <a:cs typeface="Trebuchet MS"/>
              </a:rPr>
              <a:t>suficiente.</a:t>
            </a:r>
            <a:endParaRPr sz="3600" dirty="0">
              <a:latin typeface="Trebuchet MS"/>
              <a:cs typeface="Trebuchet MS"/>
            </a:endParaRPr>
          </a:p>
          <a:p>
            <a:pPr marL="83820" marR="76835" algn="ctr">
              <a:lnSpc>
                <a:spcPct val="90000"/>
              </a:lnSpc>
            </a:pPr>
            <a:r>
              <a:rPr sz="3600" i="1" spc="-140" dirty="0">
                <a:solidFill>
                  <a:srgbClr val="FFFF00"/>
                </a:solidFill>
                <a:latin typeface="Trebuchet MS"/>
                <a:cs typeface="Trebuchet MS"/>
              </a:rPr>
              <a:t>Aparte</a:t>
            </a:r>
            <a:r>
              <a:rPr sz="3600" i="1" spc="-295" dirty="0">
                <a:solidFill>
                  <a:srgbClr val="FFFF00"/>
                </a:solidFill>
                <a:latin typeface="Trebuchet MS"/>
                <a:cs typeface="Trebuchet MS"/>
              </a:rPr>
              <a:t> </a:t>
            </a:r>
            <a:r>
              <a:rPr sz="3600" i="1" spc="-30" dirty="0">
                <a:solidFill>
                  <a:srgbClr val="FFFF00"/>
                </a:solidFill>
                <a:latin typeface="Trebuchet MS"/>
                <a:cs typeface="Trebuchet MS"/>
              </a:rPr>
              <a:t>de</a:t>
            </a:r>
            <a:r>
              <a:rPr sz="3600" i="1" spc="-290" dirty="0">
                <a:solidFill>
                  <a:srgbClr val="FFFF00"/>
                </a:solidFill>
                <a:latin typeface="Trebuchet MS"/>
                <a:cs typeface="Trebuchet MS"/>
              </a:rPr>
              <a:t> </a:t>
            </a:r>
            <a:r>
              <a:rPr sz="3600" i="1" spc="85" dirty="0">
                <a:solidFill>
                  <a:srgbClr val="FFFF00"/>
                </a:solidFill>
                <a:latin typeface="Trebuchet MS"/>
                <a:cs typeface="Trebuchet MS"/>
              </a:rPr>
              <a:t>esa</a:t>
            </a:r>
            <a:r>
              <a:rPr sz="3600" i="1" spc="-290" dirty="0">
                <a:solidFill>
                  <a:srgbClr val="FFFF00"/>
                </a:solidFill>
                <a:latin typeface="Trebuchet MS"/>
                <a:cs typeface="Trebuchet MS"/>
              </a:rPr>
              <a:t> </a:t>
            </a:r>
            <a:r>
              <a:rPr sz="3600" i="1" spc="-135" dirty="0">
                <a:solidFill>
                  <a:srgbClr val="FFFF00"/>
                </a:solidFill>
                <a:latin typeface="Trebuchet MS"/>
                <a:cs typeface="Trebuchet MS"/>
              </a:rPr>
              <a:t>autoridad,</a:t>
            </a:r>
            <a:r>
              <a:rPr sz="3600" i="1" spc="-305" dirty="0">
                <a:solidFill>
                  <a:srgbClr val="FFFF00"/>
                </a:solidFill>
                <a:latin typeface="Trebuchet MS"/>
                <a:cs typeface="Trebuchet MS"/>
              </a:rPr>
              <a:t> </a:t>
            </a:r>
            <a:r>
              <a:rPr sz="3600" i="1" dirty="0">
                <a:solidFill>
                  <a:srgbClr val="FFFF00"/>
                </a:solidFill>
                <a:latin typeface="Trebuchet MS"/>
                <a:cs typeface="Trebuchet MS"/>
              </a:rPr>
              <a:t>Roma</a:t>
            </a:r>
            <a:r>
              <a:rPr sz="3600" i="1" spc="-290" dirty="0">
                <a:solidFill>
                  <a:srgbClr val="FFFF00"/>
                </a:solidFill>
                <a:latin typeface="Trebuchet MS"/>
                <a:cs typeface="Trebuchet MS"/>
              </a:rPr>
              <a:t> </a:t>
            </a:r>
            <a:r>
              <a:rPr sz="3600" i="1" spc="-35" dirty="0">
                <a:solidFill>
                  <a:srgbClr val="FFFF00"/>
                </a:solidFill>
                <a:latin typeface="Trebuchet MS"/>
                <a:cs typeface="Trebuchet MS"/>
              </a:rPr>
              <a:t>sostiene</a:t>
            </a:r>
            <a:r>
              <a:rPr sz="3600" i="1" spc="-280" dirty="0">
                <a:solidFill>
                  <a:srgbClr val="FFFF00"/>
                </a:solidFill>
                <a:latin typeface="Trebuchet MS"/>
                <a:cs typeface="Trebuchet MS"/>
              </a:rPr>
              <a:t> </a:t>
            </a:r>
            <a:r>
              <a:rPr sz="3600" i="1" spc="-25" dirty="0">
                <a:solidFill>
                  <a:srgbClr val="FFFF00"/>
                </a:solidFill>
                <a:latin typeface="Trebuchet MS"/>
                <a:cs typeface="Trebuchet MS"/>
              </a:rPr>
              <a:t>que </a:t>
            </a:r>
            <a:r>
              <a:rPr sz="3600" i="1" spc="-114" dirty="0">
                <a:solidFill>
                  <a:srgbClr val="FFFF00"/>
                </a:solidFill>
                <a:latin typeface="Trebuchet MS"/>
                <a:cs typeface="Trebuchet MS"/>
              </a:rPr>
              <a:t>la</a:t>
            </a:r>
            <a:r>
              <a:rPr sz="3600" i="1" spc="-315" dirty="0">
                <a:solidFill>
                  <a:srgbClr val="FFFF00"/>
                </a:solidFill>
                <a:latin typeface="Trebuchet MS"/>
                <a:cs typeface="Trebuchet MS"/>
              </a:rPr>
              <a:t> </a:t>
            </a:r>
            <a:r>
              <a:rPr sz="3600" i="1" spc="-130" dirty="0">
                <a:solidFill>
                  <a:srgbClr val="FFFF00"/>
                </a:solidFill>
                <a:latin typeface="Trebuchet MS"/>
                <a:cs typeface="Trebuchet MS"/>
              </a:rPr>
              <a:t>interpretación</a:t>
            </a:r>
            <a:r>
              <a:rPr sz="3600" i="1" spc="-270" dirty="0">
                <a:solidFill>
                  <a:srgbClr val="FFFF00"/>
                </a:solidFill>
                <a:latin typeface="Trebuchet MS"/>
                <a:cs typeface="Trebuchet MS"/>
              </a:rPr>
              <a:t> </a:t>
            </a:r>
            <a:r>
              <a:rPr sz="3600" i="1" spc="-65" dirty="0">
                <a:solidFill>
                  <a:srgbClr val="FFFF00"/>
                </a:solidFill>
                <a:latin typeface="Trebuchet MS"/>
                <a:cs typeface="Trebuchet MS"/>
              </a:rPr>
              <a:t>sería</a:t>
            </a:r>
            <a:r>
              <a:rPr sz="3600" i="1" spc="-310" dirty="0">
                <a:solidFill>
                  <a:srgbClr val="FFFF00"/>
                </a:solidFill>
                <a:latin typeface="Trebuchet MS"/>
                <a:cs typeface="Trebuchet MS"/>
              </a:rPr>
              <a:t> </a:t>
            </a:r>
            <a:r>
              <a:rPr sz="3600" i="1" spc="-20" dirty="0">
                <a:solidFill>
                  <a:srgbClr val="FFFF00"/>
                </a:solidFill>
                <a:latin typeface="Trebuchet MS"/>
                <a:cs typeface="Trebuchet MS"/>
              </a:rPr>
              <a:t>un</a:t>
            </a:r>
            <a:r>
              <a:rPr sz="3600" i="1" spc="-300" dirty="0">
                <a:solidFill>
                  <a:srgbClr val="FFFF00"/>
                </a:solidFill>
                <a:latin typeface="Trebuchet MS"/>
                <a:cs typeface="Trebuchet MS"/>
              </a:rPr>
              <a:t> </a:t>
            </a:r>
            <a:r>
              <a:rPr sz="3600" i="1" spc="-145" dirty="0">
                <a:solidFill>
                  <a:srgbClr val="FFFF00"/>
                </a:solidFill>
                <a:latin typeface="Trebuchet MS"/>
                <a:cs typeface="Trebuchet MS"/>
              </a:rPr>
              <a:t>juicio</a:t>
            </a:r>
            <a:r>
              <a:rPr sz="3600" i="1" spc="-275" dirty="0">
                <a:solidFill>
                  <a:srgbClr val="FFFF00"/>
                </a:solidFill>
                <a:latin typeface="Trebuchet MS"/>
                <a:cs typeface="Trebuchet MS"/>
              </a:rPr>
              <a:t> </a:t>
            </a:r>
            <a:r>
              <a:rPr sz="3600" i="1" spc="-190" dirty="0">
                <a:solidFill>
                  <a:srgbClr val="FFFF00"/>
                </a:solidFill>
                <a:latin typeface="Trebuchet MS"/>
                <a:cs typeface="Trebuchet MS"/>
              </a:rPr>
              <a:t>arbitrario</a:t>
            </a:r>
            <a:r>
              <a:rPr sz="3600" i="1" spc="-310" dirty="0">
                <a:solidFill>
                  <a:srgbClr val="FFFF00"/>
                </a:solidFill>
                <a:latin typeface="Trebuchet MS"/>
                <a:cs typeface="Trebuchet MS"/>
              </a:rPr>
              <a:t> </a:t>
            </a:r>
            <a:r>
              <a:rPr sz="3600" i="1" spc="-50" dirty="0">
                <a:solidFill>
                  <a:srgbClr val="FFFF00"/>
                </a:solidFill>
                <a:latin typeface="Trebuchet MS"/>
                <a:cs typeface="Trebuchet MS"/>
              </a:rPr>
              <a:t>y </a:t>
            </a:r>
            <a:r>
              <a:rPr sz="3600" i="1" spc="-105" dirty="0">
                <a:solidFill>
                  <a:srgbClr val="FFFF00"/>
                </a:solidFill>
                <a:latin typeface="Trebuchet MS"/>
                <a:cs typeface="Trebuchet MS"/>
              </a:rPr>
              <a:t>privado</a:t>
            </a:r>
            <a:r>
              <a:rPr sz="3600" i="1" spc="-320" dirty="0">
                <a:solidFill>
                  <a:srgbClr val="FFFF00"/>
                </a:solidFill>
                <a:latin typeface="Trebuchet MS"/>
                <a:cs typeface="Trebuchet MS"/>
              </a:rPr>
              <a:t> </a:t>
            </a:r>
            <a:r>
              <a:rPr sz="3600" i="1" spc="-30" dirty="0">
                <a:solidFill>
                  <a:srgbClr val="FFFF00"/>
                </a:solidFill>
                <a:latin typeface="Trebuchet MS"/>
                <a:cs typeface="Trebuchet MS"/>
              </a:rPr>
              <a:t>que</a:t>
            </a:r>
            <a:r>
              <a:rPr sz="3600" i="1" spc="-310" dirty="0">
                <a:solidFill>
                  <a:srgbClr val="FFFF00"/>
                </a:solidFill>
                <a:latin typeface="Trebuchet MS"/>
                <a:cs typeface="Trebuchet MS"/>
              </a:rPr>
              <a:t> </a:t>
            </a:r>
            <a:r>
              <a:rPr sz="3600" i="1" spc="-150" dirty="0">
                <a:solidFill>
                  <a:srgbClr val="FFFF00"/>
                </a:solidFill>
                <a:latin typeface="Trebuchet MS"/>
                <a:cs typeface="Trebuchet MS"/>
              </a:rPr>
              <a:t>llevaría</a:t>
            </a:r>
            <a:r>
              <a:rPr sz="3600" i="1" spc="-315" dirty="0">
                <a:solidFill>
                  <a:srgbClr val="FFFF00"/>
                </a:solidFill>
                <a:latin typeface="Trebuchet MS"/>
                <a:cs typeface="Trebuchet MS"/>
              </a:rPr>
              <a:t> </a:t>
            </a:r>
            <a:r>
              <a:rPr sz="3600" i="1" dirty="0">
                <a:solidFill>
                  <a:srgbClr val="FFFF00"/>
                </a:solidFill>
                <a:latin typeface="Trebuchet MS"/>
                <a:cs typeface="Trebuchet MS"/>
              </a:rPr>
              <a:t>a</a:t>
            </a:r>
            <a:r>
              <a:rPr sz="3600" i="1" spc="-330" dirty="0">
                <a:solidFill>
                  <a:srgbClr val="FFFF00"/>
                </a:solidFill>
                <a:latin typeface="Trebuchet MS"/>
                <a:cs typeface="Trebuchet MS"/>
              </a:rPr>
              <a:t> </a:t>
            </a:r>
            <a:r>
              <a:rPr sz="3600" i="1" dirty="0">
                <a:solidFill>
                  <a:srgbClr val="FFFF00"/>
                </a:solidFill>
                <a:latin typeface="Trebuchet MS"/>
                <a:cs typeface="Trebuchet MS"/>
              </a:rPr>
              <a:t>una</a:t>
            </a:r>
            <a:r>
              <a:rPr sz="3600" i="1" spc="-315" dirty="0">
                <a:solidFill>
                  <a:srgbClr val="FFFF00"/>
                </a:solidFill>
                <a:latin typeface="Trebuchet MS"/>
                <a:cs typeface="Trebuchet MS"/>
              </a:rPr>
              <a:t> </a:t>
            </a:r>
            <a:r>
              <a:rPr sz="3600" i="1" spc="-30" dirty="0">
                <a:solidFill>
                  <a:srgbClr val="FFFF00"/>
                </a:solidFill>
                <a:latin typeface="Trebuchet MS"/>
                <a:cs typeface="Trebuchet MS"/>
              </a:rPr>
              <a:t>confusión</a:t>
            </a:r>
            <a:r>
              <a:rPr sz="3600" i="1" spc="-275" dirty="0">
                <a:solidFill>
                  <a:srgbClr val="FFFF00"/>
                </a:solidFill>
                <a:latin typeface="Trebuchet MS"/>
                <a:cs typeface="Trebuchet MS"/>
              </a:rPr>
              <a:t> </a:t>
            </a:r>
            <a:r>
              <a:rPr sz="3600" i="1" spc="-10" dirty="0">
                <a:solidFill>
                  <a:srgbClr val="FFFF00"/>
                </a:solidFill>
                <a:latin typeface="Trebuchet MS"/>
                <a:cs typeface="Trebuchet MS"/>
              </a:rPr>
              <a:t>masiva</a:t>
            </a:r>
            <a:endParaRPr sz="3600" dirty="0">
              <a:latin typeface="Trebuchet MS"/>
              <a:cs typeface="Trebuchet MS"/>
            </a:endParaRPr>
          </a:p>
        </p:txBody>
      </p:sp>
      <p:sp>
        <p:nvSpPr>
          <p:cNvPr id="15" name="object 15"/>
          <p:cNvSpPr/>
          <p:nvPr/>
        </p:nvSpPr>
        <p:spPr>
          <a:xfrm>
            <a:off x="9529064" y="6657949"/>
            <a:ext cx="2663190" cy="200660"/>
          </a:xfrm>
          <a:custGeom>
            <a:avLst/>
            <a:gdLst/>
            <a:ahLst/>
            <a:cxnLst/>
            <a:rect l="l" t="t" r="r" b="b"/>
            <a:pathLst>
              <a:path w="2663190" h="200659">
                <a:moveTo>
                  <a:pt x="2662935" y="0"/>
                </a:moveTo>
                <a:lnTo>
                  <a:pt x="0" y="0"/>
                </a:lnTo>
                <a:lnTo>
                  <a:pt x="0" y="200050"/>
                </a:lnTo>
                <a:lnTo>
                  <a:pt x="2662935" y="200050"/>
                </a:lnTo>
                <a:lnTo>
                  <a:pt x="2662935" y="0"/>
                </a:lnTo>
                <a:close/>
              </a:path>
            </a:pathLst>
          </a:custGeom>
          <a:solidFill>
            <a:srgbClr val="000000"/>
          </a:solidFill>
        </p:spPr>
        <p:txBody>
          <a:bodyPr wrap="square" lIns="0" tIns="0" rIns="0" bIns="0" rtlCol="0"/>
          <a:lstStyle/>
          <a:p>
            <a:endParaRPr/>
          </a:p>
        </p:txBody>
      </p:sp>
      <p:sp>
        <p:nvSpPr>
          <p:cNvPr id="17" name="Rectángulo 16">
            <a:extLst>
              <a:ext uri="{FF2B5EF4-FFF2-40B4-BE49-F238E27FC236}">
                <a16:creationId xmlns:a16="http://schemas.microsoft.com/office/drawing/2014/main" id="{1E8C6F06-4075-4B7A-4E3C-6D0F774BD45E}"/>
              </a:ext>
            </a:extLst>
          </p:cNvPr>
          <p:cNvSpPr/>
          <p:nvPr/>
        </p:nvSpPr>
        <p:spPr>
          <a:xfrm>
            <a:off x="0" y="6248400"/>
            <a:ext cx="121920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9954" y="0"/>
            <a:ext cx="10618821" cy="6857998"/>
          </a:xfrm>
          <a:prstGeom prst="rect">
            <a:avLst/>
          </a:prstGeom>
        </p:spPr>
      </p:pic>
      <p:sp>
        <p:nvSpPr>
          <p:cNvPr id="3" name="object 3"/>
          <p:cNvSpPr txBox="1"/>
          <p:nvPr/>
        </p:nvSpPr>
        <p:spPr>
          <a:xfrm>
            <a:off x="983225" y="1295400"/>
            <a:ext cx="10233025" cy="4031615"/>
          </a:xfrm>
          <a:prstGeom prst="rect">
            <a:avLst/>
          </a:prstGeom>
        </p:spPr>
        <p:txBody>
          <a:bodyPr vert="horz" wrap="square" lIns="0" tIns="67310" rIns="0" bIns="0" rtlCol="0">
            <a:spAutoFit/>
          </a:bodyPr>
          <a:lstStyle/>
          <a:p>
            <a:pPr marL="12700" marR="5080" indent="-6985" algn="ctr">
              <a:lnSpc>
                <a:spcPct val="90000"/>
              </a:lnSpc>
              <a:spcBef>
                <a:spcPts val="530"/>
              </a:spcBef>
            </a:pPr>
            <a:r>
              <a:rPr sz="3600" spc="-40" dirty="0">
                <a:solidFill>
                  <a:srgbClr val="FFFFFF"/>
                </a:solidFill>
                <a:latin typeface="Trebuchet MS"/>
                <a:cs typeface="Trebuchet MS"/>
              </a:rPr>
              <a:t>El</a:t>
            </a:r>
            <a:r>
              <a:rPr sz="3600" spc="-325" dirty="0">
                <a:solidFill>
                  <a:srgbClr val="FFFFFF"/>
                </a:solidFill>
                <a:latin typeface="Trebuchet MS"/>
                <a:cs typeface="Trebuchet MS"/>
              </a:rPr>
              <a:t> </a:t>
            </a:r>
            <a:r>
              <a:rPr sz="3600" dirty="0">
                <a:solidFill>
                  <a:srgbClr val="FFFFFF"/>
                </a:solidFill>
                <a:latin typeface="Trebuchet MS"/>
                <a:cs typeface="Trebuchet MS"/>
              </a:rPr>
              <a:t>Concilio</a:t>
            </a:r>
            <a:r>
              <a:rPr sz="3600" spc="-325" dirty="0">
                <a:solidFill>
                  <a:srgbClr val="FFFFFF"/>
                </a:solidFill>
                <a:latin typeface="Trebuchet MS"/>
                <a:cs typeface="Trebuchet MS"/>
              </a:rPr>
              <a:t> </a:t>
            </a:r>
            <a:r>
              <a:rPr sz="3600" spc="-45" dirty="0">
                <a:solidFill>
                  <a:srgbClr val="FFFFFF"/>
                </a:solidFill>
                <a:latin typeface="Trebuchet MS"/>
                <a:cs typeface="Trebuchet MS"/>
              </a:rPr>
              <a:t>de</a:t>
            </a:r>
            <a:r>
              <a:rPr sz="3600" spc="-320" dirty="0">
                <a:solidFill>
                  <a:srgbClr val="FFFFFF"/>
                </a:solidFill>
                <a:latin typeface="Trebuchet MS"/>
                <a:cs typeface="Trebuchet MS"/>
              </a:rPr>
              <a:t> </a:t>
            </a:r>
            <a:r>
              <a:rPr sz="3600" spc="-190" dirty="0">
                <a:solidFill>
                  <a:srgbClr val="FFFFFF"/>
                </a:solidFill>
                <a:latin typeface="Trebuchet MS"/>
                <a:cs typeface="Trebuchet MS"/>
              </a:rPr>
              <a:t>Trento</a:t>
            </a:r>
            <a:r>
              <a:rPr sz="3600" spc="-325" dirty="0">
                <a:solidFill>
                  <a:srgbClr val="FFFFFF"/>
                </a:solidFill>
                <a:latin typeface="Trebuchet MS"/>
                <a:cs typeface="Trebuchet MS"/>
              </a:rPr>
              <a:t> </a:t>
            </a:r>
            <a:r>
              <a:rPr sz="3600" spc="105" dirty="0">
                <a:solidFill>
                  <a:srgbClr val="FFFF00"/>
                </a:solidFill>
                <a:latin typeface="Trebuchet MS"/>
                <a:cs typeface="Trebuchet MS"/>
              </a:rPr>
              <a:t>nos</a:t>
            </a:r>
            <a:r>
              <a:rPr sz="3600" spc="-310" dirty="0">
                <a:solidFill>
                  <a:srgbClr val="FFFF00"/>
                </a:solidFill>
                <a:latin typeface="Trebuchet MS"/>
                <a:cs typeface="Trebuchet MS"/>
              </a:rPr>
              <a:t> </a:t>
            </a:r>
            <a:r>
              <a:rPr sz="3600" dirty="0">
                <a:solidFill>
                  <a:srgbClr val="FFFF00"/>
                </a:solidFill>
                <a:latin typeface="Trebuchet MS"/>
                <a:cs typeface="Trebuchet MS"/>
              </a:rPr>
              <a:t>ha</a:t>
            </a:r>
            <a:r>
              <a:rPr sz="3600" spc="-315" dirty="0">
                <a:solidFill>
                  <a:srgbClr val="FFFF00"/>
                </a:solidFill>
                <a:latin typeface="Trebuchet MS"/>
                <a:cs typeface="Trebuchet MS"/>
              </a:rPr>
              <a:t> </a:t>
            </a:r>
            <a:r>
              <a:rPr sz="3600" dirty="0">
                <a:solidFill>
                  <a:srgbClr val="FFFF00"/>
                </a:solidFill>
                <a:latin typeface="Trebuchet MS"/>
                <a:cs typeface="Trebuchet MS"/>
              </a:rPr>
              <a:t>hecho</a:t>
            </a:r>
            <a:r>
              <a:rPr sz="3600" spc="-295" dirty="0">
                <a:solidFill>
                  <a:srgbClr val="FFFF00"/>
                </a:solidFill>
                <a:latin typeface="Trebuchet MS"/>
                <a:cs typeface="Trebuchet MS"/>
              </a:rPr>
              <a:t> </a:t>
            </a:r>
            <a:r>
              <a:rPr sz="3600" spc="-114" dirty="0">
                <a:solidFill>
                  <a:srgbClr val="FFFF00"/>
                </a:solidFill>
                <a:latin typeface="Trebuchet MS"/>
                <a:cs typeface="Trebuchet MS"/>
              </a:rPr>
              <a:t>creer</a:t>
            </a:r>
            <a:r>
              <a:rPr sz="3600" spc="-325" dirty="0">
                <a:solidFill>
                  <a:srgbClr val="FFFF00"/>
                </a:solidFill>
                <a:latin typeface="Trebuchet MS"/>
                <a:cs typeface="Trebuchet MS"/>
              </a:rPr>
              <a:t> </a:t>
            </a:r>
            <a:r>
              <a:rPr sz="3600" dirty="0">
                <a:solidFill>
                  <a:srgbClr val="FFFFFF"/>
                </a:solidFill>
                <a:latin typeface="Trebuchet MS"/>
                <a:cs typeface="Trebuchet MS"/>
              </a:rPr>
              <a:t>que</a:t>
            </a:r>
            <a:r>
              <a:rPr sz="3600" spc="-325" dirty="0">
                <a:solidFill>
                  <a:srgbClr val="FFFFFF"/>
                </a:solidFill>
                <a:latin typeface="Trebuchet MS"/>
                <a:cs typeface="Trebuchet MS"/>
              </a:rPr>
              <a:t> </a:t>
            </a:r>
            <a:r>
              <a:rPr sz="3600" spc="75" dirty="0">
                <a:solidFill>
                  <a:srgbClr val="FFFFFF"/>
                </a:solidFill>
                <a:latin typeface="Trebuchet MS"/>
                <a:cs typeface="Trebuchet MS"/>
              </a:rPr>
              <a:t>es </a:t>
            </a:r>
            <a:r>
              <a:rPr sz="3600" dirty="0">
                <a:solidFill>
                  <a:srgbClr val="FFFFFF"/>
                </a:solidFill>
                <a:latin typeface="Trebuchet MS"/>
                <a:cs typeface="Trebuchet MS"/>
              </a:rPr>
              <a:t>posible</a:t>
            </a:r>
            <a:r>
              <a:rPr sz="3600" spc="-310" dirty="0">
                <a:solidFill>
                  <a:srgbClr val="FFFFFF"/>
                </a:solidFill>
                <a:latin typeface="Trebuchet MS"/>
                <a:cs typeface="Trebuchet MS"/>
              </a:rPr>
              <a:t> </a:t>
            </a:r>
            <a:r>
              <a:rPr sz="3600" spc="-150" dirty="0">
                <a:solidFill>
                  <a:srgbClr val="FFFFFF"/>
                </a:solidFill>
                <a:latin typeface="Trebuchet MS"/>
                <a:cs typeface="Trebuchet MS"/>
              </a:rPr>
              <a:t>interpretar</a:t>
            </a:r>
            <a:r>
              <a:rPr sz="3600" spc="-310" dirty="0">
                <a:solidFill>
                  <a:srgbClr val="FFFFFF"/>
                </a:solidFill>
                <a:latin typeface="Trebuchet MS"/>
                <a:cs typeface="Trebuchet MS"/>
              </a:rPr>
              <a:t> </a:t>
            </a:r>
            <a:r>
              <a:rPr sz="3600" spc="-70" dirty="0">
                <a:solidFill>
                  <a:srgbClr val="FFFFFF"/>
                </a:solidFill>
                <a:latin typeface="Trebuchet MS"/>
                <a:cs typeface="Trebuchet MS"/>
              </a:rPr>
              <a:t>la</a:t>
            </a:r>
            <a:r>
              <a:rPr sz="3600" spc="-325" dirty="0">
                <a:solidFill>
                  <a:srgbClr val="FFFFFF"/>
                </a:solidFill>
                <a:latin typeface="Trebuchet MS"/>
                <a:cs typeface="Trebuchet MS"/>
              </a:rPr>
              <a:t> </a:t>
            </a:r>
            <a:r>
              <a:rPr sz="3600" spc="-55" dirty="0">
                <a:solidFill>
                  <a:srgbClr val="FFFFFF"/>
                </a:solidFill>
                <a:latin typeface="Trebuchet MS"/>
                <a:cs typeface="Trebuchet MS"/>
              </a:rPr>
              <a:t>Escritura</a:t>
            </a:r>
            <a:r>
              <a:rPr sz="3600" spc="-320" dirty="0">
                <a:solidFill>
                  <a:srgbClr val="FFFFFF"/>
                </a:solidFill>
                <a:latin typeface="Trebuchet MS"/>
                <a:cs typeface="Trebuchet MS"/>
              </a:rPr>
              <a:t> </a:t>
            </a:r>
            <a:r>
              <a:rPr sz="3600" spc="-45" dirty="0">
                <a:solidFill>
                  <a:srgbClr val="FFFFFF"/>
                </a:solidFill>
                <a:latin typeface="Trebuchet MS"/>
                <a:cs typeface="Trebuchet MS"/>
              </a:rPr>
              <a:t>de</a:t>
            </a:r>
            <a:r>
              <a:rPr sz="3600" spc="-335" dirty="0">
                <a:solidFill>
                  <a:srgbClr val="FFFFFF"/>
                </a:solidFill>
                <a:latin typeface="Trebuchet MS"/>
                <a:cs typeface="Trebuchet MS"/>
              </a:rPr>
              <a:t> </a:t>
            </a:r>
            <a:r>
              <a:rPr sz="3600" spc="-30" dirty="0">
                <a:solidFill>
                  <a:srgbClr val="FFFFFF"/>
                </a:solidFill>
                <a:latin typeface="Trebuchet MS"/>
                <a:cs typeface="Trebuchet MS"/>
              </a:rPr>
              <a:t>acuerdo</a:t>
            </a:r>
            <a:r>
              <a:rPr sz="3600" spc="-315" dirty="0">
                <a:solidFill>
                  <a:srgbClr val="FFFFFF"/>
                </a:solidFill>
                <a:latin typeface="Trebuchet MS"/>
                <a:cs typeface="Trebuchet MS"/>
              </a:rPr>
              <a:t> </a:t>
            </a:r>
            <a:r>
              <a:rPr sz="3600" spc="50" dirty="0">
                <a:solidFill>
                  <a:srgbClr val="FFFFFF"/>
                </a:solidFill>
                <a:latin typeface="Trebuchet MS"/>
                <a:cs typeface="Trebuchet MS"/>
              </a:rPr>
              <a:t>con</a:t>
            </a:r>
            <a:r>
              <a:rPr sz="3600" spc="-325" dirty="0">
                <a:solidFill>
                  <a:srgbClr val="FFFFFF"/>
                </a:solidFill>
                <a:latin typeface="Trebuchet MS"/>
                <a:cs typeface="Trebuchet MS"/>
              </a:rPr>
              <a:t> </a:t>
            </a:r>
            <a:r>
              <a:rPr sz="3600" spc="-25" dirty="0">
                <a:solidFill>
                  <a:srgbClr val="FFFFFF"/>
                </a:solidFill>
                <a:latin typeface="Trebuchet MS"/>
                <a:cs typeface="Trebuchet MS"/>
              </a:rPr>
              <a:t>el </a:t>
            </a:r>
            <a:r>
              <a:rPr sz="3600" spc="-35" dirty="0">
                <a:solidFill>
                  <a:srgbClr val="FFFF00"/>
                </a:solidFill>
                <a:latin typeface="Trebuchet MS"/>
                <a:cs typeface="Trebuchet MS"/>
              </a:rPr>
              <a:t>"</a:t>
            </a:r>
            <a:r>
              <a:rPr sz="3600" u="sng" spc="-35" dirty="0">
                <a:solidFill>
                  <a:srgbClr val="FFFF00"/>
                </a:solidFill>
                <a:latin typeface="Trebuchet MS"/>
                <a:cs typeface="Trebuchet MS"/>
              </a:rPr>
              <a:t>consentimiento</a:t>
            </a:r>
            <a:r>
              <a:rPr sz="3600" u="sng" spc="-290" dirty="0">
                <a:solidFill>
                  <a:srgbClr val="FFFF00"/>
                </a:solidFill>
                <a:latin typeface="Trebuchet MS"/>
                <a:cs typeface="Trebuchet MS"/>
              </a:rPr>
              <a:t> </a:t>
            </a:r>
            <a:r>
              <a:rPr sz="3600" u="sng" spc="-25" dirty="0">
                <a:solidFill>
                  <a:srgbClr val="FFFF00"/>
                </a:solidFill>
                <a:latin typeface="Trebuchet MS"/>
                <a:cs typeface="Trebuchet MS"/>
              </a:rPr>
              <a:t>unánime</a:t>
            </a:r>
            <a:r>
              <a:rPr sz="3600" u="sng" spc="-270" dirty="0">
                <a:solidFill>
                  <a:srgbClr val="FFFF00"/>
                </a:solidFill>
                <a:latin typeface="Trebuchet MS"/>
                <a:cs typeface="Trebuchet MS"/>
              </a:rPr>
              <a:t> </a:t>
            </a:r>
            <a:r>
              <a:rPr sz="3600" u="sng" spc="-45" dirty="0">
                <a:solidFill>
                  <a:srgbClr val="FFFF00"/>
                </a:solidFill>
                <a:latin typeface="Trebuchet MS"/>
                <a:cs typeface="Trebuchet MS"/>
              </a:rPr>
              <a:t>de</a:t>
            </a:r>
            <a:r>
              <a:rPr sz="3600" u="sng" spc="-305" dirty="0">
                <a:solidFill>
                  <a:srgbClr val="FFFF00"/>
                </a:solidFill>
                <a:latin typeface="Trebuchet MS"/>
                <a:cs typeface="Trebuchet MS"/>
              </a:rPr>
              <a:t> </a:t>
            </a:r>
            <a:r>
              <a:rPr sz="3600" u="sng" spc="55" dirty="0">
                <a:solidFill>
                  <a:srgbClr val="FFFF00"/>
                </a:solidFill>
                <a:latin typeface="Trebuchet MS"/>
                <a:cs typeface="Trebuchet MS"/>
              </a:rPr>
              <a:t>los</a:t>
            </a:r>
            <a:r>
              <a:rPr sz="3600" u="sng" spc="-305" dirty="0">
                <a:solidFill>
                  <a:srgbClr val="FFFF00"/>
                </a:solidFill>
                <a:latin typeface="Trebuchet MS"/>
                <a:cs typeface="Trebuchet MS"/>
              </a:rPr>
              <a:t> </a:t>
            </a:r>
            <a:r>
              <a:rPr sz="3600" u="sng" spc="-95" dirty="0">
                <a:solidFill>
                  <a:srgbClr val="FFFF00"/>
                </a:solidFill>
                <a:latin typeface="Trebuchet MS"/>
                <a:cs typeface="Trebuchet MS"/>
              </a:rPr>
              <a:t>padres</a:t>
            </a:r>
            <a:r>
              <a:rPr sz="3600" spc="-95" dirty="0">
                <a:solidFill>
                  <a:srgbClr val="FFFF00"/>
                </a:solidFill>
                <a:latin typeface="Trebuchet MS"/>
                <a:cs typeface="Trebuchet MS"/>
              </a:rPr>
              <a:t>".</a:t>
            </a:r>
            <a:r>
              <a:rPr sz="3600" spc="-254" dirty="0">
                <a:solidFill>
                  <a:srgbClr val="FFFF00"/>
                </a:solidFill>
                <a:latin typeface="Trebuchet MS"/>
                <a:cs typeface="Trebuchet MS"/>
              </a:rPr>
              <a:t> </a:t>
            </a:r>
            <a:r>
              <a:rPr sz="3600" i="1" spc="-300" dirty="0">
                <a:solidFill>
                  <a:srgbClr val="FFFF00"/>
                </a:solidFill>
                <a:latin typeface="Trebuchet MS"/>
                <a:cs typeface="Trebuchet MS"/>
              </a:rPr>
              <a:t>Tal </a:t>
            </a:r>
            <a:r>
              <a:rPr sz="3600" i="1" spc="-60" dirty="0">
                <a:solidFill>
                  <a:srgbClr val="FFFF00"/>
                </a:solidFill>
                <a:latin typeface="Trebuchet MS"/>
                <a:cs typeface="Trebuchet MS"/>
              </a:rPr>
              <a:t>consentimiento</a:t>
            </a:r>
            <a:r>
              <a:rPr sz="3600" i="1" spc="-275" dirty="0">
                <a:solidFill>
                  <a:srgbClr val="FFFF00"/>
                </a:solidFill>
                <a:latin typeface="Trebuchet MS"/>
                <a:cs typeface="Trebuchet MS"/>
              </a:rPr>
              <a:t> </a:t>
            </a:r>
            <a:r>
              <a:rPr sz="3600" i="1" dirty="0">
                <a:solidFill>
                  <a:srgbClr val="FFFF00"/>
                </a:solidFill>
                <a:latin typeface="Trebuchet MS"/>
                <a:cs typeface="Trebuchet MS"/>
              </a:rPr>
              <a:t>no</a:t>
            </a:r>
            <a:r>
              <a:rPr sz="3600" i="1" spc="-300" dirty="0">
                <a:solidFill>
                  <a:srgbClr val="FFFF00"/>
                </a:solidFill>
                <a:latin typeface="Trebuchet MS"/>
                <a:cs typeface="Trebuchet MS"/>
              </a:rPr>
              <a:t> </a:t>
            </a:r>
            <a:r>
              <a:rPr sz="3600" i="1" spc="-190" dirty="0">
                <a:solidFill>
                  <a:srgbClr val="FFFF00"/>
                </a:solidFill>
                <a:latin typeface="Trebuchet MS"/>
                <a:cs typeface="Trebuchet MS"/>
              </a:rPr>
              <a:t>existe,</a:t>
            </a:r>
            <a:r>
              <a:rPr sz="3600" i="1" spc="-300" dirty="0">
                <a:solidFill>
                  <a:srgbClr val="FFFF00"/>
                </a:solidFill>
                <a:latin typeface="Trebuchet MS"/>
                <a:cs typeface="Trebuchet MS"/>
              </a:rPr>
              <a:t> </a:t>
            </a:r>
            <a:r>
              <a:rPr sz="3600" i="1" spc="-80" dirty="0">
                <a:solidFill>
                  <a:srgbClr val="FFFF00"/>
                </a:solidFill>
                <a:latin typeface="Trebuchet MS"/>
                <a:cs typeface="Trebuchet MS"/>
              </a:rPr>
              <a:t>excepto</a:t>
            </a:r>
            <a:r>
              <a:rPr sz="3600" i="1" spc="-285" dirty="0">
                <a:solidFill>
                  <a:srgbClr val="FFFF00"/>
                </a:solidFill>
                <a:latin typeface="Trebuchet MS"/>
                <a:cs typeface="Trebuchet MS"/>
              </a:rPr>
              <a:t> </a:t>
            </a:r>
            <a:r>
              <a:rPr sz="3600" i="1" spc="-30" dirty="0">
                <a:solidFill>
                  <a:srgbClr val="FFFF00"/>
                </a:solidFill>
                <a:latin typeface="Trebuchet MS"/>
                <a:cs typeface="Trebuchet MS"/>
              </a:rPr>
              <a:t>en</a:t>
            </a:r>
            <a:r>
              <a:rPr sz="3600" i="1" spc="-315" dirty="0">
                <a:solidFill>
                  <a:srgbClr val="FFFF00"/>
                </a:solidFill>
                <a:latin typeface="Trebuchet MS"/>
                <a:cs typeface="Trebuchet MS"/>
              </a:rPr>
              <a:t> </a:t>
            </a:r>
            <a:r>
              <a:rPr sz="3600" i="1" spc="-100" dirty="0">
                <a:solidFill>
                  <a:srgbClr val="FFFF00"/>
                </a:solidFill>
                <a:latin typeface="Trebuchet MS"/>
                <a:cs typeface="Trebuchet MS"/>
              </a:rPr>
              <a:t>lo</a:t>
            </a:r>
            <a:r>
              <a:rPr sz="3600" i="1" spc="-300" dirty="0">
                <a:solidFill>
                  <a:srgbClr val="FFFF00"/>
                </a:solidFill>
                <a:latin typeface="Trebuchet MS"/>
                <a:cs typeface="Trebuchet MS"/>
              </a:rPr>
              <a:t> </a:t>
            </a:r>
            <a:r>
              <a:rPr sz="3600" i="1" spc="-30" dirty="0">
                <a:solidFill>
                  <a:srgbClr val="FFFF00"/>
                </a:solidFill>
                <a:latin typeface="Trebuchet MS"/>
                <a:cs typeface="Trebuchet MS"/>
              </a:rPr>
              <a:t>que</a:t>
            </a:r>
            <a:r>
              <a:rPr sz="3600" i="1" spc="-310" dirty="0">
                <a:solidFill>
                  <a:srgbClr val="FFFF00"/>
                </a:solidFill>
                <a:latin typeface="Trebuchet MS"/>
                <a:cs typeface="Trebuchet MS"/>
              </a:rPr>
              <a:t> </a:t>
            </a:r>
            <a:r>
              <a:rPr sz="3600" i="1" spc="85" dirty="0">
                <a:solidFill>
                  <a:srgbClr val="FFFF00"/>
                </a:solidFill>
                <a:latin typeface="Trebuchet MS"/>
                <a:cs typeface="Trebuchet MS"/>
              </a:rPr>
              <a:t>se </a:t>
            </a:r>
            <a:r>
              <a:rPr sz="3600" i="1" spc="-229" dirty="0">
                <a:solidFill>
                  <a:srgbClr val="FFFF00"/>
                </a:solidFill>
                <a:latin typeface="Trebuchet MS"/>
                <a:cs typeface="Trebuchet MS"/>
              </a:rPr>
              <a:t>refiere</a:t>
            </a:r>
            <a:r>
              <a:rPr sz="3600" i="1" spc="-305" dirty="0">
                <a:solidFill>
                  <a:srgbClr val="FFFF00"/>
                </a:solidFill>
                <a:latin typeface="Trebuchet MS"/>
                <a:cs typeface="Trebuchet MS"/>
              </a:rPr>
              <a:t> </a:t>
            </a:r>
            <a:r>
              <a:rPr sz="3600" i="1" dirty="0">
                <a:solidFill>
                  <a:srgbClr val="FFFF00"/>
                </a:solidFill>
                <a:latin typeface="Trebuchet MS"/>
                <a:cs typeface="Trebuchet MS"/>
              </a:rPr>
              <a:t>a</a:t>
            </a:r>
            <a:r>
              <a:rPr sz="3600" i="1" spc="-330" dirty="0">
                <a:solidFill>
                  <a:srgbClr val="FFFF00"/>
                </a:solidFill>
                <a:latin typeface="Trebuchet MS"/>
                <a:cs typeface="Trebuchet MS"/>
              </a:rPr>
              <a:t> </a:t>
            </a:r>
            <a:r>
              <a:rPr sz="3600" i="1" spc="-114" dirty="0">
                <a:solidFill>
                  <a:srgbClr val="FFFF00"/>
                </a:solidFill>
                <a:latin typeface="Trebuchet MS"/>
                <a:cs typeface="Trebuchet MS"/>
              </a:rPr>
              <a:t>la</a:t>
            </a:r>
            <a:r>
              <a:rPr sz="3600" i="1" spc="-330" dirty="0">
                <a:solidFill>
                  <a:srgbClr val="FFFF00"/>
                </a:solidFill>
                <a:latin typeface="Trebuchet MS"/>
                <a:cs typeface="Trebuchet MS"/>
              </a:rPr>
              <a:t> </a:t>
            </a:r>
            <a:r>
              <a:rPr sz="3600" i="1" spc="-145" dirty="0">
                <a:solidFill>
                  <a:srgbClr val="FFFF00"/>
                </a:solidFill>
                <a:latin typeface="Trebuchet MS"/>
                <a:cs typeface="Trebuchet MS"/>
              </a:rPr>
              <a:t>regla</a:t>
            </a:r>
            <a:r>
              <a:rPr sz="3600" i="1" spc="-335" dirty="0">
                <a:solidFill>
                  <a:srgbClr val="FFFF00"/>
                </a:solidFill>
                <a:latin typeface="Trebuchet MS"/>
                <a:cs typeface="Trebuchet MS"/>
              </a:rPr>
              <a:t> </a:t>
            </a:r>
            <a:r>
              <a:rPr sz="3600" i="1" spc="-30" dirty="0">
                <a:solidFill>
                  <a:srgbClr val="FFFF00"/>
                </a:solidFill>
                <a:latin typeface="Trebuchet MS"/>
                <a:cs typeface="Trebuchet MS"/>
              </a:rPr>
              <a:t>de</a:t>
            </a:r>
            <a:r>
              <a:rPr sz="3600" i="1" spc="-315" dirty="0">
                <a:solidFill>
                  <a:srgbClr val="FFFF00"/>
                </a:solidFill>
                <a:latin typeface="Trebuchet MS"/>
                <a:cs typeface="Trebuchet MS"/>
              </a:rPr>
              <a:t> </a:t>
            </a:r>
            <a:r>
              <a:rPr sz="3600" i="1" spc="-260" dirty="0">
                <a:solidFill>
                  <a:srgbClr val="FFFF00"/>
                </a:solidFill>
                <a:latin typeface="Trebuchet MS"/>
                <a:cs typeface="Trebuchet MS"/>
              </a:rPr>
              <a:t>fe</a:t>
            </a:r>
            <a:r>
              <a:rPr sz="3600" i="1" spc="-325" dirty="0">
                <a:solidFill>
                  <a:srgbClr val="FFFF00"/>
                </a:solidFill>
                <a:latin typeface="Trebuchet MS"/>
                <a:cs typeface="Trebuchet MS"/>
              </a:rPr>
              <a:t> </a:t>
            </a:r>
            <a:r>
              <a:rPr sz="3600" i="1" dirty="0">
                <a:solidFill>
                  <a:srgbClr val="FFFF00"/>
                </a:solidFill>
                <a:latin typeface="Trebuchet MS"/>
                <a:cs typeface="Trebuchet MS"/>
              </a:rPr>
              <a:t>o</a:t>
            </a:r>
            <a:r>
              <a:rPr sz="3600" i="1" spc="-320" dirty="0">
                <a:solidFill>
                  <a:srgbClr val="FFFF00"/>
                </a:solidFill>
                <a:latin typeface="Trebuchet MS"/>
                <a:cs typeface="Trebuchet MS"/>
              </a:rPr>
              <a:t> </a:t>
            </a:r>
            <a:r>
              <a:rPr sz="3600" i="1" spc="-30" dirty="0">
                <a:solidFill>
                  <a:srgbClr val="FFFF00"/>
                </a:solidFill>
                <a:latin typeface="Trebuchet MS"/>
                <a:cs typeface="Trebuchet MS"/>
              </a:rPr>
              <a:t>en</a:t>
            </a:r>
            <a:r>
              <a:rPr sz="3600" i="1" spc="-335" dirty="0">
                <a:solidFill>
                  <a:srgbClr val="FFFF00"/>
                </a:solidFill>
                <a:latin typeface="Trebuchet MS"/>
                <a:cs typeface="Trebuchet MS"/>
              </a:rPr>
              <a:t> </a:t>
            </a:r>
            <a:r>
              <a:rPr sz="3600" i="1" spc="65" dirty="0">
                <a:solidFill>
                  <a:srgbClr val="FFFF00"/>
                </a:solidFill>
                <a:latin typeface="Trebuchet MS"/>
                <a:cs typeface="Trebuchet MS"/>
              </a:rPr>
              <a:t>unos</a:t>
            </a:r>
            <a:r>
              <a:rPr sz="3600" i="1" spc="-320" dirty="0">
                <a:solidFill>
                  <a:srgbClr val="FFFF00"/>
                </a:solidFill>
                <a:latin typeface="Trebuchet MS"/>
                <a:cs typeface="Trebuchet MS"/>
              </a:rPr>
              <a:t> </a:t>
            </a:r>
            <a:r>
              <a:rPr sz="3600" i="1" spc="120" dirty="0">
                <a:solidFill>
                  <a:srgbClr val="FFFF00"/>
                </a:solidFill>
                <a:latin typeface="Trebuchet MS"/>
                <a:cs typeface="Trebuchet MS"/>
              </a:rPr>
              <a:t>pocos</a:t>
            </a:r>
            <a:r>
              <a:rPr sz="3600" i="1" spc="-320" dirty="0">
                <a:solidFill>
                  <a:srgbClr val="FFFF00"/>
                </a:solidFill>
                <a:latin typeface="Trebuchet MS"/>
                <a:cs typeface="Trebuchet MS"/>
              </a:rPr>
              <a:t> </a:t>
            </a:r>
            <a:r>
              <a:rPr sz="3600" i="1" spc="-10" dirty="0">
                <a:solidFill>
                  <a:srgbClr val="FFFF00"/>
                </a:solidFill>
                <a:latin typeface="Trebuchet MS"/>
                <a:cs typeface="Trebuchet MS"/>
              </a:rPr>
              <a:t>pasajes </a:t>
            </a:r>
            <a:r>
              <a:rPr sz="3600" i="1" spc="-35" dirty="0">
                <a:solidFill>
                  <a:srgbClr val="FFFF00"/>
                </a:solidFill>
                <a:latin typeface="Trebuchet MS"/>
                <a:cs typeface="Trebuchet MS"/>
              </a:rPr>
              <a:t>específicos</a:t>
            </a:r>
            <a:r>
              <a:rPr sz="3600" spc="-35" dirty="0">
                <a:solidFill>
                  <a:srgbClr val="FFFFFF"/>
                </a:solidFill>
                <a:latin typeface="Trebuchet MS"/>
                <a:cs typeface="Trebuchet MS"/>
              </a:rPr>
              <a:t>.</a:t>
            </a:r>
            <a:r>
              <a:rPr sz="3600" spc="-240" dirty="0">
                <a:solidFill>
                  <a:srgbClr val="FFFFFF"/>
                </a:solidFill>
                <a:latin typeface="Trebuchet MS"/>
                <a:cs typeface="Trebuchet MS"/>
              </a:rPr>
              <a:t> </a:t>
            </a:r>
            <a:r>
              <a:rPr sz="3600" spc="-425" dirty="0">
                <a:solidFill>
                  <a:srgbClr val="FFFFFF"/>
                </a:solidFill>
                <a:latin typeface="Trebuchet MS"/>
                <a:cs typeface="Trebuchet MS"/>
              </a:rPr>
              <a:t>Y,</a:t>
            </a:r>
            <a:r>
              <a:rPr sz="3600" spc="-280" dirty="0">
                <a:solidFill>
                  <a:srgbClr val="FFFFFF"/>
                </a:solidFill>
                <a:latin typeface="Trebuchet MS"/>
                <a:cs typeface="Trebuchet MS"/>
              </a:rPr>
              <a:t> </a:t>
            </a:r>
            <a:r>
              <a:rPr sz="3600" spc="-50" dirty="0">
                <a:solidFill>
                  <a:srgbClr val="FFFFFF"/>
                </a:solidFill>
                <a:latin typeface="Trebuchet MS"/>
                <a:cs typeface="Trebuchet MS"/>
              </a:rPr>
              <a:t>en</a:t>
            </a:r>
            <a:r>
              <a:rPr sz="3600" spc="-260" dirty="0">
                <a:solidFill>
                  <a:srgbClr val="FFFFFF"/>
                </a:solidFill>
                <a:latin typeface="Trebuchet MS"/>
                <a:cs typeface="Trebuchet MS"/>
              </a:rPr>
              <a:t> </a:t>
            </a:r>
            <a:r>
              <a:rPr sz="3600" dirty="0">
                <a:solidFill>
                  <a:srgbClr val="FFFFFF"/>
                </a:solidFill>
                <a:latin typeface="Trebuchet MS"/>
                <a:cs typeface="Trebuchet MS"/>
              </a:rPr>
              <a:t>algunos</a:t>
            </a:r>
            <a:r>
              <a:rPr sz="3600" spc="-265" dirty="0">
                <a:solidFill>
                  <a:srgbClr val="FFFFFF"/>
                </a:solidFill>
                <a:latin typeface="Trebuchet MS"/>
                <a:cs typeface="Trebuchet MS"/>
              </a:rPr>
              <a:t> </a:t>
            </a:r>
            <a:r>
              <a:rPr sz="3600" spc="50" dirty="0">
                <a:solidFill>
                  <a:srgbClr val="FFFFFF"/>
                </a:solidFill>
                <a:latin typeface="Trebuchet MS"/>
                <a:cs typeface="Trebuchet MS"/>
              </a:rPr>
              <a:t>casos,</a:t>
            </a:r>
            <a:r>
              <a:rPr sz="3600" spc="-280" dirty="0">
                <a:solidFill>
                  <a:srgbClr val="FFFFFF"/>
                </a:solidFill>
                <a:latin typeface="Trebuchet MS"/>
                <a:cs typeface="Trebuchet MS"/>
              </a:rPr>
              <a:t> </a:t>
            </a:r>
            <a:r>
              <a:rPr sz="3600" dirty="0">
                <a:solidFill>
                  <a:srgbClr val="FFFFFF"/>
                </a:solidFill>
                <a:latin typeface="Trebuchet MS"/>
                <a:cs typeface="Trebuchet MS"/>
              </a:rPr>
              <a:t>cuando</a:t>
            </a:r>
            <a:r>
              <a:rPr sz="3600" spc="-265" dirty="0">
                <a:solidFill>
                  <a:srgbClr val="FFFFFF"/>
                </a:solidFill>
                <a:latin typeface="Trebuchet MS"/>
                <a:cs typeface="Trebuchet MS"/>
              </a:rPr>
              <a:t> </a:t>
            </a:r>
            <a:r>
              <a:rPr sz="3600" spc="55" dirty="0">
                <a:solidFill>
                  <a:srgbClr val="FFFFFF"/>
                </a:solidFill>
                <a:latin typeface="Trebuchet MS"/>
                <a:cs typeface="Trebuchet MS"/>
              </a:rPr>
              <a:t>los</a:t>
            </a:r>
            <a:r>
              <a:rPr sz="3600" spc="-270" dirty="0">
                <a:solidFill>
                  <a:srgbClr val="FFFFFF"/>
                </a:solidFill>
                <a:latin typeface="Trebuchet MS"/>
                <a:cs typeface="Trebuchet MS"/>
              </a:rPr>
              <a:t> </a:t>
            </a:r>
            <a:r>
              <a:rPr sz="3600" spc="-10" dirty="0">
                <a:solidFill>
                  <a:srgbClr val="FFFFFF"/>
                </a:solidFill>
                <a:latin typeface="Trebuchet MS"/>
                <a:cs typeface="Trebuchet MS"/>
              </a:rPr>
              <a:t>padres </a:t>
            </a:r>
            <a:r>
              <a:rPr sz="3600" spc="-75" dirty="0">
                <a:solidFill>
                  <a:srgbClr val="FFFFFF"/>
                </a:solidFill>
                <a:latin typeface="Trebuchet MS"/>
                <a:cs typeface="Trebuchet MS"/>
              </a:rPr>
              <a:t>expresaron</a:t>
            </a:r>
            <a:r>
              <a:rPr sz="3600" spc="-285" dirty="0">
                <a:solidFill>
                  <a:srgbClr val="FFFFFF"/>
                </a:solidFill>
                <a:latin typeface="Trebuchet MS"/>
                <a:cs typeface="Trebuchet MS"/>
              </a:rPr>
              <a:t> </a:t>
            </a:r>
            <a:r>
              <a:rPr sz="3600" dirty="0">
                <a:solidFill>
                  <a:srgbClr val="FFFFFF"/>
                </a:solidFill>
                <a:latin typeface="Trebuchet MS"/>
                <a:cs typeface="Trebuchet MS"/>
              </a:rPr>
              <a:t>un</a:t>
            </a:r>
            <a:r>
              <a:rPr sz="3600" spc="-280" dirty="0">
                <a:solidFill>
                  <a:srgbClr val="FFFFFF"/>
                </a:solidFill>
                <a:latin typeface="Trebuchet MS"/>
                <a:cs typeface="Trebuchet MS"/>
              </a:rPr>
              <a:t> </a:t>
            </a:r>
            <a:r>
              <a:rPr sz="3600" spc="-45" dirty="0">
                <a:solidFill>
                  <a:srgbClr val="FFFFFF"/>
                </a:solidFill>
                <a:latin typeface="Trebuchet MS"/>
                <a:cs typeface="Trebuchet MS"/>
              </a:rPr>
              <a:t>consentimiento</a:t>
            </a:r>
            <a:r>
              <a:rPr sz="3600" spc="-275" dirty="0">
                <a:solidFill>
                  <a:srgbClr val="FFFFFF"/>
                </a:solidFill>
                <a:latin typeface="Trebuchet MS"/>
                <a:cs typeface="Trebuchet MS"/>
              </a:rPr>
              <a:t> </a:t>
            </a:r>
            <a:r>
              <a:rPr sz="3600" spc="-80" dirty="0">
                <a:solidFill>
                  <a:srgbClr val="FFFFFF"/>
                </a:solidFill>
                <a:latin typeface="Trebuchet MS"/>
                <a:cs typeface="Trebuchet MS"/>
              </a:rPr>
              <a:t>universal,</a:t>
            </a:r>
            <a:r>
              <a:rPr sz="3600" spc="-229" dirty="0">
                <a:solidFill>
                  <a:srgbClr val="FFFFFF"/>
                </a:solidFill>
                <a:latin typeface="Trebuchet MS"/>
                <a:cs typeface="Trebuchet MS"/>
              </a:rPr>
              <a:t> </a:t>
            </a:r>
            <a:r>
              <a:rPr sz="3600" b="1" spc="65" dirty="0">
                <a:solidFill>
                  <a:srgbClr val="FFFF00"/>
                </a:solidFill>
                <a:latin typeface="Trebuchet MS"/>
                <a:cs typeface="Trebuchet MS"/>
              </a:rPr>
              <a:t>Roma</a:t>
            </a:r>
            <a:r>
              <a:rPr sz="3600" b="1" spc="-290" dirty="0">
                <a:solidFill>
                  <a:srgbClr val="FFFF00"/>
                </a:solidFill>
                <a:latin typeface="Trebuchet MS"/>
                <a:cs typeface="Trebuchet MS"/>
              </a:rPr>
              <a:t> </a:t>
            </a:r>
            <a:r>
              <a:rPr sz="3600" b="1" spc="-25" dirty="0">
                <a:solidFill>
                  <a:srgbClr val="FFFF00"/>
                </a:solidFill>
                <a:latin typeface="Trebuchet MS"/>
                <a:cs typeface="Trebuchet MS"/>
              </a:rPr>
              <a:t>hoy </a:t>
            </a:r>
            <a:r>
              <a:rPr sz="3600" b="1" dirty="0">
                <a:solidFill>
                  <a:srgbClr val="FFFF00"/>
                </a:solidFill>
                <a:latin typeface="Trebuchet MS"/>
                <a:cs typeface="Trebuchet MS"/>
              </a:rPr>
              <a:t>ha</a:t>
            </a:r>
            <a:r>
              <a:rPr sz="3600" b="1" spc="-315" dirty="0">
                <a:solidFill>
                  <a:srgbClr val="FFFF00"/>
                </a:solidFill>
                <a:latin typeface="Trebuchet MS"/>
                <a:cs typeface="Trebuchet MS"/>
              </a:rPr>
              <a:t> </a:t>
            </a:r>
            <a:r>
              <a:rPr sz="3600" b="1" spc="-95" dirty="0">
                <a:solidFill>
                  <a:srgbClr val="FFFF00"/>
                </a:solidFill>
                <a:latin typeface="Trebuchet MS"/>
                <a:cs typeface="Trebuchet MS"/>
              </a:rPr>
              <a:t>interpretado</a:t>
            </a:r>
            <a:r>
              <a:rPr sz="3600" b="1" spc="-335" dirty="0">
                <a:solidFill>
                  <a:srgbClr val="FFFF00"/>
                </a:solidFill>
                <a:latin typeface="Trebuchet MS"/>
                <a:cs typeface="Trebuchet MS"/>
              </a:rPr>
              <a:t> </a:t>
            </a:r>
            <a:r>
              <a:rPr sz="3600" b="1" dirty="0">
                <a:solidFill>
                  <a:srgbClr val="FFFF00"/>
                </a:solidFill>
                <a:latin typeface="Trebuchet MS"/>
                <a:cs typeface="Trebuchet MS"/>
              </a:rPr>
              <a:t>la</a:t>
            </a:r>
            <a:r>
              <a:rPr sz="3600" b="1" spc="-315" dirty="0">
                <a:solidFill>
                  <a:srgbClr val="FFFF00"/>
                </a:solidFill>
                <a:latin typeface="Trebuchet MS"/>
                <a:cs typeface="Trebuchet MS"/>
              </a:rPr>
              <a:t> </a:t>
            </a:r>
            <a:r>
              <a:rPr sz="3600" b="1" spc="-55" dirty="0">
                <a:solidFill>
                  <a:srgbClr val="FFFF00"/>
                </a:solidFill>
                <a:latin typeface="Trebuchet MS"/>
                <a:cs typeface="Trebuchet MS"/>
              </a:rPr>
              <a:t>Escritura</a:t>
            </a:r>
            <a:r>
              <a:rPr sz="3600" b="1" spc="-330" dirty="0">
                <a:solidFill>
                  <a:srgbClr val="FFFF00"/>
                </a:solidFill>
                <a:latin typeface="Trebuchet MS"/>
                <a:cs typeface="Trebuchet MS"/>
              </a:rPr>
              <a:t> </a:t>
            </a:r>
            <a:r>
              <a:rPr sz="3600" b="1" spc="-75" dirty="0">
                <a:solidFill>
                  <a:srgbClr val="FFFF00"/>
                </a:solidFill>
                <a:latin typeface="Trebuchet MS"/>
                <a:cs typeface="Trebuchet MS"/>
              </a:rPr>
              <a:t>en</a:t>
            </a:r>
            <a:r>
              <a:rPr sz="3600" b="1" spc="-315" dirty="0">
                <a:solidFill>
                  <a:srgbClr val="FFFF00"/>
                </a:solidFill>
                <a:latin typeface="Trebuchet MS"/>
                <a:cs typeface="Trebuchet MS"/>
              </a:rPr>
              <a:t> </a:t>
            </a:r>
            <a:r>
              <a:rPr sz="3600" b="1" spc="-65" dirty="0">
                <a:solidFill>
                  <a:srgbClr val="FFFF00"/>
                </a:solidFill>
                <a:latin typeface="Trebuchet MS"/>
                <a:cs typeface="Trebuchet MS"/>
              </a:rPr>
              <a:t>contra</a:t>
            </a:r>
            <a:r>
              <a:rPr sz="3600" b="1" spc="-310" dirty="0">
                <a:solidFill>
                  <a:srgbClr val="FFFF00"/>
                </a:solidFill>
                <a:latin typeface="Trebuchet MS"/>
                <a:cs typeface="Trebuchet MS"/>
              </a:rPr>
              <a:t> </a:t>
            </a:r>
            <a:r>
              <a:rPr sz="3600" b="1" spc="-50" dirty="0">
                <a:solidFill>
                  <a:srgbClr val="FFFF00"/>
                </a:solidFill>
                <a:latin typeface="Trebuchet MS"/>
                <a:cs typeface="Trebuchet MS"/>
              </a:rPr>
              <a:t>de</a:t>
            </a:r>
            <a:r>
              <a:rPr sz="3600" b="1" spc="-310" dirty="0">
                <a:solidFill>
                  <a:srgbClr val="FFFF00"/>
                </a:solidFill>
                <a:latin typeface="Trebuchet MS"/>
                <a:cs typeface="Trebuchet MS"/>
              </a:rPr>
              <a:t> </a:t>
            </a:r>
            <a:r>
              <a:rPr sz="3600" b="1" spc="-10" dirty="0">
                <a:solidFill>
                  <a:srgbClr val="FFFF00"/>
                </a:solidFill>
                <a:latin typeface="Trebuchet MS"/>
                <a:cs typeface="Trebuchet MS"/>
              </a:rPr>
              <a:t>ello.</a:t>
            </a:r>
            <a:endParaRPr sz="3600" dirty="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22F69-4508-E19B-6C7D-6BA6F2C37F3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D7201036-1216-1B7B-DB69-B0081E291C07}"/>
              </a:ext>
            </a:extLst>
          </p:cNvPr>
          <p:cNvSpPr/>
          <p:nvPr/>
        </p:nvSpPr>
        <p:spPr>
          <a:xfrm>
            <a:off x="0" y="1143000"/>
            <a:ext cx="12192000" cy="2057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object 3">
            <a:extLst>
              <a:ext uri="{FF2B5EF4-FFF2-40B4-BE49-F238E27FC236}">
                <a16:creationId xmlns:a16="http://schemas.microsoft.com/office/drawing/2014/main" id="{53979D51-0581-10D5-42A8-50D3575DA449}"/>
              </a:ext>
            </a:extLst>
          </p:cNvPr>
          <p:cNvSpPr txBox="1"/>
          <p:nvPr/>
        </p:nvSpPr>
        <p:spPr>
          <a:xfrm>
            <a:off x="975750" y="152400"/>
            <a:ext cx="10233025" cy="566565"/>
          </a:xfrm>
          <a:prstGeom prst="rect">
            <a:avLst/>
          </a:prstGeom>
        </p:spPr>
        <p:txBody>
          <a:bodyPr vert="horz" wrap="square" lIns="0" tIns="67310" rIns="0" bIns="0" rtlCol="0">
            <a:spAutoFit/>
          </a:bodyPr>
          <a:lstStyle/>
          <a:p>
            <a:pPr marL="12700" marR="5080" indent="-6985" algn="ctr">
              <a:lnSpc>
                <a:spcPct val="90000"/>
              </a:lnSpc>
              <a:spcBef>
                <a:spcPts val="530"/>
              </a:spcBef>
            </a:pPr>
            <a:r>
              <a:rPr lang="es-MX" sz="3600" spc="-40" dirty="0">
                <a:solidFill>
                  <a:srgbClr val="FFFFFF"/>
                </a:solidFill>
                <a:latin typeface="Trebuchet MS"/>
                <a:cs typeface="Trebuchet MS"/>
              </a:rPr>
              <a:t>EJEMPLOS CLAROS: </a:t>
            </a:r>
            <a:endParaRPr sz="3600" dirty="0">
              <a:latin typeface="Trebuchet MS"/>
              <a:cs typeface="Trebuchet MS"/>
            </a:endParaRPr>
          </a:p>
        </p:txBody>
      </p:sp>
      <p:sp>
        <p:nvSpPr>
          <p:cNvPr id="4" name="Rectangle 1">
            <a:extLst>
              <a:ext uri="{FF2B5EF4-FFF2-40B4-BE49-F238E27FC236}">
                <a16:creationId xmlns:a16="http://schemas.microsoft.com/office/drawing/2014/main" id="{7CF05C59-9426-FE9A-5A3D-17C3B3019A8E}"/>
              </a:ext>
            </a:extLst>
          </p:cNvPr>
          <p:cNvSpPr>
            <a:spLocks noChangeArrowheads="1"/>
          </p:cNvSpPr>
          <p:nvPr/>
        </p:nvSpPr>
        <p:spPr bwMode="auto">
          <a:xfrm>
            <a:off x="589954" y="645855"/>
            <a:ext cx="999664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4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4000" b="0" i="0" u="none" strike="noStrike" cap="none" normalizeH="0" baseline="0" dirty="0">
                <a:ln>
                  <a:noFill/>
                </a:ln>
                <a:solidFill>
                  <a:schemeClr val="tx1"/>
                </a:solidFill>
                <a:effectLst/>
                <a:latin typeface="Arial" panose="020B0604020202020204" pitchFamily="34" charset="0"/>
              </a:rPr>
              <a:t>“Dios no puede ser conocido.” —Ambrosio.</a:t>
            </a:r>
            <a:br>
              <a:rPr kumimoji="0" lang="es-MX" altLang="es-MX" sz="4000" b="0" i="0" u="none" strike="noStrike" cap="none" normalizeH="0" baseline="0" dirty="0">
                <a:ln>
                  <a:noFill/>
                </a:ln>
                <a:solidFill>
                  <a:schemeClr val="tx1"/>
                </a:solidFill>
                <a:effectLst/>
                <a:latin typeface="Arial" panose="020B0604020202020204" pitchFamily="34" charset="0"/>
              </a:rPr>
            </a:br>
            <a:r>
              <a:rPr kumimoji="0" lang="es-MX" altLang="es-MX" sz="4000" b="0" i="0" u="none" strike="noStrike" cap="none" normalizeH="0" baseline="0" dirty="0">
                <a:ln>
                  <a:noFill/>
                </a:ln>
                <a:solidFill>
                  <a:schemeClr val="tx1"/>
                </a:solidFill>
                <a:effectLst/>
                <a:latin typeface="Arial" panose="020B0604020202020204" pitchFamily="34" charset="0"/>
              </a:rPr>
              <a:t>“Dios puede ser conocido.” —Agustín.</a:t>
            </a:r>
            <a:br>
              <a:rPr kumimoji="0" lang="es-MX" altLang="es-MX" sz="4000" b="0" i="0" u="none" strike="noStrike" cap="none" normalizeH="0" baseline="0" dirty="0">
                <a:ln>
                  <a:noFill/>
                </a:ln>
                <a:solidFill>
                  <a:schemeClr val="tx1"/>
                </a:solidFill>
                <a:effectLst/>
                <a:latin typeface="Arial" panose="020B0604020202020204" pitchFamily="34" charset="0"/>
              </a:rPr>
            </a:br>
            <a:r>
              <a:rPr kumimoji="0" lang="es-MX" altLang="es-MX" sz="4000" b="1" i="0" u="none" strike="noStrike" cap="none" normalizeH="0" baseline="0" dirty="0">
                <a:ln>
                  <a:noFill/>
                </a:ln>
                <a:solidFill>
                  <a:schemeClr val="tx1"/>
                </a:solidFill>
                <a:effectLst/>
                <a:latin typeface="Arial" panose="020B0604020202020204" pitchFamily="34" charset="0"/>
              </a:rPr>
              <a:t>(p. 46)</a:t>
            </a:r>
            <a:endParaRPr kumimoji="0" lang="es-MX" altLang="es-MX" sz="4000" b="0" i="0" u="none" strike="noStrike" cap="none" normalizeH="0" baseline="0" dirty="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E8FC5104-E404-C2D4-035D-B3F38A87F509}"/>
              </a:ext>
            </a:extLst>
          </p:cNvPr>
          <p:cNvSpPr/>
          <p:nvPr/>
        </p:nvSpPr>
        <p:spPr>
          <a:xfrm>
            <a:off x="36871" y="3693855"/>
            <a:ext cx="12192000" cy="2057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s-MX" altLang="es-MX" sz="3200" dirty="0">
                <a:solidFill>
                  <a:schemeClr val="tx1"/>
                </a:solidFill>
                <a:latin typeface="Arial" panose="020B0604020202020204" pitchFamily="34" charset="0"/>
              </a:rPr>
              <a:t>“Todos los apóstoles tuvieron esposas excepto Pablo y Juan —Ambrosio.</a:t>
            </a:r>
            <a:br>
              <a:rPr lang="es-MX" altLang="es-MX" sz="3200" dirty="0">
                <a:solidFill>
                  <a:schemeClr val="tx1"/>
                </a:solidFill>
                <a:latin typeface="Arial" panose="020B0604020202020204" pitchFamily="34" charset="0"/>
              </a:rPr>
            </a:br>
            <a:r>
              <a:rPr lang="es-MX" altLang="es-MX" sz="3200" dirty="0">
                <a:solidFill>
                  <a:schemeClr val="tx1"/>
                </a:solidFill>
                <a:latin typeface="Arial" panose="020B0604020202020204" pitchFamily="34" charset="0"/>
              </a:rPr>
              <a:t>“Los apóstoles siguieron la regla de la virginidad—Jerónimo.</a:t>
            </a:r>
            <a:br>
              <a:rPr lang="es-MX" altLang="es-MX" sz="3200" dirty="0">
                <a:solidFill>
                  <a:schemeClr val="tx1"/>
                </a:solidFill>
                <a:latin typeface="Arial" panose="020B0604020202020204" pitchFamily="34" charset="0"/>
              </a:rPr>
            </a:br>
            <a:r>
              <a:rPr lang="es-MX" altLang="es-MX" sz="3200" b="1" dirty="0">
                <a:solidFill>
                  <a:schemeClr val="tx1"/>
                </a:solidFill>
                <a:latin typeface="Arial" panose="020B0604020202020204" pitchFamily="34" charset="0"/>
              </a:rPr>
              <a:t>(p. 162)</a:t>
            </a:r>
            <a:endParaRPr lang="es-MX" altLang="es-MX" sz="3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65924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1035-ADB4-025D-B6F1-CD9A1179EE8A}"/>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8DCFDD82-2092-41B0-9112-DAAB95987582}"/>
              </a:ext>
            </a:extLst>
          </p:cNvPr>
          <p:cNvSpPr/>
          <p:nvPr/>
        </p:nvSpPr>
        <p:spPr>
          <a:xfrm>
            <a:off x="0" y="1143000"/>
            <a:ext cx="12192000" cy="20574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object 3">
            <a:extLst>
              <a:ext uri="{FF2B5EF4-FFF2-40B4-BE49-F238E27FC236}">
                <a16:creationId xmlns:a16="http://schemas.microsoft.com/office/drawing/2014/main" id="{C5E824A6-A2E4-FF16-08EA-00792158B7AA}"/>
              </a:ext>
            </a:extLst>
          </p:cNvPr>
          <p:cNvSpPr txBox="1"/>
          <p:nvPr/>
        </p:nvSpPr>
        <p:spPr>
          <a:xfrm>
            <a:off x="975750" y="152400"/>
            <a:ext cx="10233025" cy="566565"/>
          </a:xfrm>
          <a:prstGeom prst="rect">
            <a:avLst/>
          </a:prstGeom>
        </p:spPr>
        <p:txBody>
          <a:bodyPr vert="horz" wrap="square" lIns="0" tIns="67310" rIns="0" bIns="0" rtlCol="0">
            <a:spAutoFit/>
          </a:bodyPr>
          <a:lstStyle/>
          <a:p>
            <a:pPr marL="12700" marR="5080" indent="-6985" algn="ctr">
              <a:lnSpc>
                <a:spcPct val="90000"/>
              </a:lnSpc>
              <a:spcBef>
                <a:spcPts val="530"/>
              </a:spcBef>
            </a:pPr>
            <a:r>
              <a:rPr lang="es-MX" sz="3600" spc="-40" dirty="0">
                <a:solidFill>
                  <a:srgbClr val="FFFFFF"/>
                </a:solidFill>
                <a:latin typeface="Trebuchet MS"/>
                <a:cs typeface="Trebuchet MS"/>
              </a:rPr>
              <a:t>EJEMPLOS CLAROS: </a:t>
            </a:r>
            <a:endParaRPr sz="3600" dirty="0">
              <a:latin typeface="Trebuchet MS"/>
              <a:cs typeface="Trebuchet MS"/>
            </a:endParaRPr>
          </a:p>
        </p:txBody>
      </p:sp>
      <p:sp>
        <p:nvSpPr>
          <p:cNvPr id="4" name="Rectangle 1">
            <a:extLst>
              <a:ext uri="{FF2B5EF4-FFF2-40B4-BE49-F238E27FC236}">
                <a16:creationId xmlns:a16="http://schemas.microsoft.com/office/drawing/2014/main" id="{B2E47F1B-C913-4D19-F036-494A4824917C}"/>
              </a:ext>
            </a:extLst>
          </p:cNvPr>
          <p:cNvSpPr>
            <a:spLocks noChangeArrowheads="1"/>
          </p:cNvSpPr>
          <p:nvPr/>
        </p:nvSpPr>
        <p:spPr bwMode="auto">
          <a:xfrm>
            <a:off x="589954" y="645855"/>
            <a:ext cx="114505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4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4000" b="0" i="0" u="none" strike="noStrike" cap="none" normalizeH="0" baseline="0" dirty="0">
                <a:ln>
                  <a:noFill/>
                </a:ln>
                <a:solidFill>
                  <a:schemeClr val="tx1"/>
                </a:solidFill>
                <a:effectLst/>
                <a:latin typeface="Arial" panose="020B0604020202020204" pitchFamily="34" charset="0"/>
              </a:rPr>
              <a:t>“Antes de entender, debemos creer”—Agustín.</a:t>
            </a:r>
            <a:br>
              <a:rPr kumimoji="0" lang="es-MX" altLang="es-MX" sz="4000" b="0" i="0" u="none" strike="noStrike" cap="none" normalizeH="0" baseline="0" dirty="0">
                <a:ln>
                  <a:noFill/>
                </a:ln>
                <a:solidFill>
                  <a:schemeClr val="tx1"/>
                </a:solidFill>
                <a:effectLst/>
                <a:latin typeface="Arial" panose="020B0604020202020204" pitchFamily="34" charset="0"/>
              </a:rPr>
            </a:br>
            <a:r>
              <a:rPr kumimoji="0" lang="es-MX" altLang="es-MX" sz="4000" b="0" i="0" u="none" strike="noStrike" cap="none" normalizeH="0" baseline="0" dirty="0">
                <a:ln>
                  <a:noFill/>
                </a:ln>
                <a:solidFill>
                  <a:schemeClr val="tx1"/>
                </a:solidFill>
                <a:effectLst/>
                <a:latin typeface="Arial" panose="020B0604020202020204" pitchFamily="34" charset="0"/>
              </a:rPr>
              <a:t>“Si la razón me convence, niego la fe—</a:t>
            </a:r>
            <a:r>
              <a:rPr lang="es-MX" altLang="es-MX" sz="4000" dirty="0">
                <a:latin typeface="Arial" panose="020B0604020202020204" pitchFamily="34" charset="0"/>
              </a:rPr>
              <a:t>Ambrosio</a:t>
            </a:r>
            <a:r>
              <a:rPr kumimoji="0" lang="es-MX" altLang="es-MX" sz="4000" b="0" i="0" u="none" strike="noStrike" cap="none" normalizeH="0" baseline="0" dirty="0">
                <a:ln>
                  <a:noFill/>
                </a:ln>
                <a:solidFill>
                  <a:schemeClr val="tx1"/>
                </a:solidFill>
                <a:effectLst/>
                <a:latin typeface="Arial" panose="020B0604020202020204" pitchFamily="34" charset="0"/>
              </a:rPr>
              <a:t>.</a:t>
            </a:r>
            <a:br>
              <a:rPr kumimoji="0" lang="es-MX" altLang="es-MX" sz="4000" b="0" i="0" u="none" strike="noStrike" cap="none" normalizeH="0" baseline="0" dirty="0">
                <a:ln>
                  <a:noFill/>
                </a:ln>
                <a:solidFill>
                  <a:schemeClr val="tx1"/>
                </a:solidFill>
                <a:effectLst/>
                <a:latin typeface="Arial" panose="020B0604020202020204" pitchFamily="34" charset="0"/>
              </a:rPr>
            </a:br>
            <a:r>
              <a:rPr kumimoji="0" lang="es-MX" altLang="es-MX" sz="4000" b="1" i="0" u="none" strike="noStrike" cap="none" normalizeH="0" baseline="0" dirty="0">
                <a:ln>
                  <a:noFill/>
                </a:ln>
                <a:solidFill>
                  <a:schemeClr val="tx1"/>
                </a:solidFill>
                <a:effectLst/>
                <a:latin typeface="Arial" panose="020B0604020202020204" pitchFamily="34" charset="0"/>
              </a:rPr>
              <a:t>(p. </a:t>
            </a:r>
            <a:r>
              <a:rPr lang="es-MX" altLang="es-MX" sz="4000" b="1" dirty="0">
                <a:latin typeface="Arial" panose="020B0604020202020204" pitchFamily="34" charset="0"/>
              </a:rPr>
              <a:t>34</a:t>
            </a:r>
            <a:r>
              <a:rPr kumimoji="0" lang="es-MX" altLang="es-MX" sz="4000" b="1" i="0" u="none" strike="noStrike" cap="none" normalizeH="0" baseline="0" dirty="0">
                <a:ln>
                  <a:noFill/>
                </a:ln>
                <a:solidFill>
                  <a:schemeClr val="tx1"/>
                </a:solidFill>
                <a:effectLst/>
                <a:latin typeface="Arial" panose="020B0604020202020204" pitchFamily="34" charset="0"/>
              </a:rPr>
              <a:t>)</a:t>
            </a:r>
            <a:endParaRPr kumimoji="0" lang="es-MX" altLang="es-MX" sz="4000" b="0" i="0" u="none" strike="noStrike" cap="none" normalizeH="0" baseline="0" dirty="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9B3786E0-F6A0-9E29-94E8-72785704B564}"/>
              </a:ext>
            </a:extLst>
          </p:cNvPr>
          <p:cNvSpPr/>
          <p:nvPr/>
        </p:nvSpPr>
        <p:spPr>
          <a:xfrm>
            <a:off x="1" y="3693855"/>
            <a:ext cx="12192000" cy="20574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s-MX" altLang="es-MX" sz="3700" dirty="0">
                <a:solidFill>
                  <a:schemeClr val="tx1"/>
                </a:solidFill>
                <a:latin typeface="Arial" panose="020B0604020202020204" pitchFamily="34" charset="0"/>
              </a:rPr>
              <a:t>“La fe se persuade con razones” – Isidoro de Sevilla</a:t>
            </a:r>
            <a:br>
              <a:rPr lang="es-MX" altLang="es-MX" sz="3700" dirty="0">
                <a:solidFill>
                  <a:schemeClr val="tx1"/>
                </a:solidFill>
                <a:latin typeface="Arial" panose="020B0604020202020204" pitchFamily="34" charset="0"/>
              </a:rPr>
            </a:br>
            <a:r>
              <a:rPr lang="es-MX" altLang="es-MX" sz="3700" dirty="0">
                <a:solidFill>
                  <a:schemeClr val="tx1"/>
                </a:solidFill>
                <a:latin typeface="Arial" panose="020B0604020202020204" pitchFamily="34" charset="0"/>
              </a:rPr>
              <a:t>“Creemos por testimonio mas que por la razón—</a:t>
            </a:r>
            <a:r>
              <a:rPr lang="es-MX" altLang="es-MX" sz="3700" dirty="0" err="1">
                <a:solidFill>
                  <a:schemeClr val="tx1"/>
                </a:solidFill>
                <a:latin typeface="Arial" panose="020B0604020202020204" pitchFamily="34" charset="0"/>
              </a:rPr>
              <a:t>Agustin</a:t>
            </a:r>
            <a:r>
              <a:rPr lang="es-MX" altLang="es-MX" sz="3700" dirty="0">
                <a:solidFill>
                  <a:schemeClr val="tx1"/>
                </a:solidFill>
                <a:latin typeface="Arial" panose="020B0604020202020204" pitchFamily="34" charset="0"/>
              </a:rPr>
              <a:t> </a:t>
            </a:r>
          </a:p>
          <a:p>
            <a:pPr lvl="0" defTabSz="914400" eaLnBrk="0" fontAlgn="base" hangingPunct="0">
              <a:spcBef>
                <a:spcPct val="0"/>
              </a:spcBef>
              <a:spcAft>
                <a:spcPct val="0"/>
              </a:spcAft>
            </a:pPr>
            <a:r>
              <a:rPr lang="es-MX" altLang="es-MX" sz="3700" b="1" dirty="0">
                <a:solidFill>
                  <a:schemeClr val="tx1"/>
                </a:solidFill>
                <a:latin typeface="Arial" panose="020B0604020202020204" pitchFamily="34" charset="0"/>
              </a:rPr>
              <a:t>(p. 34)</a:t>
            </a:r>
            <a:endParaRPr lang="es-MX" altLang="es-MX" sz="3700" dirty="0">
              <a:solidFill>
                <a:schemeClr val="tx1"/>
              </a:solidFill>
              <a:latin typeface="Arial" panose="020B0604020202020204" pitchFamily="34" charset="0"/>
            </a:endParaRPr>
          </a:p>
        </p:txBody>
      </p:sp>
    </p:spTree>
    <p:extLst>
      <p:ext uri="{BB962C8B-B14F-4D97-AF65-F5344CB8AC3E}">
        <p14:creationId xmlns:p14="http://schemas.microsoft.com/office/powerpoint/2010/main" val="256021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9954" y="0"/>
            <a:ext cx="10618821" cy="6857998"/>
          </a:xfrm>
          <a:prstGeom prst="rect">
            <a:avLst/>
          </a:prstGeom>
        </p:spPr>
      </p:pic>
      <p:sp>
        <p:nvSpPr>
          <p:cNvPr id="3" name="object 3"/>
          <p:cNvSpPr txBox="1"/>
          <p:nvPr/>
        </p:nvSpPr>
        <p:spPr>
          <a:xfrm>
            <a:off x="5176265" y="852678"/>
            <a:ext cx="1837689" cy="528320"/>
          </a:xfrm>
          <a:prstGeom prst="rect">
            <a:avLst/>
          </a:prstGeom>
        </p:spPr>
        <p:txBody>
          <a:bodyPr vert="horz" wrap="square" lIns="0" tIns="12700" rIns="0" bIns="0" rtlCol="0">
            <a:spAutoFit/>
          </a:bodyPr>
          <a:lstStyle/>
          <a:p>
            <a:pPr marL="12700">
              <a:lnSpc>
                <a:spcPct val="100000"/>
              </a:lnSpc>
              <a:spcBef>
                <a:spcPts val="100"/>
              </a:spcBef>
            </a:pPr>
            <a:r>
              <a:rPr sz="3300" spc="-45" dirty="0">
                <a:solidFill>
                  <a:srgbClr val="FFFFFF"/>
                </a:solidFill>
                <a:latin typeface="Trebuchet MS"/>
                <a:cs typeface="Trebuchet MS"/>
              </a:rPr>
              <a:t>Ejemplos:</a:t>
            </a:r>
            <a:endParaRPr sz="3300">
              <a:latin typeface="Trebuchet MS"/>
              <a:cs typeface="Trebuchet MS"/>
            </a:endParaRPr>
          </a:p>
        </p:txBody>
      </p:sp>
      <p:sp>
        <p:nvSpPr>
          <p:cNvPr id="4" name="object 4"/>
          <p:cNvSpPr txBox="1"/>
          <p:nvPr/>
        </p:nvSpPr>
        <p:spPr>
          <a:xfrm>
            <a:off x="1042822" y="1522933"/>
            <a:ext cx="10104755" cy="528955"/>
          </a:xfrm>
          <a:prstGeom prst="rect">
            <a:avLst/>
          </a:prstGeom>
        </p:spPr>
        <p:txBody>
          <a:bodyPr vert="horz" wrap="square" lIns="0" tIns="12700" rIns="0" bIns="0" rtlCol="0">
            <a:spAutoFit/>
          </a:bodyPr>
          <a:lstStyle/>
          <a:p>
            <a:pPr marL="12700">
              <a:lnSpc>
                <a:spcPct val="100000"/>
              </a:lnSpc>
              <a:spcBef>
                <a:spcPts val="100"/>
              </a:spcBef>
            </a:pPr>
            <a:r>
              <a:rPr sz="3300" b="1" spc="60" dirty="0">
                <a:solidFill>
                  <a:srgbClr val="FFFFFF"/>
                </a:solidFill>
                <a:latin typeface="Trebuchet MS"/>
                <a:cs typeface="Trebuchet MS"/>
              </a:rPr>
              <a:t>Roma</a:t>
            </a:r>
            <a:r>
              <a:rPr sz="3300" b="1" spc="-285" dirty="0">
                <a:solidFill>
                  <a:srgbClr val="FFFFFF"/>
                </a:solidFill>
                <a:latin typeface="Trebuchet MS"/>
                <a:cs typeface="Trebuchet MS"/>
              </a:rPr>
              <a:t> </a:t>
            </a:r>
            <a:r>
              <a:rPr sz="3300" b="1" spc="-25" dirty="0">
                <a:solidFill>
                  <a:srgbClr val="FFFFFF"/>
                </a:solidFill>
                <a:latin typeface="Trebuchet MS"/>
                <a:cs typeface="Trebuchet MS"/>
              </a:rPr>
              <a:t>no</a:t>
            </a:r>
            <a:r>
              <a:rPr sz="3300" b="1" spc="-285" dirty="0">
                <a:solidFill>
                  <a:srgbClr val="FFFFFF"/>
                </a:solidFill>
                <a:latin typeface="Trebuchet MS"/>
                <a:cs typeface="Trebuchet MS"/>
              </a:rPr>
              <a:t> </a:t>
            </a:r>
            <a:r>
              <a:rPr sz="3300" b="1" dirty="0">
                <a:solidFill>
                  <a:srgbClr val="FFFFFF"/>
                </a:solidFill>
                <a:latin typeface="Trebuchet MS"/>
                <a:cs typeface="Trebuchet MS"/>
              </a:rPr>
              <a:t>sigue</a:t>
            </a:r>
            <a:r>
              <a:rPr sz="3300" b="1" spc="-275" dirty="0">
                <a:solidFill>
                  <a:srgbClr val="FFFFFF"/>
                </a:solidFill>
                <a:latin typeface="Trebuchet MS"/>
                <a:cs typeface="Trebuchet MS"/>
              </a:rPr>
              <a:t> </a:t>
            </a:r>
            <a:r>
              <a:rPr sz="3300" b="1" spc="-50" dirty="0">
                <a:solidFill>
                  <a:srgbClr val="FFFFFF"/>
                </a:solidFill>
                <a:latin typeface="Trebuchet MS"/>
                <a:cs typeface="Trebuchet MS"/>
              </a:rPr>
              <a:t>el</a:t>
            </a:r>
            <a:r>
              <a:rPr sz="3300" b="1" spc="-280" dirty="0">
                <a:solidFill>
                  <a:srgbClr val="FFFFFF"/>
                </a:solidFill>
                <a:latin typeface="Trebuchet MS"/>
                <a:cs typeface="Trebuchet MS"/>
              </a:rPr>
              <a:t> </a:t>
            </a:r>
            <a:r>
              <a:rPr sz="3300" b="1" spc="-30" dirty="0">
                <a:solidFill>
                  <a:srgbClr val="FFFFFF"/>
                </a:solidFill>
                <a:latin typeface="Trebuchet MS"/>
                <a:cs typeface="Trebuchet MS"/>
              </a:rPr>
              <a:t>consentimiento</a:t>
            </a:r>
            <a:r>
              <a:rPr sz="3300" b="1" spc="-290" dirty="0">
                <a:solidFill>
                  <a:srgbClr val="FFFFFF"/>
                </a:solidFill>
                <a:latin typeface="Trebuchet MS"/>
                <a:cs typeface="Trebuchet MS"/>
              </a:rPr>
              <a:t> </a:t>
            </a:r>
            <a:r>
              <a:rPr sz="3300" b="1" spc="-30" dirty="0">
                <a:solidFill>
                  <a:srgbClr val="FFFFFF"/>
                </a:solidFill>
                <a:latin typeface="Trebuchet MS"/>
                <a:cs typeface="Trebuchet MS"/>
              </a:rPr>
              <a:t>unánime</a:t>
            </a:r>
            <a:r>
              <a:rPr sz="3300" b="1" spc="-280" dirty="0">
                <a:solidFill>
                  <a:srgbClr val="FFFFFF"/>
                </a:solidFill>
                <a:latin typeface="Trebuchet MS"/>
                <a:cs typeface="Trebuchet MS"/>
              </a:rPr>
              <a:t> </a:t>
            </a:r>
            <a:r>
              <a:rPr sz="3300" b="1" spc="-70" dirty="0">
                <a:solidFill>
                  <a:srgbClr val="FFFFFF"/>
                </a:solidFill>
                <a:latin typeface="Trebuchet MS"/>
                <a:cs typeface="Trebuchet MS"/>
              </a:rPr>
              <a:t>en</a:t>
            </a:r>
            <a:r>
              <a:rPr sz="3300" b="1" spc="-265" dirty="0">
                <a:solidFill>
                  <a:srgbClr val="FFFFFF"/>
                </a:solidFill>
                <a:latin typeface="Trebuchet MS"/>
                <a:cs typeface="Trebuchet MS"/>
              </a:rPr>
              <a:t> </a:t>
            </a:r>
            <a:r>
              <a:rPr sz="3300" b="1" spc="-10" dirty="0">
                <a:solidFill>
                  <a:srgbClr val="FFFFFF"/>
                </a:solidFill>
                <a:latin typeface="Trebuchet MS"/>
                <a:cs typeface="Trebuchet MS"/>
              </a:rPr>
              <a:t>cuanto</a:t>
            </a:r>
            <a:endParaRPr sz="3300">
              <a:latin typeface="Trebuchet MS"/>
              <a:cs typeface="Trebuchet MS"/>
            </a:endParaRPr>
          </a:p>
        </p:txBody>
      </p:sp>
      <p:sp>
        <p:nvSpPr>
          <p:cNvPr id="5" name="object 5"/>
          <p:cNvSpPr txBox="1"/>
          <p:nvPr/>
        </p:nvSpPr>
        <p:spPr>
          <a:xfrm>
            <a:off x="4562094" y="1674367"/>
            <a:ext cx="3068955" cy="4112260"/>
          </a:xfrm>
          <a:prstGeom prst="rect">
            <a:avLst/>
          </a:prstGeom>
        </p:spPr>
        <p:txBody>
          <a:bodyPr vert="horz" wrap="square" lIns="0" tIns="213995" rIns="0" bIns="0" rtlCol="0">
            <a:spAutoFit/>
          </a:bodyPr>
          <a:lstStyle/>
          <a:p>
            <a:pPr marL="1355090">
              <a:lnSpc>
                <a:spcPct val="100000"/>
              </a:lnSpc>
              <a:spcBef>
                <a:spcPts val="1685"/>
              </a:spcBef>
            </a:pPr>
            <a:r>
              <a:rPr sz="3300" b="1" spc="-25" dirty="0">
                <a:solidFill>
                  <a:srgbClr val="FFFFFF"/>
                </a:solidFill>
                <a:latin typeface="Trebuchet MS"/>
                <a:cs typeface="Trebuchet MS"/>
              </a:rPr>
              <a:t>a:</a:t>
            </a:r>
            <a:endParaRPr sz="3300">
              <a:latin typeface="Trebuchet MS"/>
              <a:cs typeface="Trebuchet MS"/>
            </a:endParaRPr>
          </a:p>
          <a:p>
            <a:pPr marL="1008380" indent="-434975">
              <a:lnSpc>
                <a:spcPct val="100000"/>
              </a:lnSpc>
              <a:spcBef>
                <a:spcPts val="1580"/>
              </a:spcBef>
              <a:buAutoNum type="arabicPeriod"/>
              <a:tabLst>
                <a:tab pos="1008380" algn="l"/>
              </a:tabLst>
            </a:pPr>
            <a:r>
              <a:rPr sz="3300" b="1" spc="-25" dirty="0">
                <a:solidFill>
                  <a:srgbClr val="FFFFFF"/>
                </a:solidFill>
                <a:latin typeface="Trebuchet MS"/>
                <a:cs typeface="Trebuchet MS"/>
              </a:rPr>
              <a:t>La</a:t>
            </a:r>
            <a:r>
              <a:rPr sz="3300" b="1" spc="-315" dirty="0">
                <a:solidFill>
                  <a:srgbClr val="FFFFFF"/>
                </a:solidFill>
                <a:latin typeface="Trebuchet MS"/>
                <a:cs typeface="Trebuchet MS"/>
              </a:rPr>
              <a:t> </a:t>
            </a:r>
            <a:r>
              <a:rPr sz="3300" b="1" spc="30" dirty="0">
                <a:solidFill>
                  <a:srgbClr val="FFFFFF"/>
                </a:solidFill>
                <a:latin typeface="Trebuchet MS"/>
                <a:cs typeface="Trebuchet MS"/>
              </a:rPr>
              <a:t>copa</a:t>
            </a:r>
            <a:endParaRPr sz="3300">
              <a:latin typeface="Trebuchet MS"/>
              <a:cs typeface="Trebuchet MS"/>
            </a:endParaRPr>
          </a:p>
          <a:p>
            <a:pPr marL="447040" indent="-434340">
              <a:lnSpc>
                <a:spcPct val="100000"/>
              </a:lnSpc>
              <a:spcBef>
                <a:spcPts val="1310"/>
              </a:spcBef>
              <a:buAutoNum type="arabicPeriod"/>
              <a:tabLst>
                <a:tab pos="447040" algn="l"/>
              </a:tabLst>
            </a:pPr>
            <a:r>
              <a:rPr sz="3300" b="1" spc="75" dirty="0">
                <a:solidFill>
                  <a:srgbClr val="FFFFFF"/>
                </a:solidFill>
                <a:latin typeface="Trebuchet MS"/>
                <a:cs typeface="Trebuchet MS"/>
              </a:rPr>
              <a:t>Las</a:t>
            </a:r>
            <a:r>
              <a:rPr sz="3300" b="1" spc="-320" dirty="0">
                <a:solidFill>
                  <a:srgbClr val="FFFFFF"/>
                </a:solidFill>
                <a:latin typeface="Trebuchet MS"/>
                <a:cs typeface="Trebuchet MS"/>
              </a:rPr>
              <a:t> </a:t>
            </a:r>
            <a:r>
              <a:rPr sz="3300" b="1" spc="-10" dirty="0">
                <a:solidFill>
                  <a:srgbClr val="FFFFFF"/>
                </a:solidFill>
                <a:latin typeface="Trebuchet MS"/>
                <a:cs typeface="Trebuchet MS"/>
              </a:rPr>
              <a:t>imágenes</a:t>
            </a:r>
            <a:endParaRPr sz="3300">
              <a:latin typeface="Trebuchet MS"/>
              <a:cs typeface="Trebuchet MS"/>
            </a:endParaRPr>
          </a:p>
          <a:p>
            <a:pPr marL="612775" indent="-434340">
              <a:lnSpc>
                <a:spcPct val="100000"/>
              </a:lnSpc>
              <a:spcBef>
                <a:spcPts val="1310"/>
              </a:spcBef>
              <a:buAutoNum type="arabicPeriod"/>
              <a:tabLst>
                <a:tab pos="612775" algn="l"/>
              </a:tabLst>
            </a:pPr>
            <a:r>
              <a:rPr sz="3300" b="1" spc="-10" dirty="0">
                <a:solidFill>
                  <a:srgbClr val="FFFFFF"/>
                </a:solidFill>
                <a:latin typeface="Trebuchet MS"/>
                <a:cs typeface="Trebuchet MS"/>
              </a:rPr>
              <a:t>Inmaculada</a:t>
            </a:r>
            <a:endParaRPr sz="3300">
              <a:latin typeface="Trebuchet MS"/>
              <a:cs typeface="Trebuchet MS"/>
            </a:endParaRPr>
          </a:p>
          <a:p>
            <a:pPr marL="1056640" marR="614045" indent="-434975">
              <a:lnSpc>
                <a:spcPct val="133100"/>
              </a:lnSpc>
              <a:spcBef>
                <a:spcPts val="10"/>
              </a:spcBef>
              <a:buAutoNum type="arabicPeriod"/>
              <a:tabLst>
                <a:tab pos="1166495" algn="l"/>
              </a:tabLst>
            </a:pPr>
            <a:r>
              <a:rPr sz="3300" b="1" spc="-30" dirty="0">
                <a:solidFill>
                  <a:srgbClr val="FFFFFF"/>
                </a:solidFill>
                <a:latin typeface="Trebuchet MS"/>
                <a:cs typeface="Trebuchet MS"/>
              </a:rPr>
              <a:t>La</a:t>
            </a:r>
            <a:r>
              <a:rPr sz="3300" b="1" spc="-310" dirty="0">
                <a:solidFill>
                  <a:srgbClr val="FFFFFF"/>
                </a:solidFill>
                <a:latin typeface="Trebuchet MS"/>
                <a:cs typeface="Trebuchet MS"/>
              </a:rPr>
              <a:t> </a:t>
            </a:r>
            <a:r>
              <a:rPr sz="3300" b="1" spc="-20" dirty="0">
                <a:solidFill>
                  <a:srgbClr val="FFFFFF"/>
                </a:solidFill>
                <a:latin typeface="Trebuchet MS"/>
                <a:cs typeface="Trebuchet MS"/>
              </a:rPr>
              <a:t>roca 	Etc.</a:t>
            </a:r>
            <a:endParaRPr sz="33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7665BAC-7BC0-3A8A-720C-FEE598A0A840}"/>
              </a:ext>
            </a:extLst>
          </p:cNvPr>
          <p:cNvSpPr/>
          <p:nvPr/>
        </p:nvSpPr>
        <p:spPr>
          <a:xfrm>
            <a:off x="0" y="0"/>
            <a:ext cx="12192000" cy="6934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object 4"/>
          <p:cNvSpPr txBox="1"/>
          <p:nvPr/>
        </p:nvSpPr>
        <p:spPr>
          <a:xfrm>
            <a:off x="263273" y="594177"/>
            <a:ext cx="7120890" cy="5111142"/>
          </a:xfrm>
          <a:prstGeom prst="rect">
            <a:avLst/>
          </a:prstGeom>
        </p:spPr>
        <p:txBody>
          <a:bodyPr vert="horz" wrap="square" lIns="0" tIns="58419" rIns="0" bIns="0" rtlCol="0">
            <a:spAutoFit/>
          </a:bodyPr>
          <a:lstStyle/>
          <a:p>
            <a:pPr marL="12065" marR="5080" indent="-3175" algn="ctr">
              <a:lnSpc>
                <a:spcPct val="90000"/>
              </a:lnSpc>
              <a:spcBef>
                <a:spcPts val="459"/>
              </a:spcBef>
            </a:pPr>
            <a:r>
              <a:rPr lang="es-MX" sz="2800" dirty="0">
                <a:latin typeface="Nunito" panose="00000500000000000000" pitchFamily="2" charset="0"/>
              </a:rPr>
              <a:t>“No hubo una interpretación patrística uniforme o monolítica, ni en la Iglesia griega de Oriente, alejandrina o antioquena, ni en la Iglesia latina de Occidente. </a:t>
            </a:r>
            <a:r>
              <a:rPr lang="es-MX" sz="2800" i="1" dirty="0">
                <a:solidFill>
                  <a:srgbClr val="FFFF00"/>
                </a:solidFill>
                <a:latin typeface="Nunito" panose="00000500000000000000" pitchFamily="2" charset="0"/>
              </a:rPr>
              <a:t>Nadie podrá jamás decirnos dónde se encuentra ese c</a:t>
            </a:r>
            <a:r>
              <a:rPr sz="2800" i="1" dirty="0" err="1">
                <a:solidFill>
                  <a:srgbClr val="FFFF00"/>
                </a:solidFill>
                <a:latin typeface="Nunito" panose="00000500000000000000" pitchFamily="2" charset="0"/>
              </a:rPr>
              <a:t>onsentimiento</a:t>
            </a:r>
            <a:r>
              <a:rPr sz="2800" i="1" dirty="0">
                <a:solidFill>
                  <a:srgbClr val="FFFF00"/>
                </a:solidFill>
                <a:latin typeface="Nunito" panose="00000500000000000000" pitchFamily="2" charset="0"/>
              </a:rPr>
              <a:t> unánime de los Padres</a:t>
            </a:r>
            <a:r>
              <a:rPr sz="2800" dirty="0">
                <a:latin typeface="Nunito" panose="00000500000000000000" pitchFamily="2" charset="0"/>
              </a:rPr>
              <a:t>», Pío XII finalmente consideró pertinente llamar la atención sobre el hecho de que hay pocos textos cuyo sentido ha sido definido por la autoridad de la Iglesia, «ni son más numerosos aquellos acerca de los cuales la enseñanza de los Santos Padres es unánime»</a:t>
            </a:r>
            <a:endParaRPr sz="2800" dirty="0">
              <a:latin typeface="Nunito" panose="00000500000000000000" pitchFamily="2" charset="0"/>
              <a:cs typeface="Trebuchet MS"/>
            </a:endParaRPr>
          </a:p>
        </p:txBody>
      </p:sp>
      <p:pic>
        <p:nvPicPr>
          <p:cNvPr id="5" name="object 5"/>
          <p:cNvPicPr/>
          <p:nvPr/>
        </p:nvPicPr>
        <p:blipFill>
          <a:blip r:embed="rId2" cstate="print"/>
          <a:stretch>
            <a:fillRect/>
          </a:stretch>
        </p:blipFill>
        <p:spPr>
          <a:xfrm>
            <a:off x="7647436" y="168457"/>
            <a:ext cx="4342383" cy="6423533"/>
          </a:xfrm>
          <a:prstGeom prst="rect">
            <a:avLst/>
          </a:prstGeom>
          <a:effectLst>
            <a:glow rad="533400">
              <a:schemeClr val="accent2">
                <a:satMod val="175000"/>
                <a:alpha val="40000"/>
              </a:schemeClr>
            </a:glow>
          </a:effectLst>
        </p:spPr>
      </p:pic>
      <p:sp>
        <p:nvSpPr>
          <p:cNvPr id="6" name="object 6"/>
          <p:cNvSpPr txBox="1"/>
          <p:nvPr/>
        </p:nvSpPr>
        <p:spPr>
          <a:xfrm>
            <a:off x="692031" y="6049987"/>
            <a:ext cx="6753225" cy="571500"/>
          </a:xfrm>
          <a:prstGeom prst="rect">
            <a:avLst/>
          </a:prstGeom>
        </p:spPr>
        <p:txBody>
          <a:bodyPr vert="horz" wrap="square" lIns="0" tIns="23495" rIns="0" bIns="0" rtlCol="0">
            <a:spAutoFit/>
          </a:bodyPr>
          <a:lstStyle/>
          <a:p>
            <a:pPr marL="12700" marR="5080">
              <a:lnSpc>
                <a:spcPts val="2140"/>
              </a:lnSpc>
              <a:spcBef>
                <a:spcPts val="185"/>
              </a:spcBef>
            </a:pPr>
            <a:r>
              <a:rPr sz="1800" spc="60" dirty="0">
                <a:solidFill>
                  <a:srgbClr val="FFFFFF"/>
                </a:solidFill>
                <a:latin typeface="Times New Roman"/>
                <a:cs typeface="Times New Roman"/>
              </a:rPr>
              <a:t>(Joesph</a:t>
            </a:r>
            <a:r>
              <a:rPr sz="1800" spc="65" dirty="0">
                <a:solidFill>
                  <a:srgbClr val="FFFFFF"/>
                </a:solidFill>
                <a:latin typeface="Times New Roman"/>
                <a:cs typeface="Times New Roman"/>
              </a:rPr>
              <a:t> </a:t>
            </a:r>
            <a:r>
              <a:rPr sz="1800" spc="60" dirty="0">
                <a:solidFill>
                  <a:srgbClr val="FFFFFF"/>
                </a:solidFill>
                <a:latin typeface="Times New Roman"/>
                <a:cs typeface="Times New Roman"/>
              </a:rPr>
              <a:t>Fitzmyer,</a:t>
            </a:r>
            <a:r>
              <a:rPr sz="1800" spc="-55" dirty="0">
                <a:solidFill>
                  <a:srgbClr val="FFFFFF"/>
                </a:solidFill>
                <a:latin typeface="Times New Roman"/>
                <a:cs typeface="Times New Roman"/>
              </a:rPr>
              <a:t> </a:t>
            </a:r>
            <a:r>
              <a:rPr sz="1800" dirty="0">
                <a:solidFill>
                  <a:srgbClr val="FFFFFF"/>
                </a:solidFill>
                <a:latin typeface="Times New Roman"/>
                <a:cs typeface="Times New Roman"/>
              </a:rPr>
              <a:t>SJ,</a:t>
            </a:r>
            <a:r>
              <a:rPr sz="1800" spc="490" dirty="0">
                <a:solidFill>
                  <a:srgbClr val="FFFFFF"/>
                </a:solidFill>
                <a:latin typeface="Times New Roman"/>
                <a:cs typeface="Times New Roman"/>
              </a:rPr>
              <a:t> </a:t>
            </a:r>
            <a:r>
              <a:rPr sz="1800" i="1" dirty="0">
                <a:solidFill>
                  <a:srgbClr val="FFFFFF"/>
                </a:solidFill>
                <a:latin typeface="Times New Roman"/>
                <a:cs typeface="Times New Roman"/>
              </a:rPr>
              <a:t>Scripture,</a:t>
            </a:r>
            <a:r>
              <a:rPr sz="1800" i="1" spc="-30" dirty="0">
                <a:solidFill>
                  <a:srgbClr val="FFFFFF"/>
                </a:solidFill>
                <a:latin typeface="Times New Roman"/>
                <a:cs typeface="Times New Roman"/>
              </a:rPr>
              <a:t> </a:t>
            </a:r>
            <a:r>
              <a:rPr sz="1800" i="1" spc="65" dirty="0">
                <a:solidFill>
                  <a:srgbClr val="FFFFFF"/>
                </a:solidFill>
                <a:latin typeface="Times New Roman"/>
                <a:cs typeface="Times New Roman"/>
              </a:rPr>
              <a:t>the</a:t>
            </a:r>
            <a:r>
              <a:rPr sz="1800" i="1" spc="50" dirty="0">
                <a:solidFill>
                  <a:srgbClr val="FFFFFF"/>
                </a:solidFill>
                <a:latin typeface="Times New Roman"/>
                <a:cs typeface="Times New Roman"/>
              </a:rPr>
              <a:t> </a:t>
            </a:r>
            <a:r>
              <a:rPr sz="1800" i="1" dirty="0">
                <a:solidFill>
                  <a:srgbClr val="FFFFFF"/>
                </a:solidFill>
                <a:latin typeface="Times New Roman"/>
                <a:cs typeface="Times New Roman"/>
              </a:rPr>
              <a:t>Soul</a:t>
            </a:r>
            <a:r>
              <a:rPr sz="1800" i="1" spc="70" dirty="0">
                <a:solidFill>
                  <a:srgbClr val="FFFFFF"/>
                </a:solidFill>
                <a:latin typeface="Times New Roman"/>
                <a:cs typeface="Times New Roman"/>
              </a:rPr>
              <a:t> </a:t>
            </a:r>
            <a:r>
              <a:rPr sz="1800" i="1" dirty="0">
                <a:solidFill>
                  <a:srgbClr val="FFFFFF"/>
                </a:solidFill>
                <a:latin typeface="Times New Roman"/>
                <a:cs typeface="Times New Roman"/>
              </a:rPr>
              <a:t>of</a:t>
            </a:r>
            <a:r>
              <a:rPr sz="1800" i="1" spc="50" dirty="0">
                <a:solidFill>
                  <a:srgbClr val="FFFFFF"/>
                </a:solidFill>
                <a:latin typeface="Times New Roman"/>
                <a:cs typeface="Times New Roman"/>
              </a:rPr>
              <a:t> </a:t>
            </a:r>
            <a:r>
              <a:rPr sz="1800" i="1" dirty="0">
                <a:solidFill>
                  <a:srgbClr val="FFFFFF"/>
                </a:solidFill>
                <a:latin typeface="Times New Roman"/>
                <a:cs typeface="Times New Roman"/>
              </a:rPr>
              <a:t>Theology</a:t>
            </a:r>
            <a:r>
              <a:rPr sz="1800" i="1" spc="75" dirty="0">
                <a:solidFill>
                  <a:srgbClr val="FFFFFF"/>
                </a:solidFill>
                <a:latin typeface="Times New Roman"/>
                <a:cs typeface="Times New Roman"/>
              </a:rPr>
              <a:t> </a:t>
            </a:r>
            <a:r>
              <a:rPr sz="1800" i="1" spc="-20" dirty="0">
                <a:solidFill>
                  <a:srgbClr val="FFFFFF"/>
                </a:solidFill>
                <a:latin typeface="Times New Roman"/>
                <a:cs typeface="Times New Roman"/>
              </a:rPr>
              <a:t>[La</a:t>
            </a:r>
            <a:r>
              <a:rPr sz="1800" i="1" spc="45" dirty="0">
                <a:solidFill>
                  <a:srgbClr val="FFFFFF"/>
                </a:solidFill>
                <a:latin typeface="Times New Roman"/>
                <a:cs typeface="Times New Roman"/>
              </a:rPr>
              <a:t> </a:t>
            </a:r>
            <a:r>
              <a:rPr sz="1800" i="1" dirty="0">
                <a:solidFill>
                  <a:srgbClr val="FFFFFF"/>
                </a:solidFill>
                <a:latin typeface="Times New Roman"/>
                <a:cs typeface="Times New Roman"/>
              </a:rPr>
              <a:t>Escritura,</a:t>
            </a:r>
            <a:r>
              <a:rPr sz="1800" i="1" spc="-55" dirty="0">
                <a:solidFill>
                  <a:srgbClr val="FFFFFF"/>
                </a:solidFill>
                <a:latin typeface="Times New Roman"/>
                <a:cs typeface="Times New Roman"/>
              </a:rPr>
              <a:t> </a:t>
            </a:r>
            <a:r>
              <a:rPr sz="1800" i="1" spc="-25" dirty="0">
                <a:solidFill>
                  <a:srgbClr val="FFFFFF"/>
                </a:solidFill>
                <a:latin typeface="Times New Roman"/>
                <a:cs typeface="Times New Roman"/>
              </a:rPr>
              <a:t>el </a:t>
            </a:r>
            <a:r>
              <a:rPr sz="1800" i="1" spc="60" dirty="0">
                <a:solidFill>
                  <a:srgbClr val="FFFFFF"/>
                </a:solidFill>
                <a:latin typeface="Times New Roman"/>
                <a:cs typeface="Times New Roman"/>
              </a:rPr>
              <a:t>alma</a:t>
            </a:r>
            <a:r>
              <a:rPr sz="1800" i="1" spc="-5" dirty="0">
                <a:solidFill>
                  <a:srgbClr val="FFFFFF"/>
                </a:solidFill>
                <a:latin typeface="Times New Roman"/>
                <a:cs typeface="Times New Roman"/>
              </a:rPr>
              <a:t> </a:t>
            </a:r>
            <a:r>
              <a:rPr sz="1800" i="1" dirty="0">
                <a:solidFill>
                  <a:srgbClr val="FFFFFF"/>
                </a:solidFill>
                <a:latin typeface="Times New Roman"/>
                <a:cs typeface="Times New Roman"/>
              </a:rPr>
              <a:t>de</a:t>
            </a:r>
            <a:r>
              <a:rPr sz="1800" i="1" spc="5" dirty="0">
                <a:solidFill>
                  <a:srgbClr val="FFFFFF"/>
                </a:solidFill>
                <a:latin typeface="Times New Roman"/>
                <a:cs typeface="Times New Roman"/>
              </a:rPr>
              <a:t> </a:t>
            </a:r>
            <a:r>
              <a:rPr sz="1800" i="1" dirty="0">
                <a:solidFill>
                  <a:srgbClr val="FFFFFF"/>
                </a:solidFill>
                <a:latin typeface="Times New Roman"/>
                <a:cs typeface="Times New Roman"/>
              </a:rPr>
              <a:t>la</a:t>
            </a:r>
            <a:r>
              <a:rPr sz="1800" i="1" spc="-10" dirty="0">
                <a:solidFill>
                  <a:srgbClr val="FFFFFF"/>
                </a:solidFill>
                <a:latin typeface="Times New Roman"/>
                <a:cs typeface="Times New Roman"/>
              </a:rPr>
              <a:t> </a:t>
            </a:r>
            <a:r>
              <a:rPr sz="1800" i="1" dirty="0">
                <a:solidFill>
                  <a:srgbClr val="FFFFFF"/>
                </a:solidFill>
                <a:latin typeface="Times New Roman"/>
                <a:cs typeface="Times New Roman"/>
              </a:rPr>
              <a:t>teología]</a:t>
            </a:r>
            <a:r>
              <a:rPr sz="1800" i="1" spc="385" dirty="0">
                <a:solidFill>
                  <a:srgbClr val="FFFFFF"/>
                </a:solidFill>
                <a:latin typeface="Times New Roman"/>
                <a:cs typeface="Times New Roman"/>
              </a:rPr>
              <a:t> </a:t>
            </a:r>
            <a:r>
              <a:rPr sz="1800" spc="55" dirty="0">
                <a:solidFill>
                  <a:srgbClr val="FFFFFF"/>
                </a:solidFill>
                <a:latin typeface="Times New Roman"/>
                <a:cs typeface="Times New Roman"/>
              </a:rPr>
              <a:t>,</a:t>
            </a:r>
            <a:r>
              <a:rPr sz="1800" spc="-70" dirty="0">
                <a:solidFill>
                  <a:srgbClr val="FFFFFF"/>
                </a:solidFill>
                <a:latin typeface="Times New Roman"/>
                <a:cs typeface="Times New Roman"/>
              </a:rPr>
              <a:t> </a:t>
            </a:r>
            <a:r>
              <a:rPr sz="1800" spc="60" dirty="0">
                <a:solidFill>
                  <a:srgbClr val="FFFFFF"/>
                </a:solidFill>
                <a:latin typeface="Times New Roman"/>
                <a:cs typeface="Times New Roman"/>
              </a:rPr>
              <a:t>Nueva</a:t>
            </a:r>
            <a:r>
              <a:rPr sz="1800" spc="10" dirty="0">
                <a:solidFill>
                  <a:srgbClr val="FFFFFF"/>
                </a:solidFill>
                <a:latin typeface="Times New Roman"/>
                <a:cs typeface="Times New Roman"/>
              </a:rPr>
              <a:t> </a:t>
            </a:r>
            <a:r>
              <a:rPr sz="1800" dirty="0">
                <a:solidFill>
                  <a:srgbClr val="FFFFFF"/>
                </a:solidFill>
                <a:latin typeface="Times New Roman"/>
                <a:cs typeface="Times New Roman"/>
              </a:rPr>
              <a:t>York: </a:t>
            </a:r>
            <a:r>
              <a:rPr sz="1800" spc="80" dirty="0">
                <a:solidFill>
                  <a:srgbClr val="FFFFFF"/>
                </a:solidFill>
                <a:latin typeface="Times New Roman"/>
                <a:cs typeface="Times New Roman"/>
              </a:rPr>
              <a:t>Paulist,</a:t>
            </a:r>
            <a:r>
              <a:rPr sz="1800" spc="-70" dirty="0">
                <a:solidFill>
                  <a:srgbClr val="FFFFFF"/>
                </a:solidFill>
                <a:latin typeface="Times New Roman"/>
                <a:cs typeface="Times New Roman"/>
              </a:rPr>
              <a:t> </a:t>
            </a:r>
            <a:r>
              <a:rPr sz="1800" spc="55" dirty="0">
                <a:solidFill>
                  <a:srgbClr val="FFFFFF"/>
                </a:solidFill>
                <a:latin typeface="Times New Roman"/>
                <a:cs typeface="Times New Roman"/>
              </a:rPr>
              <a:t>1994,</a:t>
            </a:r>
            <a:r>
              <a:rPr sz="1800" spc="-60" dirty="0">
                <a:solidFill>
                  <a:srgbClr val="FFFFFF"/>
                </a:solidFill>
                <a:latin typeface="Times New Roman"/>
                <a:cs typeface="Times New Roman"/>
              </a:rPr>
              <a:t> </a:t>
            </a:r>
            <a:r>
              <a:rPr sz="1800" spc="75" dirty="0">
                <a:solidFill>
                  <a:srgbClr val="FFFFFF"/>
                </a:solidFill>
                <a:latin typeface="Times New Roman"/>
                <a:cs typeface="Times New Roman"/>
              </a:rPr>
              <a:t>pág.</a:t>
            </a:r>
            <a:r>
              <a:rPr sz="1800" spc="-70" dirty="0">
                <a:solidFill>
                  <a:srgbClr val="FFFFFF"/>
                </a:solidFill>
                <a:latin typeface="Times New Roman"/>
                <a:cs typeface="Times New Roman"/>
              </a:rPr>
              <a:t> </a:t>
            </a:r>
            <a:r>
              <a:rPr sz="1800" spc="-20" dirty="0">
                <a:solidFill>
                  <a:srgbClr val="FFFFFF"/>
                </a:solidFill>
                <a:latin typeface="Times New Roman"/>
                <a:cs typeface="Times New Roman"/>
              </a:rPr>
              <a:t>70).</a:t>
            </a:r>
            <a:endParaRPr sz="18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03083" y="0"/>
            <a:ext cx="4624959" cy="6477918"/>
          </a:xfrm>
          <a:prstGeom prst="rect">
            <a:avLst/>
          </a:prstGeom>
        </p:spPr>
      </p:pic>
      <p:sp>
        <p:nvSpPr>
          <p:cNvPr id="3" name="object 3"/>
          <p:cNvSpPr txBox="1"/>
          <p:nvPr/>
        </p:nvSpPr>
        <p:spPr>
          <a:xfrm>
            <a:off x="261924" y="302513"/>
            <a:ext cx="7158355" cy="5445125"/>
          </a:xfrm>
          <a:prstGeom prst="rect">
            <a:avLst/>
          </a:prstGeom>
        </p:spPr>
        <p:txBody>
          <a:bodyPr vert="horz" wrap="square" lIns="0" tIns="54610" rIns="0" bIns="0" rtlCol="0">
            <a:spAutoFit/>
          </a:bodyPr>
          <a:lstStyle/>
          <a:p>
            <a:pPr marL="12700" marR="5080" indent="5080" algn="ctr">
              <a:lnSpc>
                <a:spcPct val="90000"/>
              </a:lnSpc>
              <a:spcBef>
                <a:spcPts val="430"/>
              </a:spcBef>
            </a:pPr>
            <a:r>
              <a:rPr sz="2800" spc="-85" dirty="0">
                <a:solidFill>
                  <a:srgbClr val="FFFFFF"/>
                </a:solidFill>
                <a:latin typeface="Trebuchet MS"/>
                <a:cs typeface="Trebuchet MS"/>
              </a:rPr>
              <a:t>“Excepto</a:t>
            </a:r>
            <a:r>
              <a:rPr sz="2800" spc="-220" dirty="0">
                <a:solidFill>
                  <a:srgbClr val="FFFFFF"/>
                </a:solidFill>
                <a:latin typeface="Trebuchet MS"/>
                <a:cs typeface="Trebuchet MS"/>
              </a:rPr>
              <a:t> </a:t>
            </a:r>
            <a:r>
              <a:rPr sz="2800" spc="-40" dirty="0">
                <a:solidFill>
                  <a:srgbClr val="FFFFFF"/>
                </a:solidFill>
                <a:latin typeface="Trebuchet MS"/>
                <a:cs typeface="Trebuchet MS"/>
              </a:rPr>
              <a:t>en</a:t>
            </a:r>
            <a:r>
              <a:rPr sz="2800" spc="-250" dirty="0">
                <a:solidFill>
                  <a:srgbClr val="FFFFFF"/>
                </a:solidFill>
                <a:latin typeface="Trebuchet MS"/>
                <a:cs typeface="Trebuchet MS"/>
              </a:rPr>
              <a:t> </a:t>
            </a:r>
            <a:r>
              <a:rPr sz="2800" spc="-55" dirty="0">
                <a:solidFill>
                  <a:srgbClr val="FFFFFF"/>
                </a:solidFill>
                <a:latin typeface="Trebuchet MS"/>
                <a:cs typeface="Trebuchet MS"/>
              </a:rPr>
              <a:t>la</a:t>
            </a:r>
            <a:r>
              <a:rPr sz="2800" spc="-250" dirty="0">
                <a:solidFill>
                  <a:srgbClr val="FFFFFF"/>
                </a:solidFill>
                <a:latin typeface="Trebuchet MS"/>
                <a:cs typeface="Trebuchet MS"/>
              </a:rPr>
              <a:t> </a:t>
            </a:r>
            <a:r>
              <a:rPr sz="2800" spc="-50" dirty="0">
                <a:solidFill>
                  <a:srgbClr val="FFFFFF"/>
                </a:solidFill>
                <a:latin typeface="Trebuchet MS"/>
                <a:cs typeface="Trebuchet MS"/>
              </a:rPr>
              <a:t>explicación</a:t>
            </a:r>
            <a:r>
              <a:rPr sz="2800" spc="-215" dirty="0">
                <a:solidFill>
                  <a:srgbClr val="FFFFFF"/>
                </a:solidFill>
                <a:latin typeface="Trebuchet MS"/>
                <a:cs typeface="Trebuchet MS"/>
              </a:rPr>
              <a:t> </a:t>
            </a:r>
            <a:r>
              <a:rPr sz="2800" i="1" spc="-25" dirty="0">
                <a:solidFill>
                  <a:srgbClr val="FFFF00"/>
                </a:solidFill>
                <a:latin typeface="Trebuchet MS"/>
                <a:cs typeface="Trebuchet MS"/>
              </a:rPr>
              <a:t>de</a:t>
            </a:r>
            <a:r>
              <a:rPr sz="2800" i="1" spc="-235" dirty="0">
                <a:solidFill>
                  <a:srgbClr val="FFFF00"/>
                </a:solidFill>
                <a:latin typeface="Trebuchet MS"/>
                <a:cs typeface="Trebuchet MS"/>
              </a:rPr>
              <a:t> </a:t>
            </a:r>
            <a:r>
              <a:rPr sz="2800" i="1" spc="50" dirty="0">
                <a:solidFill>
                  <a:srgbClr val="FFFF00"/>
                </a:solidFill>
                <a:latin typeface="Trebuchet MS"/>
                <a:cs typeface="Trebuchet MS"/>
              </a:rPr>
              <a:t>unos</a:t>
            </a:r>
            <a:r>
              <a:rPr sz="2800" i="1" spc="-225" dirty="0">
                <a:solidFill>
                  <a:srgbClr val="FFFF00"/>
                </a:solidFill>
                <a:latin typeface="Trebuchet MS"/>
                <a:cs typeface="Trebuchet MS"/>
              </a:rPr>
              <a:t> </a:t>
            </a:r>
            <a:r>
              <a:rPr sz="2800" i="1" spc="70" dirty="0">
                <a:solidFill>
                  <a:srgbClr val="FFFF00"/>
                </a:solidFill>
                <a:latin typeface="Trebuchet MS"/>
                <a:cs typeface="Trebuchet MS"/>
              </a:rPr>
              <a:t>pocos </a:t>
            </a:r>
            <a:r>
              <a:rPr sz="2800" i="1" spc="-10" dirty="0">
                <a:solidFill>
                  <a:srgbClr val="FFFF00"/>
                </a:solidFill>
                <a:latin typeface="Trebuchet MS"/>
                <a:cs typeface="Trebuchet MS"/>
              </a:rPr>
              <a:t>pasajes</a:t>
            </a:r>
            <a:r>
              <a:rPr sz="2800" i="1" spc="-190" dirty="0">
                <a:solidFill>
                  <a:srgbClr val="FFFF00"/>
                </a:solidFill>
                <a:latin typeface="Trebuchet MS"/>
                <a:cs typeface="Trebuchet MS"/>
              </a:rPr>
              <a:t> </a:t>
            </a:r>
            <a:r>
              <a:rPr sz="2800" i="1" dirty="0">
                <a:solidFill>
                  <a:srgbClr val="FFFF00"/>
                </a:solidFill>
                <a:latin typeface="Trebuchet MS"/>
                <a:cs typeface="Trebuchet MS"/>
              </a:rPr>
              <a:t>clásicos,</a:t>
            </a:r>
            <a:r>
              <a:rPr sz="2800" i="1" spc="-175" dirty="0">
                <a:solidFill>
                  <a:srgbClr val="FFFF00"/>
                </a:solidFill>
                <a:latin typeface="Trebuchet MS"/>
                <a:cs typeface="Trebuchet MS"/>
              </a:rPr>
              <a:t> </a:t>
            </a:r>
            <a:r>
              <a:rPr sz="2800" i="1" dirty="0">
                <a:solidFill>
                  <a:srgbClr val="FFFF00"/>
                </a:solidFill>
                <a:latin typeface="Trebuchet MS"/>
                <a:cs typeface="Trebuchet MS"/>
              </a:rPr>
              <a:t>no</a:t>
            </a:r>
            <a:r>
              <a:rPr sz="2800" i="1" spc="-210" dirty="0">
                <a:solidFill>
                  <a:srgbClr val="FFFF00"/>
                </a:solidFill>
                <a:latin typeface="Trebuchet MS"/>
                <a:cs typeface="Trebuchet MS"/>
              </a:rPr>
              <a:t> </a:t>
            </a:r>
            <a:r>
              <a:rPr sz="2800" i="1" spc="60" dirty="0">
                <a:solidFill>
                  <a:srgbClr val="FFFF00"/>
                </a:solidFill>
                <a:latin typeface="Trebuchet MS"/>
                <a:cs typeface="Trebuchet MS"/>
              </a:rPr>
              <a:t>sabemos</a:t>
            </a:r>
            <a:r>
              <a:rPr sz="2800" i="1" spc="-185" dirty="0">
                <a:solidFill>
                  <a:srgbClr val="FFFF00"/>
                </a:solidFill>
                <a:latin typeface="Trebuchet MS"/>
                <a:cs typeface="Trebuchet MS"/>
              </a:rPr>
              <a:t> </a:t>
            </a:r>
            <a:r>
              <a:rPr sz="2800" i="1" spc="-10" dirty="0">
                <a:solidFill>
                  <a:srgbClr val="FFFF00"/>
                </a:solidFill>
                <a:latin typeface="Trebuchet MS"/>
                <a:cs typeface="Trebuchet MS"/>
              </a:rPr>
              <a:t>dónde </a:t>
            </a:r>
            <a:r>
              <a:rPr sz="2800" i="1" spc="-35" dirty="0">
                <a:solidFill>
                  <a:srgbClr val="FFFF00"/>
                </a:solidFill>
                <a:latin typeface="Trebuchet MS"/>
                <a:cs typeface="Trebuchet MS"/>
              </a:rPr>
              <a:t>encontraremos</a:t>
            </a:r>
            <a:r>
              <a:rPr sz="2800" i="1" spc="-175" dirty="0">
                <a:solidFill>
                  <a:srgbClr val="FFFF00"/>
                </a:solidFill>
                <a:latin typeface="Trebuchet MS"/>
                <a:cs typeface="Trebuchet MS"/>
              </a:rPr>
              <a:t> </a:t>
            </a:r>
            <a:r>
              <a:rPr sz="2800" i="1" spc="-25" dirty="0">
                <a:solidFill>
                  <a:srgbClr val="FFFF00"/>
                </a:solidFill>
                <a:latin typeface="Trebuchet MS"/>
                <a:cs typeface="Trebuchet MS"/>
              </a:rPr>
              <a:t>una</a:t>
            </a:r>
            <a:r>
              <a:rPr sz="2800" i="1" spc="-185" dirty="0">
                <a:solidFill>
                  <a:srgbClr val="FFFF00"/>
                </a:solidFill>
                <a:latin typeface="Trebuchet MS"/>
                <a:cs typeface="Trebuchet MS"/>
              </a:rPr>
              <a:t> </a:t>
            </a:r>
            <a:r>
              <a:rPr sz="2800" i="1" spc="-100" dirty="0">
                <a:solidFill>
                  <a:srgbClr val="FFFF00"/>
                </a:solidFill>
                <a:latin typeface="Trebuchet MS"/>
                <a:cs typeface="Trebuchet MS"/>
              </a:rPr>
              <a:t>uniformidad</a:t>
            </a:r>
            <a:r>
              <a:rPr sz="2800" i="1" spc="-165" dirty="0">
                <a:solidFill>
                  <a:srgbClr val="FFFF00"/>
                </a:solidFill>
                <a:latin typeface="Trebuchet MS"/>
                <a:cs typeface="Trebuchet MS"/>
              </a:rPr>
              <a:t> </a:t>
            </a:r>
            <a:r>
              <a:rPr sz="2800" i="1" spc="-95" dirty="0">
                <a:solidFill>
                  <a:srgbClr val="FFFF00"/>
                </a:solidFill>
                <a:latin typeface="Trebuchet MS"/>
                <a:cs typeface="Trebuchet MS"/>
              </a:rPr>
              <a:t>general</a:t>
            </a:r>
            <a:r>
              <a:rPr sz="2800" i="1" spc="-195" dirty="0">
                <a:solidFill>
                  <a:srgbClr val="FFFF00"/>
                </a:solidFill>
                <a:latin typeface="Trebuchet MS"/>
                <a:cs typeface="Trebuchet MS"/>
              </a:rPr>
              <a:t> </a:t>
            </a:r>
            <a:r>
              <a:rPr sz="2800" i="1" spc="-25" dirty="0">
                <a:solidFill>
                  <a:srgbClr val="FFFF00"/>
                </a:solidFill>
                <a:latin typeface="Trebuchet MS"/>
                <a:cs typeface="Trebuchet MS"/>
              </a:rPr>
              <a:t>de </a:t>
            </a:r>
            <a:r>
              <a:rPr sz="2800" i="1" spc="-110" dirty="0">
                <a:solidFill>
                  <a:srgbClr val="FFFF00"/>
                </a:solidFill>
                <a:latin typeface="Trebuchet MS"/>
                <a:cs typeface="Trebuchet MS"/>
              </a:rPr>
              <a:t>interpretación</a:t>
            </a:r>
            <a:r>
              <a:rPr sz="2800" i="1" spc="-200" dirty="0">
                <a:solidFill>
                  <a:srgbClr val="FFFF00"/>
                </a:solidFill>
                <a:latin typeface="Trebuchet MS"/>
                <a:cs typeface="Trebuchet MS"/>
              </a:rPr>
              <a:t> </a:t>
            </a:r>
            <a:r>
              <a:rPr sz="2800" i="1" spc="-25" dirty="0">
                <a:solidFill>
                  <a:srgbClr val="FFFF00"/>
                </a:solidFill>
                <a:latin typeface="Trebuchet MS"/>
                <a:cs typeface="Trebuchet MS"/>
              </a:rPr>
              <a:t>de</a:t>
            </a:r>
            <a:r>
              <a:rPr sz="2800" i="1" spc="-220" dirty="0">
                <a:solidFill>
                  <a:srgbClr val="FFFF00"/>
                </a:solidFill>
                <a:latin typeface="Trebuchet MS"/>
                <a:cs typeface="Trebuchet MS"/>
              </a:rPr>
              <a:t> </a:t>
            </a:r>
            <a:r>
              <a:rPr sz="2800" i="1" dirty="0">
                <a:solidFill>
                  <a:srgbClr val="FFFF00"/>
                </a:solidFill>
                <a:latin typeface="Trebuchet MS"/>
                <a:cs typeface="Trebuchet MS"/>
              </a:rPr>
              <a:t>las</a:t>
            </a:r>
            <a:r>
              <a:rPr sz="2800" i="1" spc="-220" dirty="0">
                <a:solidFill>
                  <a:srgbClr val="FFFF00"/>
                </a:solidFill>
                <a:latin typeface="Trebuchet MS"/>
                <a:cs typeface="Trebuchet MS"/>
              </a:rPr>
              <a:t> </a:t>
            </a:r>
            <a:r>
              <a:rPr sz="2800" i="1" spc="-55" dirty="0">
                <a:solidFill>
                  <a:srgbClr val="FFFF00"/>
                </a:solidFill>
                <a:latin typeface="Trebuchet MS"/>
                <a:cs typeface="Trebuchet MS"/>
              </a:rPr>
              <a:t>Escrituras</a:t>
            </a:r>
            <a:r>
              <a:rPr sz="2800" i="1" spc="-180" dirty="0">
                <a:solidFill>
                  <a:srgbClr val="FFFF00"/>
                </a:solidFill>
                <a:latin typeface="Trebuchet MS"/>
                <a:cs typeface="Trebuchet MS"/>
              </a:rPr>
              <a:t> </a:t>
            </a:r>
            <a:r>
              <a:rPr sz="2800" i="1" spc="-125" dirty="0">
                <a:solidFill>
                  <a:srgbClr val="FFFF00"/>
                </a:solidFill>
                <a:latin typeface="Trebuchet MS"/>
                <a:cs typeface="Trebuchet MS"/>
              </a:rPr>
              <a:t>entre</a:t>
            </a:r>
            <a:r>
              <a:rPr sz="2800" i="1" spc="-220" dirty="0">
                <a:solidFill>
                  <a:srgbClr val="FFFF00"/>
                </a:solidFill>
                <a:latin typeface="Trebuchet MS"/>
                <a:cs typeface="Trebuchet MS"/>
              </a:rPr>
              <a:t> </a:t>
            </a:r>
            <a:r>
              <a:rPr sz="2800" i="1" spc="-25" dirty="0">
                <a:solidFill>
                  <a:srgbClr val="FFFF00"/>
                </a:solidFill>
                <a:latin typeface="Trebuchet MS"/>
                <a:cs typeface="Trebuchet MS"/>
              </a:rPr>
              <a:t>los </a:t>
            </a:r>
            <a:r>
              <a:rPr sz="2800" i="1" spc="-50" dirty="0">
                <a:solidFill>
                  <a:srgbClr val="FFFF00"/>
                </a:solidFill>
                <a:latin typeface="Trebuchet MS"/>
                <a:cs typeface="Trebuchet MS"/>
              </a:rPr>
              <a:t>padres</a:t>
            </a:r>
            <a:r>
              <a:rPr sz="2800" spc="-50" dirty="0">
                <a:solidFill>
                  <a:srgbClr val="FFFFFF"/>
                </a:solidFill>
                <a:latin typeface="Trebuchet MS"/>
                <a:cs typeface="Trebuchet MS"/>
              </a:rPr>
              <a:t>,</a:t>
            </a:r>
            <a:r>
              <a:rPr sz="2800" spc="-229" dirty="0">
                <a:solidFill>
                  <a:srgbClr val="FFFFFF"/>
                </a:solidFill>
                <a:latin typeface="Trebuchet MS"/>
                <a:cs typeface="Trebuchet MS"/>
              </a:rPr>
              <a:t> </a:t>
            </a:r>
            <a:r>
              <a:rPr sz="2800" spc="80" dirty="0">
                <a:solidFill>
                  <a:srgbClr val="FFFFFF"/>
                </a:solidFill>
                <a:latin typeface="Trebuchet MS"/>
                <a:cs typeface="Trebuchet MS"/>
              </a:rPr>
              <a:t>más</a:t>
            </a:r>
            <a:r>
              <a:rPr sz="2800" spc="-250" dirty="0">
                <a:solidFill>
                  <a:srgbClr val="FFFFFF"/>
                </a:solidFill>
                <a:latin typeface="Trebuchet MS"/>
                <a:cs typeface="Trebuchet MS"/>
              </a:rPr>
              <a:t> </a:t>
            </a:r>
            <a:r>
              <a:rPr sz="2800" spc="-55" dirty="0">
                <a:solidFill>
                  <a:srgbClr val="FFFFFF"/>
                </a:solidFill>
                <a:latin typeface="Trebuchet MS"/>
                <a:cs typeface="Trebuchet MS"/>
              </a:rPr>
              <a:t>allá</a:t>
            </a:r>
            <a:r>
              <a:rPr sz="2800" spc="-254" dirty="0">
                <a:solidFill>
                  <a:srgbClr val="FFFFFF"/>
                </a:solidFill>
                <a:latin typeface="Trebuchet MS"/>
                <a:cs typeface="Trebuchet MS"/>
              </a:rPr>
              <a:t> </a:t>
            </a:r>
            <a:r>
              <a:rPr sz="2800" spc="-40" dirty="0">
                <a:solidFill>
                  <a:srgbClr val="FFFFFF"/>
                </a:solidFill>
                <a:latin typeface="Trebuchet MS"/>
                <a:cs typeface="Trebuchet MS"/>
              </a:rPr>
              <a:t>de</a:t>
            </a:r>
            <a:r>
              <a:rPr sz="2800" spc="-240" dirty="0">
                <a:solidFill>
                  <a:srgbClr val="FFFFFF"/>
                </a:solidFill>
                <a:latin typeface="Trebuchet MS"/>
                <a:cs typeface="Trebuchet MS"/>
              </a:rPr>
              <a:t> </a:t>
            </a:r>
            <a:r>
              <a:rPr sz="2800" spc="-25" dirty="0">
                <a:solidFill>
                  <a:srgbClr val="FFFFFF"/>
                </a:solidFill>
                <a:latin typeface="Trebuchet MS"/>
                <a:cs typeface="Trebuchet MS"/>
              </a:rPr>
              <a:t>que</a:t>
            </a:r>
            <a:r>
              <a:rPr sz="2800" spc="-245" dirty="0">
                <a:solidFill>
                  <a:srgbClr val="FFFFFF"/>
                </a:solidFill>
                <a:latin typeface="Trebuchet MS"/>
                <a:cs typeface="Trebuchet MS"/>
              </a:rPr>
              <a:t> </a:t>
            </a:r>
            <a:r>
              <a:rPr sz="2800" dirty="0">
                <a:solidFill>
                  <a:srgbClr val="FFFFFF"/>
                </a:solidFill>
                <a:latin typeface="Trebuchet MS"/>
                <a:cs typeface="Trebuchet MS"/>
              </a:rPr>
              <a:t>todos</a:t>
            </a:r>
            <a:r>
              <a:rPr sz="2800" spc="-240" dirty="0">
                <a:solidFill>
                  <a:srgbClr val="FFFFFF"/>
                </a:solidFill>
                <a:latin typeface="Trebuchet MS"/>
                <a:cs typeface="Trebuchet MS"/>
              </a:rPr>
              <a:t> </a:t>
            </a:r>
            <a:r>
              <a:rPr sz="2800" dirty="0">
                <a:solidFill>
                  <a:srgbClr val="FFFFFF"/>
                </a:solidFill>
                <a:latin typeface="Trebuchet MS"/>
                <a:cs typeface="Trebuchet MS"/>
              </a:rPr>
              <a:t>deducen</a:t>
            </a:r>
            <a:r>
              <a:rPr sz="2800" spc="-229" dirty="0">
                <a:solidFill>
                  <a:srgbClr val="FFFFFF"/>
                </a:solidFill>
                <a:latin typeface="Trebuchet MS"/>
                <a:cs typeface="Trebuchet MS"/>
              </a:rPr>
              <a:t> </a:t>
            </a:r>
            <a:r>
              <a:rPr sz="2800" spc="-40" dirty="0">
                <a:solidFill>
                  <a:srgbClr val="FFFFFF"/>
                </a:solidFill>
                <a:latin typeface="Trebuchet MS"/>
                <a:cs typeface="Trebuchet MS"/>
              </a:rPr>
              <a:t>de</a:t>
            </a:r>
            <a:r>
              <a:rPr sz="2800" spc="-240" dirty="0">
                <a:solidFill>
                  <a:srgbClr val="FFFFFF"/>
                </a:solidFill>
                <a:latin typeface="Trebuchet MS"/>
                <a:cs typeface="Trebuchet MS"/>
              </a:rPr>
              <a:t> </a:t>
            </a:r>
            <a:r>
              <a:rPr sz="2800" spc="-25" dirty="0">
                <a:solidFill>
                  <a:srgbClr val="FFFFFF"/>
                </a:solidFill>
                <a:latin typeface="Trebuchet MS"/>
                <a:cs typeface="Trebuchet MS"/>
              </a:rPr>
              <a:t>las </a:t>
            </a:r>
            <a:r>
              <a:rPr sz="2800" dirty="0">
                <a:solidFill>
                  <a:srgbClr val="FFFFFF"/>
                </a:solidFill>
                <a:latin typeface="Trebuchet MS"/>
                <a:cs typeface="Trebuchet MS"/>
              </a:rPr>
              <a:t>Sagradas</a:t>
            </a:r>
            <a:r>
              <a:rPr sz="2800" spc="-170" dirty="0">
                <a:solidFill>
                  <a:srgbClr val="FFFFFF"/>
                </a:solidFill>
                <a:latin typeface="Trebuchet MS"/>
                <a:cs typeface="Trebuchet MS"/>
              </a:rPr>
              <a:t> </a:t>
            </a:r>
            <a:r>
              <a:rPr sz="2800" spc="-50" dirty="0">
                <a:solidFill>
                  <a:srgbClr val="FFFFFF"/>
                </a:solidFill>
                <a:latin typeface="Trebuchet MS"/>
                <a:cs typeface="Trebuchet MS"/>
              </a:rPr>
              <a:t>Escrituras,</a:t>
            </a:r>
            <a:r>
              <a:rPr sz="2800" spc="-180" dirty="0">
                <a:solidFill>
                  <a:srgbClr val="FFFFFF"/>
                </a:solidFill>
                <a:latin typeface="Trebuchet MS"/>
                <a:cs typeface="Trebuchet MS"/>
              </a:rPr>
              <a:t> </a:t>
            </a:r>
            <a:r>
              <a:rPr sz="2800" dirty="0">
                <a:solidFill>
                  <a:srgbClr val="FFFFFF"/>
                </a:solidFill>
                <a:latin typeface="Trebuchet MS"/>
                <a:cs typeface="Trebuchet MS"/>
              </a:rPr>
              <a:t>las</a:t>
            </a:r>
            <a:r>
              <a:rPr sz="2800" spc="-195" dirty="0">
                <a:solidFill>
                  <a:srgbClr val="FFFFFF"/>
                </a:solidFill>
                <a:latin typeface="Trebuchet MS"/>
                <a:cs typeface="Trebuchet MS"/>
              </a:rPr>
              <a:t> </a:t>
            </a:r>
            <a:r>
              <a:rPr sz="2800" spc="60" dirty="0">
                <a:solidFill>
                  <a:srgbClr val="FFFFFF"/>
                </a:solidFill>
                <a:latin typeface="Trebuchet MS"/>
                <a:cs typeface="Trebuchet MS"/>
              </a:rPr>
              <a:t>mismas</a:t>
            </a:r>
            <a:r>
              <a:rPr sz="2800" spc="-200" dirty="0">
                <a:solidFill>
                  <a:srgbClr val="FFFFFF"/>
                </a:solidFill>
                <a:latin typeface="Trebuchet MS"/>
                <a:cs typeface="Trebuchet MS"/>
              </a:rPr>
              <a:t> </a:t>
            </a:r>
            <a:r>
              <a:rPr sz="2800" spc="-30" dirty="0">
                <a:solidFill>
                  <a:srgbClr val="FFFFFF"/>
                </a:solidFill>
                <a:latin typeface="Trebuchet MS"/>
                <a:cs typeface="Trebuchet MS"/>
              </a:rPr>
              <a:t>doctrinas</a:t>
            </a:r>
            <a:r>
              <a:rPr sz="2800" spc="-195" dirty="0">
                <a:solidFill>
                  <a:srgbClr val="FFFFFF"/>
                </a:solidFill>
                <a:latin typeface="Trebuchet MS"/>
                <a:cs typeface="Trebuchet MS"/>
              </a:rPr>
              <a:t> </a:t>
            </a:r>
            <a:r>
              <a:rPr sz="2800" spc="-25" dirty="0">
                <a:solidFill>
                  <a:srgbClr val="FFFFFF"/>
                </a:solidFill>
                <a:latin typeface="Trebuchet MS"/>
                <a:cs typeface="Trebuchet MS"/>
              </a:rPr>
              <a:t>de </a:t>
            </a:r>
            <a:r>
              <a:rPr sz="2800" spc="-155" dirty="0">
                <a:solidFill>
                  <a:srgbClr val="FFFFFF"/>
                </a:solidFill>
                <a:latin typeface="Trebuchet MS"/>
                <a:cs typeface="Trebuchet MS"/>
              </a:rPr>
              <a:t>fe</a:t>
            </a:r>
            <a:r>
              <a:rPr sz="2800" spc="-245" dirty="0">
                <a:solidFill>
                  <a:srgbClr val="FFFFFF"/>
                </a:solidFill>
                <a:latin typeface="Trebuchet MS"/>
                <a:cs typeface="Trebuchet MS"/>
              </a:rPr>
              <a:t> </a:t>
            </a:r>
            <a:r>
              <a:rPr sz="2800" spc="-130" dirty="0">
                <a:solidFill>
                  <a:srgbClr val="FFFFFF"/>
                </a:solidFill>
                <a:latin typeface="Trebuchet MS"/>
                <a:cs typeface="Trebuchet MS"/>
              </a:rPr>
              <a:t>y</a:t>
            </a:r>
            <a:r>
              <a:rPr sz="2800" spc="-250" dirty="0">
                <a:solidFill>
                  <a:srgbClr val="FFFFFF"/>
                </a:solidFill>
                <a:latin typeface="Trebuchet MS"/>
                <a:cs typeface="Trebuchet MS"/>
              </a:rPr>
              <a:t> </a:t>
            </a:r>
            <a:r>
              <a:rPr sz="2800" spc="-70" dirty="0">
                <a:solidFill>
                  <a:srgbClr val="FFFFFF"/>
                </a:solidFill>
                <a:latin typeface="Trebuchet MS"/>
                <a:cs typeface="Trebuchet MS"/>
              </a:rPr>
              <a:t>moralidad,</a:t>
            </a:r>
            <a:r>
              <a:rPr sz="2800" spc="-250" dirty="0">
                <a:solidFill>
                  <a:srgbClr val="FFFFFF"/>
                </a:solidFill>
                <a:latin typeface="Trebuchet MS"/>
                <a:cs typeface="Trebuchet MS"/>
              </a:rPr>
              <a:t> </a:t>
            </a:r>
            <a:r>
              <a:rPr sz="2800" dirty="0">
                <a:solidFill>
                  <a:srgbClr val="FFFFFF"/>
                </a:solidFill>
                <a:latin typeface="Trebuchet MS"/>
                <a:cs typeface="Trebuchet MS"/>
              </a:rPr>
              <a:t>aunque</a:t>
            </a:r>
            <a:r>
              <a:rPr sz="2800" spc="-250" dirty="0">
                <a:solidFill>
                  <a:srgbClr val="FFFFFF"/>
                </a:solidFill>
                <a:latin typeface="Trebuchet MS"/>
                <a:cs typeface="Trebuchet MS"/>
              </a:rPr>
              <a:t> </a:t>
            </a:r>
            <a:r>
              <a:rPr sz="2800" dirty="0">
                <a:solidFill>
                  <a:srgbClr val="FFFFFF"/>
                </a:solidFill>
                <a:latin typeface="Trebuchet MS"/>
                <a:cs typeface="Trebuchet MS"/>
              </a:rPr>
              <a:t>cada</a:t>
            </a:r>
            <a:r>
              <a:rPr sz="2800" spc="-235" dirty="0">
                <a:solidFill>
                  <a:srgbClr val="FFFFFF"/>
                </a:solidFill>
                <a:latin typeface="Trebuchet MS"/>
                <a:cs typeface="Trebuchet MS"/>
              </a:rPr>
              <a:t> </a:t>
            </a:r>
            <a:r>
              <a:rPr sz="2800" dirty="0">
                <a:solidFill>
                  <a:srgbClr val="FFFFFF"/>
                </a:solidFill>
                <a:latin typeface="Trebuchet MS"/>
                <a:cs typeface="Trebuchet MS"/>
              </a:rPr>
              <a:t>uno</a:t>
            </a:r>
            <a:r>
              <a:rPr sz="2800" spc="-250" dirty="0">
                <a:solidFill>
                  <a:srgbClr val="FFFFFF"/>
                </a:solidFill>
                <a:latin typeface="Trebuchet MS"/>
                <a:cs typeface="Trebuchet MS"/>
              </a:rPr>
              <a:t> </a:t>
            </a:r>
            <a:r>
              <a:rPr sz="2800" dirty="0">
                <a:solidFill>
                  <a:srgbClr val="FFFFFF"/>
                </a:solidFill>
                <a:latin typeface="Trebuchet MS"/>
                <a:cs typeface="Trebuchet MS"/>
              </a:rPr>
              <a:t>a</a:t>
            </a:r>
            <a:r>
              <a:rPr sz="2800" spc="-245" dirty="0">
                <a:solidFill>
                  <a:srgbClr val="FFFFFF"/>
                </a:solidFill>
                <a:latin typeface="Trebuchet MS"/>
                <a:cs typeface="Trebuchet MS"/>
              </a:rPr>
              <a:t> </a:t>
            </a:r>
            <a:r>
              <a:rPr sz="2800" spc="114" dirty="0">
                <a:solidFill>
                  <a:srgbClr val="FFFFFF"/>
                </a:solidFill>
                <a:latin typeface="Trebuchet MS"/>
                <a:cs typeface="Trebuchet MS"/>
              </a:rPr>
              <a:t>su</a:t>
            </a:r>
            <a:r>
              <a:rPr sz="2800" spc="-235" dirty="0">
                <a:solidFill>
                  <a:srgbClr val="FFFFFF"/>
                </a:solidFill>
                <a:latin typeface="Trebuchet MS"/>
                <a:cs typeface="Trebuchet MS"/>
              </a:rPr>
              <a:t> </a:t>
            </a:r>
            <a:r>
              <a:rPr sz="2800" spc="-10" dirty="0">
                <a:solidFill>
                  <a:srgbClr val="FFFFFF"/>
                </a:solidFill>
                <a:latin typeface="Trebuchet MS"/>
                <a:cs typeface="Trebuchet MS"/>
              </a:rPr>
              <a:t>manera </a:t>
            </a:r>
            <a:r>
              <a:rPr sz="2800" spc="-75" dirty="0">
                <a:solidFill>
                  <a:srgbClr val="FFFFFF"/>
                </a:solidFill>
                <a:latin typeface="Trebuchet MS"/>
                <a:cs typeface="Trebuchet MS"/>
              </a:rPr>
              <a:t>peculiar;</a:t>
            </a:r>
            <a:r>
              <a:rPr sz="2800" spc="-200" dirty="0">
                <a:solidFill>
                  <a:srgbClr val="FFFFFF"/>
                </a:solidFill>
                <a:latin typeface="Trebuchet MS"/>
                <a:cs typeface="Trebuchet MS"/>
              </a:rPr>
              <a:t> </a:t>
            </a:r>
            <a:r>
              <a:rPr sz="2800" spc="-40" dirty="0">
                <a:solidFill>
                  <a:srgbClr val="FFFFFF"/>
                </a:solidFill>
                <a:latin typeface="Trebuchet MS"/>
                <a:cs typeface="Trebuchet MS"/>
              </a:rPr>
              <a:t>de</a:t>
            </a:r>
            <a:r>
              <a:rPr sz="2800" spc="-200" dirty="0">
                <a:solidFill>
                  <a:srgbClr val="FFFFFF"/>
                </a:solidFill>
                <a:latin typeface="Trebuchet MS"/>
                <a:cs typeface="Trebuchet MS"/>
              </a:rPr>
              <a:t> </a:t>
            </a:r>
            <a:r>
              <a:rPr sz="2800" dirty="0">
                <a:solidFill>
                  <a:srgbClr val="FFFFFF"/>
                </a:solidFill>
                <a:latin typeface="Trebuchet MS"/>
                <a:cs typeface="Trebuchet MS"/>
              </a:rPr>
              <a:t>modo</a:t>
            </a:r>
            <a:r>
              <a:rPr sz="2800" spc="-200" dirty="0">
                <a:solidFill>
                  <a:srgbClr val="FFFFFF"/>
                </a:solidFill>
                <a:latin typeface="Trebuchet MS"/>
                <a:cs typeface="Trebuchet MS"/>
              </a:rPr>
              <a:t> </a:t>
            </a:r>
            <a:r>
              <a:rPr sz="2800" spc="-25" dirty="0">
                <a:solidFill>
                  <a:srgbClr val="FFFFFF"/>
                </a:solidFill>
                <a:latin typeface="Trebuchet MS"/>
                <a:cs typeface="Trebuchet MS"/>
              </a:rPr>
              <a:t>que</a:t>
            </a:r>
            <a:r>
              <a:rPr sz="2800" spc="-210" dirty="0">
                <a:solidFill>
                  <a:srgbClr val="FFFFFF"/>
                </a:solidFill>
                <a:latin typeface="Trebuchet MS"/>
                <a:cs typeface="Trebuchet MS"/>
              </a:rPr>
              <a:t> </a:t>
            </a:r>
            <a:r>
              <a:rPr sz="2800" dirty="0">
                <a:solidFill>
                  <a:srgbClr val="FFFFFF"/>
                </a:solidFill>
                <a:latin typeface="Trebuchet MS"/>
                <a:cs typeface="Trebuchet MS"/>
              </a:rPr>
              <a:t>algunos</a:t>
            </a:r>
            <a:r>
              <a:rPr sz="2800" spc="-200" dirty="0">
                <a:solidFill>
                  <a:srgbClr val="FFFFFF"/>
                </a:solidFill>
                <a:latin typeface="Trebuchet MS"/>
                <a:cs typeface="Trebuchet MS"/>
              </a:rPr>
              <a:t> </a:t>
            </a:r>
            <a:r>
              <a:rPr sz="2800" spc="-10" dirty="0">
                <a:solidFill>
                  <a:srgbClr val="FFFFFF"/>
                </a:solidFill>
                <a:latin typeface="Trebuchet MS"/>
                <a:cs typeface="Trebuchet MS"/>
              </a:rPr>
              <a:t>siguen</a:t>
            </a:r>
            <a:r>
              <a:rPr sz="2800" spc="-190" dirty="0">
                <a:solidFill>
                  <a:srgbClr val="FFFFFF"/>
                </a:solidFill>
                <a:latin typeface="Trebuchet MS"/>
                <a:cs typeface="Trebuchet MS"/>
              </a:rPr>
              <a:t> </a:t>
            </a:r>
            <a:r>
              <a:rPr sz="2800" spc="-10" dirty="0">
                <a:solidFill>
                  <a:srgbClr val="FFFFFF"/>
                </a:solidFill>
                <a:latin typeface="Trebuchet MS"/>
                <a:cs typeface="Trebuchet MS"/>
              </a:rPr>
              <a:t>siendo </a:t>
            </a:r>
            <a:r>
              <a:rPr sz="2800" spc="-70" dirty="0">
                <a:solidFill>
                  <a:srgbClr val="FFFFFF"/>
                </a:solidFill>
                <a:latin typeface="Trebuchet MS"/>
                <a:cs typeface="Trebuchet MS"/>
              </a:rPr>
              <a:t>para</a:t>
            </a:r>
            <a:r>
              <a:rPr sz="2800" spc="-195" dirty="0">
                <a:solidFill>
                  <a:srgbClr val="FFFFFF"/>
                </a:solidFill>
                <a:latin typeface="Trebuchet MS"/>
                <a:cs typeface="Trebuchet MS"/>
              </a:rPr>
              <a:t> </a:t>
            </a:r>
            <a:r>
              <a:rPr sz="2800" spc="-35" dirty="0">
                <a:solidFill>
                  <a:srgbClr val="FFFFFF"/>
                </a:solidFill>
                <a:latin typeface="Trebuchet MS"/>
                <a:cs typeface="Trebuchet MS"/>
              </a:rPr>
              <a:t>siempre</a:t>
            </a:r>
            <a:r>
              <a:rPr sz="2800" spc="-190" dirty="0">
                <a:solidFill>
                  <a:srgbClr val="FFFFFF"/>
                </a:solidFill>
                <a:latin typeface="Trebuchet MS"/>
                <a:cs typeface="Trebuchet MS"/>
              </a:rPr>
              <a:t> </a:t>
            </a:r>
            <a:r>
              <a:rPr sz="2800" dirty="0">
                <a:solidFill>
                  <a:srgbClr val="FFFFFF"/>
                </a:solidFill>
                <a:latin typeface="Trebuchet MS"/>
                <a:cs typeface="Trebuchet MS"/>
              </a:rPr>
              <a:t>modelos</a:t>
            </a:r>
            <a:r>
              <a:rPr sz="2800" spc="-204" dirty="0">
                <a:solidFill>
                  <a:srgbClr val="FFFFFF"/>
                </a:solidFill>
                <a:latin typeface="Trebuchet MS"/>
                <a:cs typeface="Trebuchet MS"/>
              </a:rPr>
              <a:t> </a:t>
            </a:r>
            <a:r>
              <a:rPr sz="2800" spc="-20" dirty="0">
                <a:solidFill>
                  <a:srgbClr val="FFFFFF"/>
                </a:solidFill>
                <a:latin typeface="Trebuchet MS"/>
                <a:cs typeface="Trebuchet MS"/>
              </a:rPr>
              <a:t>distinguidos</a:t>
            </a:r>
            <a:r>
              <a:rPr sz="2800" spc="-185" dirty="0">
                <a:solidFill>
                  <a:srgbClr val="FFFFFF"/>
                </a:solidFill>
                <a:latin typeface="Trebuchet MS"/>
                <a:cs typeface="Trebuchet MS"/>
              </a:rPr>
              <a:t> </a:t>
            </a:r>
            <a:r>
              <a:rPr sz="2800" spc="-25" dirty="0">
                <a:solidFill>
                  <a:srgbClr val="FFFFFF"/>
                </a:solidFill>
                <a:latin typeface="Trebuchet MS"/>
                <a:cs typeface="Trebuchet MS"/>
              </a:rPr>
              <a:t>de </a:t>
            </a:r>
            <a:r>
              <a:rPr sz="2800" spc="-35" dirty="0">
                <a:solidFill>
                  <a:srgbClr val="FFFFFF"/>
                </a:solidFill>
                <a:latin typeface="Trebuchet MS"/>
                <a:cs typeface="Trebuchet MS"/>
              </a:rPr>
              <a:t>exposición</a:t>
            </a:r>
            <a:r>
              <a:rPr sz="2800" spc="-204" dirty="0">
                <a:solidFill>
                  <a:srgbClr val="FFFFFF"/>
                </a:solidFill>
                <a:latin typeface="Trebuchet MS"/>
                <a:cs typeface="Trebuchet MS"/>
              </a:rPr>
              <a:t> </a:t>
            </a:r>
            <a:r>
              <a:rPr sz="2800" spc="-40" dirty="0">
                <a:solidFill>
                  <a:srgbClr val="FFFFFF"/>
                </a:solidFill>
                <a:latin typeface="Trebuchet MS"/>
                <a:cs typeface="Trebuchet MS"/>
              </a:rPr>
              <a:t>de</a:t>
            </a:r>
            <a:r>
              <a:rPr sz="2800" spc="-210" dirty="0">
                <a:solidFill>
                  <a:srgbClr val="FFFFFF"/>
                </a:solidFill>
                <a:latin typeface="Trebuchet MS"/>
                <a:cs typeface="Trebuchet MS"/>
              </a:rPr>
              <a:t> </a:t>
            </a:r>
            <a:r>
              <a:rPr sz="2800" dirty="0">
                <a:solidFill>
                  <a:srgbClr val="FFFFFF"/>
                </a:solidFill>
                <a:latin typeface="Trebuchet MS"/>
                <a:cs typeface="Trebuchet MS"/>
              </a:rPr>
              <a:t>las</a:t>
            </a:r>
            <a:r>
              <a:rPr sz="2800" spc="-210" dirty="0">
                <a:solidFill>
                  <a:srgbClr val="FFFFFF"/>
                </a:solidFill>
                <a:latin typeface="Trebuchet MS"/>
                <a:cs typeface="Trebuchet MS"/>
              </a:rPr>
              <a:t> </a:t>
            </a:r>
            <a:r>
              <a:rPr sz="2800" spc="-50" dirty="0">
                <a:solidFill>
                  <a:srgbClr val="FFFFFF"/>
                </a:solidFill>
                <a:latin typeface="Trebuchet MS"/>
                <a:cs typeface="Trebuchet MS"/>
              </a:rPr>
              <a:t>Escrituras,</a:t>
            </a:r>
            <a:r>
              <a:rPr sz="2800" spc="-180" dirty="0">
                <a:solidFill>
                  <a:srgbClr val="FFFFFF"/>
                </a:solidFill>
                <a:latin typeface="Trebuchet MS"/>
                <a:cs typeface="Trebuchet MS"/>
              </a:rPr>
              <a:t> </a:t>
            </a:r>
            <a:r>
              <a:rPr sz="2800" i="1" spc="-60" dirty="0">
                <a:solidFill>
                  <a:srgbClr val="FFFF00"/>
                </a:solidFill>
                <a:latin typeface="Trebuchet MS"/>
                <a:cs typeface="Trebuchet MS"/>
              </a:rPr>
              <a:t>otros</a:t>
            </a:r>
            <a:r>
              <a:rPr sz="2800" i="1" spc="-200" dirty="0">
                <a:solidFill>
                  <a:srgbClr val="FFFF00"/>
                </a:solidFill>
                <a:latin typeface="Trebuchet MS"/>
                <a:cs typeface="Trebuchet MS"/>
              </a:rPr>
              <a:t> </a:t>
            </a:r>
            <a:r>
              <a:rPr sz="2800" i="1" dirty="0">
                <a:solidFill>
                  <a:srgbClr val="FFFF00"/>
                </a:solidFill>
                <a:latin typeface="Trebuchet MS"/>
                <a:cs typeface="Trebuchet MS"/>
              </a:rPr>
              <a:t>no</a:t>
            </a:r>
            <a:r>
              <a:rPr sz="2800" i="1" spc="-220" dirty="0">
                <a:solidFill>
                  <a:srgbClr val="FFFF00"/>
                </a:solidFill>
                <a:latin typeface="Trebuchet MS"/>
                <a:cs typeface="Trebuchet MS"/>
              </a:rPr>
              <a:t> </a:t>
            </a:r>
            <a:r>
              <a:rPr sz="2800" i="1" spc="60" dirty="0">
                <a:solidFill>
                  <a:srgbClr val="FFFF00"/>
                </a:solidFill>
                <a:latin typeface="Trebuchet MS"/>
                <a:cs typeface="Trebuchet MS"/>
              </a:rPr>
              <a:t>se </a:t>
            </a:r>
            <a:r>
              <a:rPr sz="2800" i="1" spc="-65" dirty="0">
                <a:solidFill>
                  <a:srgbClr val="FFFF00"/>
                </a:solidFill>
                <a:latin typeface="Trebuchet MS"/>
                <a:cs typeface="Trebuchet MS"/>
              </a:rPr>
              <a:t>elevan</a:t>
            </a:r>
            <a:r>
              <a:rPr sz="2800" i="1" spc="-265" dirty="0">
                <a:solidFill>
                  <a:srgbClr val="FFFF00"/>
                </a:solidFill>
                <a:latin typeface="Trebuchet MS"/>
                <a:cs typeface="Trebuchet MS"/>
              </a:rPr>
              <a:t> </a:t>
            </a:r>
            <a:r>
              <a:rPr sz="2800" i="1" spc="-75" dirty="0">
                <a:solidFill>
                  <a:srgbClr val="FFFF00"/>
                </a:solidFill>
                <a:latin typeface="Trebuchet MS"/>
                <a:cs typeface="Trebuchet MS"/>
              </a:rPr>
              <a:t>por</a:t>
            </a:r>
            <a:r>
              <a:rPr sz="2800" i="1" spc="-245" dirty="0">
                <a:solidFill>
                  <a:srgbClr val="FFFF00"/>
                </a:solidFill>
                <a:latin typeface="Trebuchet MS"/>
                <a:cs typeface="Trebuchet MS"/>
              </a:rPr>
              <a:t> </a:t>
            </a:r>
            <a:r>
              <a:rPr sz="2800" i="1" dirty="0">
                <a:solidFill>
                  <a:srgbClr val="FFFF00"/>
                </a:solidFill>
                <a:latin typeface="Trebuchet MS"/>
                <a:cs typeface="Trebuchet MS"/>
              </a:rPr>
              <a:t>encima</a:t>
            </a:r>
            <a:r>
              <a:rPr sz="2800" i="1" spc="-245" dirty="0">
                <a:solidFill>
                  <a:srgbClr val="FFFF00"/>
                </a:solidFill>
                <a:latin typeface="Trebuchet MS"/>
                <a:cs typeface="Trebuchet MS"/>
              </a:rPr>
              <a:t> </a:t>
            </a:r>
            <a:r>
              <a:rPr sz="2800" i="1" spc="-25" dirty="0">
                <a:solidFill>
                  <a:srgbClr val="FFFF00"/>
                </a:solidFill>
                <a:latin typeface="Trebuchet MS"/>
                <a:cs typeface="Trebuchet MS"/>
              </a:rPr>
              <a:t>de</a:t>
            </a:r>
            <a:r>
              <a:rPr sz="2800" i="1" spc="-250" dirty="0">
                <a:solidFill>
                  <a:srgbClr val="FFFF00"/>
                </a:solidFill>
                <a:latin typeface="Trebuchet MS"/>
                <a:cs typeface="Trebuchet MS"/>
              </a:rPr>
              <a:t> </a:t>
            </a:r>
            <a:r>
              <a:rPr sz="2800" i="1" spc="-90" dirty="0">
                <a:solidFill>
                  <a:srgbClr val="FFFF00"/>
                </a:solidFill>
                <a:latin typeface="Trebuchet MS"/>
                <a:cs typeface="Trebuchet MS"/>
              </a:rPr>
              <a:t>la</a:t>
            </a:r>
            <a:r>
              <a:rPr sz="2800" i="1" spc="-260" dirty="0">
                <a:solidFill>
                  <a:srgbClr val="FFFF00"/>
                </a:solidFill>
                <a:latin typeface="Trebuchet MS"/>
                <a:cs typeface="Trebuchet MS"/>
              </a:rPr>
              <a:t> </a:t>
            </a:r>
            <a:r>
              <a:rPr sz="2800" i="1" spc="-10" dirty="0">
                <a:solidFill>
                  <a:srgbClr val="FFFF00"/>
                </a:solidFill>
                <a:latin typeface="Trebuchet MS"/>
                <a:cs typeface="Trebuchet MS"/>
              </a:rPr>
              <a:t>mediocridad, </a:t>
            </a:r>
            <a:r>
              <a:rPr sz="2800" spc="-60" dirty="0">
                <a:solidFill>
                  <a:srgbClr val="FFFFFF"/>
                </a:solidFill>
                <a:latin typeface="Trebuchet MS"/>
                <a:cs typeface="Trebuchet MS"/>
              </a:rPr>
              <a:t>mientras</a:t>
            </a:r>
            <a:r>
              <a:rPr sz="2800" spc="-240" dirty="0">
                <a:solidFill>
                  <a:srgbClr val="FFFFFF"/>
                </a:solidFill>
                <a:latin typeface="Trebuchet MS"/>
                <a:cs typeface="Trebuchet MS"/>
              </a:rPr>
              <a:t> </a:t>
            </a:r>
            <a:r>
              <a:rPr sz="2800" spc="-25" dirty="0">
                <a:solidFill>
                  <a:srgbClr val="FFFFFF"/>
                </a:solidFill>
                <a:latin typeface="Trebuchet MS"/>
                <a:cs typeface="Trebuchet MS"/>
              </a:rPr>
              <a:t>que</a:t>
            </a:r>
            <a:r>
              <a:rPr sz="2800" spc="-235" dirty="0">
                <a:solidFill>
                  <a:srgbClr val="FFFFFF"/>
                </a:solidFill>
                <a:latin typeface="Trebuchet MS"/>
                <a:cs typeface="Trebuchet MS"/>
              </a:rPr>
              <a:t> </a:t>
            </a:r>
            <a:r>
              <a:rPr sz="2800" spc="-75" dirty="0">
                <a:solidFill>
                  <a:srgbClr val="FFFFFF"/>
                </a:solidFill>
                <a:latin typeface="Trebuchet MS"/>
                <a:cs typeface="Trebuchet MS"/>
              </a:rPr>
              <a:t>otros,</a:t>
            </a:r>
            <a:r>
              <a:rPr sz="2800" spc="-235" dirty="0">
                <a:solidFill>
                  <a:srgbClr val="FFFFFF"/>
                </a:solidFill>
                <a:latin typeface="Trebuchet MS"/>
                <a:cs typeface="Trebuchet MS"/>
              </a:rPr>
              <a:t> </a:t>
            </a:r>
            <a:r>
              <a:rPr sz="2800" spc="-10" dirty="0">
                <a:solidFill>
                  <a:srgbClr val="FFFFFF"/>
                </a:solidFill>
                <a:latin typeface="Trebuchet MS"/>
                <a:cs typeface="Trebuchet MS"/>
              </a:rPr>
              <a:t>además,</a:t>
            </a:r>
            <a:r>
              <a:rPr sz="2800" spc="-229" dirty="0">
                <a:solidFill>
                  <a:srgbClr val="FFFFFF"/>
                </a:solidFill>
                <a:latin typeface="Trebuchet MS"/>
                <a:cs typeface="Trebuchet MS"/>
              </a:rPr>
              <a:t> </a:t>
            </a:r>
            <a:r>
              <a:rPr sz="2800" spc="75" dirty="0">
                <a:solidFill>
                  <a:srgbClr val="FFFFFF"/>
                </a:solidFill>
                <a:latin typeface="Trebuchet MS"/>
                <a:cs typeface="Trebuchet MS"/>
              </a:rPr>
              <a:t>son</a:t>
            </a:r>
            <a:r>
              <a:rPr sz="2800" spc="-235" dirty="0">
                <a:solidFill>
                  <a:srgbClr val="FFFFFF"/>
                </a:solidFill>
                <a:latin typeface="Trebuchet MS"/>
                <a:cs typeface="Trebuchet MS"/>
              </a:rPr>
              <a:t> </a:t>
            </a:r>
            <a:r>
              <a:rPr sz="2800" spc="-10" dirty="0">
                <a:solidFill>
                  <a:srgbClr val="FFFFFF"/>
                </a:solidFill>
                <a:latin typeface="Trebuchet MS"/>
                <a:cs typeface="Trebuchet MS"/>
              </a:rPr>
              <a:t>merecedores </a:t>
            </a:r>
            <a:r>
              <a:rPr sz="2800" spc="-40" dirty="0">
                <a:solidFill>
                  <a:srgbClr val="FFFFFF"/>
                </a:solidFill>
                <a:latin typeface="Trebuchet MS"/>
                <a:cs typeface="Trebuchet MS"/>
              </a:rPr>
              <a:t>de</a:t>
            </a:r>
            <a:r>
              <a:rPr sz="2800" spc="-225" dirty="0">
                <a:solidFill>
                  <a:srgbClr val="FFFFFF"/>
                </a:solidFill>
                <a:latin typeface="Trebuchet MS"/>
                <a:cs typeface="Trebuchet MS"/>
              </a:rPr>
              <a:t> </a:t>
            </a:r>
            <a:r>
              <a:rPr sz="2800" spc="-65" dirty="0">
                <a:solidFill>
                  <a:srgbClr val="FFFFFF"/>
                </a:solidFill>
                <a:latin typeface="Trebuchet MS"/>
                <a:cs typeface="Trebuchet MS"/>
              </a:rPr>
              <a:t>veneración</a:t>
            </a:r>
            <a:r>
              <a:rPr sz="2800" spc="-225" dirty="0">
                <a:solidFill>
                  <a:srgbClr val="FFFFFF"/>
                </a:solidFill>
                <a:latin typeface="Trebuchet MS"/>
                <a:cs typeface="Trebuchet MS"/>
              </a:rPr>
              <a:t> </a:t>
            </a:r>
            <a:r>
              <a:rPr sz="2800" spc="-40" dirty="0">
                <a:solidFill>
                  <a:srgbClr val="FFFFFF"/>
                </a:solidFill>
                <a:latin typeface="Trebuchet MS"/>
                <a:cs typeface="Trebuchet MS"/>
              </a:rPr>
              <a:t>simplemente</a:t>
            </a:r>
            <a:r>
              <a:rPr sz="2800" spc="-235" dirty="0">
                <a:solidFill>
                  <a:srgbClr val="FFFFFF"/>
                </a:solidFill>
                <a:latin typeface="Trebuchet MS"/>
                <a:cs typeface="Trebuchet MS"/>
              </a:rPr>
              <a:t> </a:t>
            </a:r>
            <a:r>
              <a:rPr sz="2800" spc="-50" dirty="0">
                <a:solidFill>
                  <a:srgbClr val="FFFFFF"/>
                </a:solidFill>
                <a:latin typeface="Trebuchet MS"/>
                <a:cs typeface="Trebuchet MS"/>
              </a:rPr>
              <a:t>por</a:t>
            </a:r>
            <a:r>
              <a:rPr sz="2800" spc="-210" dirty="0">
                <a:solidFill>
                  <a:srgbClr val="FFFFFF"/>
                </a:solidFill>
                <a:latin typeface="Trebuchet MS"/>
                <a:cs typeface="Trebuchet MS"/>
              </a:rPr>
              <a:t> </a:t>
            </a:r>
            <a:r>
              <a:rPr sz="2800" spc="150" dirty="0">
                <a:solidFill>
                  <a:srgbClr val="FFFFFF"/>
                </a:solidFill>
                <a:latin typeface="Trebuchet MS"/>
                <a:cs typeface="Trebuchet MS"/>
              </a:rPr>
              <a:t>sus</a:t>
            </a:r>
            <a:r>
              <a:rPr sz="2800" spc="-225" dirty="0">
                <a:solidFill>
                  <a:srgbClr val="FFFFFF"/>
                </a:solidFill>
                <a:latin typeface="Trebuchet MS"/>
                <a:cs typeface="Trebuchet MS"/>
              </a:rPr>
              <a:t> </a:t>
            </a:r>
            <a:r>
              <a:rPr sz="2800" spc="-10" dirty="0">
                <a:solidFill>
                  <a:srgbClr val="FFFFFF"/>
                </a:solidFill>
                <a:latin typeface="Trebuchet MS"/>
                <a:cs typeface="Trebuchet MS"/>
              </a:rPr>
              <a:t>buenas </a:t>
            </a:r>
            <a:r>
              <a:rPr sz="2800" spc="-35" dirty="0">
                <a:solidFill>
                  <a:srgbClr val="FFFFFF"/>
                </a:solidFill>
                <a:latin typeface="Trebuchet MS"/>
                <a:cs typeface="Trebuchet MS"/>
              </a:rPr>
              <a:t>intenciones</a:t>
            </a:r>
            <a:r>
              <a:rPr sz="2800" spc="-250" dirty="0">
                <a:solidFill>
                  <a:srgbClr val="FFFFFF"/>
                </a:solidFill>
                <a:latin typeface="Trebuchet MS"/>
                <a:cs typeface="Trebuchet MS"/>
              </a:rPr>
              <a:t> </a:t>
            </a:r>
            <a:r>
              <a:rPr sz="2800" spc="-110" dirty="0">
                <a:solidFill>
                  <a:srgbClr val="FFFFFF"/>
                </a:solidFill>
                <a:latin typeface="Trebuchet MS"/>
                <a:cs typeface="Trebuchet MS"/>
              </a:rPr>
              <a:t>y</a:t>
            </a:r>
            <a:r>
              <a:rPr sz="2800" spc="-245" dirty="0">
                <a:solidFill>
                  <a:srgbClr val="FFFFFF"/>
                </a:solidFill>
                <a:latin typeface="Trebuchet MS"/>
                <a:cs typeface="Trebuchet MS"/>
              </a:rPr>
              <a:t> </a:t>
            </a:r>
            <a:r>
              <a:rPr sz="2800" spc="-25" dirty="0">
                <a:solidFill>
                  <a:srgbClr val="FFFFFF"/>
                </a:solidFill>
                <a:latin typeface="Trebuchet MS"/>
                <a:cs typeface="Trebuchet MS"/>
              </a:rPr>
              <a:t>amor</a:t>
            </a:r>
            <a:r>
              <a:rPr sz="2800" spc="-235" dirty="0">
                <a:solidFill>
                  <a:srgbClr val="FFFFFF"/>
                </a:solidFill>
                <a:latin typeface="Trebuchet MS"/>
                <a:cs typeface="Trebuchet MS"/>
              </a:rPr>
              <a:t> </a:t>
            </a:r>
            <a:r>
              <a:rPr sz="2800" spc="-50" dirty="0">
                <a:solidFill>
                  <a:srgbClr val="FFFFFF"/>
                </a:solidFill>
                <a:latin typeface="Trebuchet MS"/>
                <a:cs typeface="Trebuchet MS"/>
              </a:rPr>
              <a:t>por</a:t>
            </a:r>
            <a:r>
              <a:rPr sz="2800" spc="-225" dirty="0">
                <a:solidFill>
                  <a:srgbClr val="FFFFFF"/>
                </a:solidFill>
                <a:latin typeface="Trebuchet MS"/>
                <a:cs typeface="Trebuchet MS"/>
              </a:rPr>
              <a:t> </a:t>
            </a:r>
            <a:r>
              <a:rPr sz="2800" spc="-90" dirty="0">
                <a:solidFill>
                  <a:srgbClr val="FFFFFF"/>
                </a:solidFill>
                <a:latin typeface="Trebuchet MS"/>
                <a:cs typeface="Trebuchet MS"/>
              </a:rPr>
              <a:t>el</a:t>
            </a:r>
            <a:r>
              <a:rPr sz="2800" spc="-250" dirty="0">
                <a:solidFill>
                  <a:srgbClr val="FFFFFF"/>
                </a:solidFill>
                <a:latin typeface="Trebuchet MS"/>
                <a:cs typeface="Trebuchet MS"/>
              </a:rPr>
              <a:t> </a:t>
            </a:r>
            <a:r>
              <a:rPr sz="2800" spc="-10" dirty="0">
                <a:solidFill>
                  <a:srgbClr val="FFFFFF"/>
                </a:solidFill>
                <a:latin typeface="Trebuchet MS"/>
                <a:cs typeface="Trebuchet MS"/>
              </a:rPr>
              <a:t>Salvador”</a:t>
            </a:r>
            <a:endParaRPr sz="2800">
              <a:latin typeface="Trebuchet MS"/>
              <a:cs typeface="Trebuchet MS"/>
            </a:endParaRPr>
          </a:p>
        </p:txBody>
      </p:sp>
      <p:pic>
        <p:nvPicPr>
          <p:cNvPr id="4" name="object 4"/>
          <p:cNvPicPr/>
          <p:nvPr/>
        </p:nvPicPr>
        <p:blipFill>
          <a:blip r:embed="rId3" cstate="print"/>
          <a:stretch>
            <a:fillRect/>
          </a:stretch>
        </p:blipFill>
        <p:spPr>
          <a:xfrm>
            <a:off x="7812023" y="268185"/>
            <a:ext cx="4215891" cy="6321679"/>
          </a:xfrm>
          <a:prstGeom prst="rect">
            <a:avLst/>
          </a:prstGeom>
          <a:effectLst>
            <a:glow rad="533400">
              <a:schemeClr val="accent2">
                <a:satMod val="175000"/>
                <a:alpha val="40000"/>
              </a:schemeClr>
            </a:glow>
          </a:effectLst>
        </p:spPr>
      </p:pic>
      <p:sp>
        <p:nvSpPr>
          <p:cNvPr id="5" name="object 5"/>
          <p:cNvSpPr txBox="1"/>
          <p:nvPr/>
        </p:nvSpPr>
        <p:spPr>
          <a:xfrm>
            <a:off x="589280" y="6307937"/>
            <a:ext cx="6488430" cy="345440"/>
          </a:xfrm>
          <a:prstGeom prst="rect">
            <a:avLst/>
          </a:prstGeom>
        </p:spPr>
        <p:txBody>
          <a:bodyPr vert="horz" wrap="square" lIns="0" tIns="19685" rIns="0" bIns="0" rtlCol="0">
            <a:spAutoFit/>
          </a:bodyPr>
          <a:lstStyle/>
          <a:p>
            <a:pPr marL="12700" marR="5080">
              <a:lnSpc>
                <a:spcPts val="1250"/>
              </a:lnSpc>
              <a:spcBef>
                <a:spcPts val="155"/>
              </a:spcBef>
            </a:pPr>
            <a:r>
              <a:rPr sz="1050" spc="60" dirty="0">
                <a:solidFill>
                  <a:srgbClr val="FFFFFF"/>
                </a:solidFill>
                <a:latin typeface="Times New Roman"/>
                <a:cs typeface="Times New Roman"/>
              </a:rPr>
              <a:t>Johann</a:t>
            </a:r>
            <a:r>
              <a:rPr sz="1050" dirty="0">
                <a:solidFill>
                  <a:srgbClr val="FFFFFF"/>
                </a:solidFill>
                <a:latin typeface="Times New Roman"/>
                <a:cs typeface="Times New Roman"/>
              </a:rPr>
              <a:t> </a:t>
            </a:r>
            <a:r>
              <a:rPr sz="1050" spc="20" dirty="0">
                <a:solidFill>
                  <a:srgbClr val="FFFFFF"/>
                </a:solidFill>
                <a:latin typeface="Times New Roman"/>
                <a:cs typeface="Times New Roman"/>
              </a:rPr>
              <a:t>Adam</a:t>
            </a:r>
            <a:r>
              <a:rPr sz="1050" spc="-5" dirty="0">
                <a:solidFill>
                  <a:srgbClr val="FFFFFF"/>
                </a:solidFill>
                <a:latin typeface="Times New Roman"/>
                <a:cs typeface="Times New Roman"/>
              </a:rPr>
              <a:t> </a:t>
            </a:r>
            <a:r>
              <a:rPr sz="1050" spc="20" dirty="0">
                <a:solidFill>
                  <a:srgbClr val="FFFFFF"/>
                </a:solidFill>
                <a:latin typeface="Times New Roman"/>
                <a:cs typeface="Times New Roman"/>
              </a:rPr>
              <a:t>Möhler,</a:t>
            </a:r>
            <a:r>
              <a:rPr sz="1050" spc="290" dirty="0">
                <a:solidFill>
                  <a:srgbClr val="FFFFFF"/>
                </a:solidFill>
                <a:latin typeface="Times New Roman"/>
                <a:cs typeface="Times New Roman"/>
              </a:rPr>
              <a:t> </a:t>
            </a:r>
            <a:r>
              <a:rPr sz="1050" i="1" spc="20" dirty="0">
                <a:solidFill>
                  <a:srgbClr val="FFFFFF"/>
                </a:solidFill>
                <a:latin typeface="Times New Roman"/>
                <a:cs typeface="Times New Roman"/>
              </a:rPr>
              <a:t>Simbolismo:</a:t>
            </a:r>
            <a:r>
              <a:rPr sz="1050" i="1" dirty="0">
                <a:solidFill>
                  <a:srgbClr val="FFFFFF"/>
                </a:solidFill>
                <a:latin typeface="Times New Roman"/>
                <a:cs typeface="Times New Roman"/>
              </a:rPr>
              <a:t> </a:t>
            </a:r>
            <a:r>
              <a:rPr sz="1050" i="1" spc="10" dirty="0">
                <a:solidFill>
                  <a:srgbClr val="FFFFFF"/>
                </a:solidFill>
                <a:latin typeface="Times New Roman"/>
                <a:cs typeface="Times New Roman"/>
              </a:rPr>
              <a:t>Exposición</a:t>
            </a:r>
            <a:r>
              <a:rPr sz="1050" i="1" spc="-15" dirty="0">
                <a:solidFill>
                  <a:srgbClr val="FFFFFF"/>
                </a:solidFill>
                <a:latin typeface="Times New Roman"/>
                <a:cs typeface="Times New Roman"/>
              </a:rPr>
              <a:t> </a:t>
            </a:r>
            <a:r>
              <a:rPr sz="1050" i="1" spc="20" dirty="0">
                <a:solidFill>
                  <a:srgbClr val="FFFFFF"/>
                </a:solidFill>
                <a:latin typeface="Times New Roman"/>
                <a:cs typeface="Times New Roman"/>
              </a:rPr>
              <a:t>de</a:t>
            </a:r>
            <a:r>
              <a:rPr sz="1050" i="1" spc="35" dirty="0">
                <a:solidFill>
                  <a:srgbClr val="FFFFFF"/>
                </a:solidFill>
                <a:latin typeface="Times New Roman"/>
                <a:cs typeface="Times New Roman"/>
              </a:rPr>
              <a:t> </a:t>
            </a:r>
            <a:r>
              <a:rPr sz="1050" i="1" spc="20" dirty="0">
                <a:solidFill>
                  <a:srgbClr val="FFFFFF"/>
                </a:solidFill>
                <a:latin typeface="Times New Roman"/>
                <a:cs typeface="Times New Roman"/>
              </a:rPr>
              <a:t>las </a:t>
            </a:r>
            <a:r>
              <a:rPr sz="1050" i="1" spc="10" dirty="0">
                <a:solidFill>
                  <a:srgbClr val="FFFFFF"/>
                </a:solidFill>
                <a:latin typeface="Times New Roman"/>
                <a:cs typeface="Times New Roman"/>
              </a:rPr>
              <a:t>diferencias</a:t>
            </a:r>
            <a:r>
              <a:rPr sz="1050" i="1" spc="-20" dirty="0">
                <a:solidFill>
                  <a:srgbClr val="FFFFFF"/>
                </a:solidFill>
                <a:latin typeface="Times New Roman"/>
                <a:cs typeface="Times New Roman"/>
              </a:rPr>
              <a:t> </a:t>
            </a:r>
            <a:r>
              <a:rPr sz="1050" i="1" spc="10" dirty="0">
                <a:solidFill>
                  <a:srgbClr val="FFFFFF"/>
                </a:solidFill>
                <a:latin typeface="Times New Roman"/>
                <a:cs typeface="Times New Roman"/>
              </a:rPr>
              <a:t>doctorales</a:t>
            </a:r>
            <a:r>
              <a:rPr sz="1050" i="1" spc="-15" dirty="0">
                <a:solidFill>
                  <a:srgbClr val="FFFFFF"/>
                </a:solidFill>
                <a:latin typeface="Times New Roman"/>
                <a:cs typeface="Times New Roman"/>
              </a:rPr>
              <a:t> </a:t>
            </a:r>
            <a:r>
              <a:rPr sz="1050" i="1" spc="20" dirty="0">
                <a:solidFill>
                  <a:srgbClr val="FFFFFF"/>
                </a:solidFill>
                <a:latin typeface="Times New Roman"/>
                <a:cs typeface="Times New Roman"/>
              </a:rPr>
              <a:t>entre</a:t>
            </a:r>
            <a:r>
              <a:rPr sz="1050" i="1" spc="-25" dirty="0">
                <a:solidFill>
                  <a:srgbClr val="FFFFFF"/>
                </a:solidFill>
                <a:latin typeface="Times New Roman"/>
                <a:cs typeface="Times New Roman"/>
              </a:rPr>
              <a:t> </a:t>
            </a:r>
            <a:r>
              <a:rPr sz="1050" i="1" spc="10" dirty="0">
                <a:solidFill>
                  <a:srgbClr val="FFFFFF"/>
                </a:solidFill>
                <a:latin typeface="Times New Roman"/>
                <a:cs typeface="Times New Roman"/>
              </a:rPr>
              <a:t>católicos</a:t>
            </a:r>
            <a:r>
              <a:rPr sz="1050" i="1" dirty="0">
                <a:solidFill>
                  <a:srgbClr val="FFFFFF"/>
                </a:solidFill>
                <a:latin typeface="Times New Roman"/>
                <a:cs typeface="Times New Roman"/>
              </a:rPr>
              <a:t> </a:t>
            </a:r>
            <a:r>
              <a:rPr sz="1050" i="1" spc="20" dirty="0">
                <a:solidFill>
                  <a:srgbClr val="FFFFFF"/>
                </a:solidFill>
                <a:latin typeface="Times New Roman"/>
                <a:cs typeface="Times New Roman"/>
              </a:rPr>
              <a:t>y</a:t>
            </a:r>
            <a:r>
              <a:rPr sz="1050" i="1" spc="30" dirty="0">
                <a:solidFill>
                  <a:srgbClr val="FFFFFF"/>
                </a:solidFill>
                <a:latin typeface="Times New Roman"/>
                <a:cs typeface="Times New Roman"/>
              </a:rPr>
              <a:t> </a:t>
            </a:r>
            <a:r>
              <a:rPr sz="1050" i="1" spc="20" dirty="0">
                <a:solidFill>
                  <a:srgbClr val="FFFFFF"/>
                </a:solidFill>
                <a:latin typeface="Times New Roman"/>
                <a:cs typeface="Times New Roman"/>
              </a:rPr>
              <a:t>protestantes</a:t>
            </a:r>
            <a:r>
              <a:rPr sz="1050" i="1" spc="-15" dirty="0">
                <a:solidFill>
                  <a:srgbClr val="FFFFFF"/>
                </a:solidFill>
                <a:latin typeface="Times New Roman"/>
                <a:cs typeface="Times New Roman"/>
              </a:rPr>
              <a:t> </a:t>
            </a:r>
            <a:r>
              <a:rPr sz="1050" i="1" spc="20" dirty="0">
                <a:solidFill>
                  <a:srgbClr val="FFFFFF"/>
                </a:solidFill>
                <a:latin typeface="Times New Roman"/>
                <a:cs typeface="Times New Roman"/>
              </a:rPr>
              <a:t>como </a:t>
            </a:r>
            <a:r>
              <a:rPr sz="1050" i="1" spc="-25" dirty="0">
                <a:solidFill>
                  <a:srgbClr val="FFFFFF"/>
                </a:solidFill>
                <a:latin typeface="Times New Roman"/>
                <a:cs typeface="Times New Roman"/>
              </a:rPr>
              <a:t>se </a:t>
            </a:r>
            <a:r>
              <a:rPr sz="1050" i="1" dirty="0">
                <a:solidFill>
                  <a:srgbClr val="FFFFFF"/>
                </a:solidFill>
                <a:latin typeface="Times New Roman"/>
                <a:cs typeface="Times New Roman"/>
              </a:rPr>
              <a:t>evidencia</a:t>
            </a:r>
            <a:r>
              <a:rPr sz="1050" i="1" spc="110" dirty="0">
                <a:solidFill>
                  <a:srgbClr val="FFFFFF"/>
                </a:solidFill>
                <a:latin typeface="Times New Roman"/>
                <a:cs typeface="Times New Roman"/>
              </a:rPr>
              <a:t> </a:t>
            </a:r>
            <a:r>
              <a:rPr sz="1050" i="1" dirty="0">
                <a:solidFill>
                  <a:srgbClr val="FFFFFF"/>
                </a:solidFill>
                <a:latin typeface="Times New Roman"/>
                <a:cs typeface="Times New Roman"/>
              </a:rPr>
              <a:t>por</a:t>
            </a:r>
            <a:r>
              <a:rPr sz="1050" i="1" spc="145" dirty="0">
                <a:solidFill>
                  <a:srgbClr val="FFFFFF"/>
                </a:solidFill>
                <a:latin typeface="Times New Roman"/>
                <a:cs typeface="Times New Roman"/>
              </a:rPr>
              <a:t> </a:t>
            </a:r>
            <a:r>
              <a:rPr sz="1050" i="1" dirty="0">
                <a:solidFill>
                  <a:srgbClr val="FFFFFF"/>
                </a:solidFill>
                <a:latin typeface="Times New Roman"/>
                <a:cs typeface="Times New Roman"/>
              </a:rPr>
              <a:t>sus</a:t>
            </a:r>
            <a:r>
              <a:rPr sz="1050" i="1" spc="120" dirty="0">
                <a:solidFill>
                  <a:srgbClr val="FFFFFF"/>
                </a:solidFill>
                <a:latin typeface="Times New Roman"/>
                <a:cs typeface="Times New Roman"/>
              </a:rPr>
              <a:t> </a:t>
            </a:r>
            <a:r>
              <a:rPr sz="1050" i="1" dirty="0">
                <a:solidFill>
                  <a:srgbClr val="FFFFFF"/>
                </a:solidFill>
                <a:latin typeface="Times New Roman"/>
                <a:cs typeface="Times New Roman"/>
              </a:rPr>
              <a:t>escritos</a:t>
            </a:r>
            <a:r>
              <a:rPr sz="1050" i="1" spc="80" dirty="0">
                <a:solidFill>
                  <a:srgbClr val="FFFFFF"/>
                </a:solidFill>
                <a:latin typeface="Times New Roman"/>
                <a:cs typeface="Times New Roman"/>
              </a:rPr>
              <a:t> </a:t>
            </a:r>
            <a:r>
              <a:rPr sz="1050" i="1" dirty="0">
                <a:solidFill>
                  <a:srgbClr val="FFFFFF"/>
                </a:solidFill>
                <a:latin typeface="Times New Roman"/>
                <a:cs typeface="Times New Roman"/>
              </a:rPr>
              <a:t>simbólicos</a:t>
            </a:r>
            <a:r>
              <a:rPr sz="1050" i="1" spc="135" dirty="0">
                <a:solidFill>
                  <a:srgbClr val="FFFFFF"/>
                </a:solidFill>
                <a:latin typeface="Times New Roman"/>
                <a:cs typeface="Times New Roman"/>
              </a:rPr>
              <a:t> </a:t>
            </a:r>
            <a:r>
              <a:rPr sz="1050" dirty="0">
                <a:solidFill>
                  <a:srgbClr val="FFFFFF"/>
                </a:solidFill>
                <a:latin typeface="Times New Roman"/>
                <a:cs typeface="Times New Roman"/>
              </a:rPr>
              <a:t>,</a:t>
            </a:r>
            <a:r>
              <a:rPr sz="1050" spc="135" dirty="0">
                <a:solidFill>
                  <a:srgbClr val="FFFFFF"/>
                </a:solidFill>
                <a:latin typeface="Times New Roman"/>
                <a:cs typeface="Times New Roman"/>
              </a:rPr>
              <a:t> </a:t>
            </a:r>
            <a:r>
              <a:rPr sz="1050" spc="60" dirty="0">
                <a:solidFill>
                  <a:srgbClr val="FFFFFF"/>
                </a:solidFill>
                <a:latin typeface="Times New Roman"/>
                <a:cs typeface="Times New Roman"/>
              </a:rPr>
              <a:t>trad.</a:t>
            </a:r>
            <a:r>
              <a:rPr sz="1050" spc="120" dirty="0">
                <a:solidFill>
                  <a:srgbClr val="FFFFFF"/>
                </a:solidFill>
                <a:latin typeface="Times New Roman"/>
                <a:cs typeface="Times New Roman"/>
              </a:rPr>
              <a:t> </a:t>
            </a:r>
            <a:r>
              <a:rPr sz="1050" dirty="0">
                <a:solidFill>
                  <a:srgbClr val="FFFFFF"/>
                </a:solidFill>
                <a:latin typeface="Times New Roman"/>
                <a:cs typeface="Times New Roman"/>
              </a:rPr>
              <a:t>James</a:t>
            </a:r>
            <a:r>
              <a:rPr sz="1050" spc="114" dirty="0">
                <a:solidFill>
                  <a:srgbClr val="FFFFFF"/>
                </a:solidFill>
                <a:latin typeface="Times New Roman"/>
                <a:cs typeface="Times New Roman"/>
              </a:rPr>
              <a:t> </a:t>
            </a:r>
            <a:r>
              <a:rPr sz="1050" spc="55" dirty="0">
                <a:solidFill>
                  <a:srgbClr val="FFFFFF"/>
                </a:solidFill>
                <a:latin typeface="Times New Roman"/>
                <a:cs typeface="Times New Roman"/>
              </a:rPr>
              <a:t>Burton</a:t>
            </a:r>
            <a:r>
              <a:rPr sz="1050" spc="95" dirty="0">
                <a:solidFill>
                  <a:srgbClr val="FFFFFF"/>
                </a:solidFill>
                <a:latin typeface="Times New Roman"/>
                <a:cs typeface="Times New Roman"/>
              </a:rPr>
              <a:t> </a:t>
            </a:r>
            <a:r>
              <a:rPr sz="1050" spc="50" dirty="0">
                <a:solidFill>
                  <a:srgbClr val="FFFFFF"/>
                </a:solidFill>
                <a:latin typeface="Times New Roman"/>
                <a:cs typeface="Times New Roman"/>
              </a:rPr>
              <a:t>Robertson</a:t>
            </a:r>
            <a:r>
              <a:rPr sz="1050" spc="95" dirty="0">
                <a:solidFill>
                  <a:srgbClr val="FFFFFF"/>
                </a:solidFill>
                <a:latin typeface="Times New Roman"/>
                <a:cs typeface="Times New Roman"/>
              </a:rPr>
              <a:t> </a:t>
            </a:r>
            <a:r>
              <a:rPr sz="1050" dirty="0">
                <a:solidFill>
                  <a:srgbClr val="FFFFFF"/>
                </a:solidFill>
                <a:latin typeface="Times New Roman"/>
                <a:cs typeface="Times New Roman"/>
              </a:rPr>
              <a:t>(Nueva</a:t>
            </a:r>
            <a:r>
              <a:rPr sz="1050" spc="110" dirty="0">
                <a:solidFill>
                  <a:srgbClr val="FFFFFF"/>
                </a:solidFill>
                <a:latin typeface="Times New Roman"/>
                <a:cs typeface="Times New Roman"/>
              </a:rPr>
              <a:t> </a:t>
            </a:r>
            <a:r>
              <a:rPr sz="1050" dirty="0">
                <a:solidFill>
                  <a:srgbClr val="FFFFFF"/>
                </a:solidFill>
                <a:latin typeface="Times New Roman"/>
                <a:cs typeface="Times New Roman"/>
              </a:rPr>
              <a:t>York:</a:t>
            </a:r>
            <a:r>
              <a:rPr sz="1050" spc="105" dirty="0">
                <a:solidFill>
                  <a:srgbClr val="FFFFFF"/>
                </a:solidFill>
                <a:latin typeface="Times New Roman"/>
                <a:cs typeface="Times New Roman"/>
              </a:rPr>
              <a:t> </a:t>
            </a:r>
            <a:r>
              <a:rPr sz="1050" dirty="0">
                <a:solidFill>
                  <a:srgbClr val="FFFFFF"/>
                </a:solidFill>
                <a:latin typeface="Times New Roman"/>
                <a:cs typeface="Times New Roman"/>
              </a:rPr>
              <a:t>Crossroad</a:t>
            </a:r>
            <a:r>
              <a:rPr sz="1050" spc="75" dirty="0">
                <a:solidFill>
                  <a:srgbClr val="FFFFFF"/>
                </a:solidFill>
                <a:latin typeface="Times New Roman"/>
                <a:cs typeface="Times New Roman"/>
              </a:rPr>
              <a:t> </a:t>
            </a:r>
            <a:r>
              <a:rPr sz="1050" dirty="0">
                <a:solidFill>
                  <a:srgbClr val="FFFFFF"/>
                </a:solidFill>
                <a:latin typeface="Times New Roman"/>
                <a:cs typeface="Times New Roman"/>
              </a:rPr>
              <a:t>Publishing,</a:t>
            </a:r>
            <a:r>
              <a:rPr sz="1050" spc="120" dirty="0">
                <a:solidFill>
                  <a:srgbClr val="FFFFFF"/>
                </a:solidFill>
                <a:latin typeface="Times New Roman"/>
                <a:cs typeface="Times New Roman"/>
              </a:rPr>
              <a:t> </a:t>
            </a:r>
            <a:r>
              <a:rPr sz="1050" spc="-20" dirty="0">
                <a:solidFill>
                  <a:srgbClr val="FFFFFF"/>
                </a:solidFill>
                <a:latin typeface="Times New Roman"/>
                <a:cs typeface="Times New Roman"/>
              </a:rPr>
              <a:t>1997</a:t>
            </a:r>
            <a:endParaRPr sz="105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772400" y="342443"/>
            <a:ext cx="4061304" cy="6173114"/>
          </a:xfrm>
          <a:prstGeom prst="rect">
            <a:avLst/>
          </a:prstGeom>
          <a:effectLst>
            <a:glow rad="482600">
              <a:schemeClr val="accent4">
                <a:satMod val="175000"/>
                <a:alpha val="40000"/>
              </a:schemeClr>
            </a:glow>
          </a:effectLst>
        </p:spPr>
      </p:pic>
      <p:sp>
        <p:nvSpPr>
          <p:cNvPr id="5" name="object 5"/>
          <p:cNvSpPr txBox="1"/>
          <p:nvPr/>
        </p:nvSpPr>
        <p:spPr>
          <a:xfrm>
            <a:off x="254606" y="976947"/>
            <a:ext cx="7041515" cy="4904105"/>
          </a:xfrm>
          <a:prstGeom prst="rect">
            <a:avLst/>
          </a:prstGeom>
        </p:spPr>
        <p:txBody>
          <a:bodyPr vert="horz" wrap="square" lIns="0" tIns="61594" rIns="0" bIns="0" rtlCol="0">
            <a:spAutoFit/>
          </a:bodyPr>
          <a:lstStyle/>
          <a:p>
            <a:pPr marL="12065" marR="5080" indent="-635" algn="ctr">
              <a:lnSpc>
                <a:spcPct val="90000"/>
              </a:lnSpc>
              <a:spcBef>
                <a:spcPts val="484"/>
              </a:spcBef>
            </a:pPr>
            <a:r>
              <a:rPr sz="3200" spc="90" dirty="0">
                <a:solidFill>
                  <a:srgbClr val="FFFFFF"/>
                </a:solidFill>
                <a:latin typeface="Trebuchet MS"/>
                <a:cs typeface="Trebuchet MS"/>
              </a:rPr>
              <a:t>Los</a:t>
            </a:r>
            <a:r>
              <a:rPr sz="3200" spc="-285" dirty="0">
                <a:solidFill>
                  <a:srgbClr val="FFFFFF"/>
                </a:solidFill>
                <a:latin typeface="Trebuchet MS"/>
                <a:cs typeface="Trebuchet MS"/>
              </a:rPr>
              <a:t> </a:t>
            </a:r>
            <a:r>
              <a:rPr sz="3200" spc="-25" dirty="0">
                <a:solidFill>
                  <a:srgbClr val="FFFFFF"/>
                </a:solidFill>
                <a:latin typeface="Trebuchet MS"/>
                <a:cs typeface="Trebuchet MS"/>
              </a:rPr>
              <a:t>Padres</a:t>
            </a:r>
            <a:r>
              <a:rPr sz="3200" spc="-270" dirty="0">
                <a:solidFill>
                  <a:srgbClr val="FFFFFF"/>
                </a:solidFill>
                <a:latin typeface="Trebuchet MS"/>
                <a:cs typeface="Trebuchet MS"/>
              </a:rPr>
              <a:t> </a:t>
            </a:r>
            <a:r>
              <a:rPr sz="3200" spc="-45" dirty="0">
                <a:solidFill>
                  <a:srgbClr val="FFFFFF"/>
                </a:solidFill>
                <a:latin typeface="Trebuchet MS"/>
                <a:cs typeface="Trebuchet MS"/>
              </a:rPr>
              <a:t>coincidieron</a:t>
            </a:r>
            <a:r>
              <a:rPr sz="3200" spc="-310" dirty="0">
                <a:solidFill>
                  <a:srgbClr val="FFFFFF"/>
                </a:solidFill>
                <a:latin typeface="Trebuchet MS"/>
                <a:cs typeface="Trebuchet MS"/>
              </a:rPr>
              <a:t> </a:t>
            </a:r>
            <a:r>
              <a:rPr sz="3200" spc="-30" dirty="0">
                <a:solidFill>
                  <a:srgbClr val="FFFFFF"/>
                </a:solidFill>
                <a:latin typeface="Trebuchet MS"/>
                <a:cs typeface="Trebuchet MS"/>
              </a:rPr>
              <a:t>universalmente </a:t>
            </a:r>
            <a:r>
              <a:rPr sz="3200" spc="-45" dirty="0">
                <a:solidFill>
                  <a:srgbClr val="FFFFFF"/>
                </a:solidFill>
                <a:latin typeface="Trebuchet MS"/>
                <a:cs typeface="Trebuchet MS"/>
              </a:rPr>
              <a:t>en</a:t>
            </a:r>
            <a:r>
              <a:rPr sz="3200" spc="-280" dirty="0">
                <a:solidFill>
                  <a:srgbClr val="FFFFFF"/>
                </a:solidFill>
                <a:latin typeface="Trebuchet MS"/>
                <a:cs typeface="Trebuchet MS"/>
              </a:rPr>
              <a:t> </a:t>
            </a:r>
            <a:r>
              <a:rPr sz="3200" spc="-25" dirty="0">
                <a:solidFill>
                  <a:srgbClr val="FFFFFF"/>
                </a:solidFill>
                <a:latin typeface="Trebuchet MS"/>
                <a:cs typeface="Trebuchet MS"/>
              </a:rPr>
              <a:t>que</a:t>
            </a:r>
            <a:r>
              <a:rPr sz="3200" spc="-285" dirty="0">
                <a:solidFill>
                  <a:srgbClr val="FFFFFF"/>
                </a:solidFill>
                <a:latin typeface="Trebuchet MS"/>
                <a:cs typeface="Trebuchet MS"/>
              </a:rPr>
              <a:t> </a:t>
            </a:r>
            <a:r>
              <a:rPr sz="3200" i="1" dirty="0">
                <a:solidFill>
                  <a:srgbClr val="FFFF00"/>
                </a:solidFill>
                <a:latin typeface="Trebuchet MS"/>
                <a:cs typeface="Trebuchet MS"/>
              </a:rPr>
              <a:t>los</a:t>
            </a:r>
            <a:r>
              <a:rPr sz="3200" i="1" spc="-280" dirty="0">
                <a:solidFill>
                  <a:srgbClr val="FFFF00"/>
                </a:solidFill>
                <a:latin typeface="Trebuchet MS"/>
                <a:cs typeface="Trebuchet MS"/>
              </a:rPr>
              <a:t> </a:t>
            </a:r>
            <a:r>
              <a:rPr sz="3200" i="1" spc="-50" dirty="0">
                <a:solidFill>
                  <a:srgbClr val="FFFF00"/>
                </a:solidFill>
                <a:latin typeface="Trebuchet MS"/>
                <a:cs typeface="Trebuchet MS"/>
              </a:rPr>
              <a:t>fundamentos</a:t>
            </a:r>
            <a:r>
              <a:rPr sz="3200" i="1" spc="-295" dirty="0">
                <a:solidFill>
                  <a:srgbClr val="FFFF00"/>
                </a:solidFill>
                <a:latin typeface="Trebuchet MS"/>
                <a:cs typeface="Trebuchet MS"/>
              </a:rPr>
              <a:t> </a:t>
            </a:r>
            <a:r>
              <a:rPr sz="3200" i="1" spc="-30" dirty="0">
                <a:solidFill>
                  <a:srgbClr val="FFFF00"/>
                </a:solidFill>
                <a:latin typeface="Trebuchet MS"/>
                <a:cs typeface="Trebuchet MS"/>
              </a:rPr>
              <a:t>de</a:t>
            </a:r>
            <a:r>
              <a:rPr sz="3200" i="1" spc="-275" dirty="0">
                <a:solidFill>
                  <a:srgbClr val="FFFF00"/>
                </a:solidFill>
                <a:latin typeface="Trebuchet MS"/>
                <a:cs typeface="Trebuchet MS"/>
              </a:rPr>
              <a:t> </a:t>
            </a:r>
            <a:r>
              <a:rPr sz="3200" i="1" spc="-100" dirty="0">
                <a:solidFill>
                  <a:srgbClr val="FFFF00"/>
                </a:solidFill>
                <a:latin typeface="Trebuchet MS"/>
                <a:cs typeface="Trebuchet MS"/>
              </a:rPr>
              <a:t>la</a:t>
            </a:r>
            <a:r>
              <a:rPr sz="3200" i="1" spc="-280" dirty="0">
                <a:solidFill>
                  <a:srgbClr val="FFFF00"/>
                </a:solidFill>
                <a:latin typeface="Trebuchet MS"/>
                <a:cs typeface="Trebuchet MS"/>
              </a:rPr>
              <a:t> </a:t>
            </a:r>
            <a:r>
              <a:rPr sz="3200" i="1" spc="-229" dirty="0">
                <a:solidFill>
                  <a:srgbClr val="FFFF00"/>
                </a:solidFill>
                <a:latin typeface="Trebuchet MS"/>
                <a:cs typeface="Trebuchet MS"/>
              </a:rPr>
              <a:t>fe</a:t>
            </a:r>
            <a:r>
              <a:rPr sz="3200" i="1" spc="-275" dirty="0">
                <a:solidFill>
                  <a:srgbClr val="FFFF00"/>
                </a:solidFill>
                <a:latin typeface="Trebuchet MS"/>
                <a:cs typeface="Trebuchet MS"/>
              </a:rPr>
              <a:t> </a:t>
            </a:r>
            <a:r>
              <a:rPr sz="3200" i="1" spc="75" dirty="0">
                <a:solidFill>
                  <a:srgbClr val="FFFF00"/>
                </a:solidFill>
                <a:latin typeface="Trebuchet MS"/>
                <a:cs typeface="Trebuchet MS"/>
              </a:rPr>
              <a:t>se </a:t>
            </a:r>
            <a:r>
              <a:rPr sz="3200" i="1" spc="-45" dirty="0">
                <a:solidFill>
                  <a:srgbClr val="FFFF00"/>
                </a:solidFill>
                <a:latin typeface="Trebuchet MS"/>
                <a:cs typeface="Trebuchet MS"/>
              </a:rPr>
              <a:t>resumían</a:t>
            </a:r>
            <a:r>
              <a:rPr sz="3200" i="1" spc="-330" dirty="0">
                <a:solidFill>
                  <a:srgbClr val="FFFF00"/>
                </a:solidFill>
                <a:latin typeface="Trebuchet MS"/>
                <a:cs typeface="Trebuchet MS"/>
              </a:rPr>
              <a:t> </a:t>
            </a:r>
            <a:r>
              <a:rPr sz="3200" i="1" spc="-25" dirty="0">
                <a:solidFill>
                  <a:srgbClr val="FFFF00"/>
                </a:solidFill>
                <a:latin typeface="Trebuchet MS"/>
                <a:cs typeface="Trebuchet MS"/>
              </a:rPr>
              <a:t>en</a:t>
            </a:r>
            <a:r>
              <a:rPr sz="3200" i="1" spc="-295" dirty="0">
                <a:solidFill>
                  <a:srgbClr val="FFFF00"/>
                </a:solidFill>
                <a:latin typeface="Trebuchet MS"/>
                <a:cs typeface="Trebuchet MS"/>
              </a:rPr>
              <a:t> </a:t>
            </a:r>
            <a:r>
              <a:rPr sz="3200" i="1" spc="-100" dirty="0">
                <a:solidFill>
                  <a:srgbClr val="FFFF00"/>
                </a:solidFill>
                <a:latin typeface="Trebuchet MS"/>
                <a:cs typeface="Trebuchet MS"/>
              </a:rPr>
              <a:t>la</a:t>
            </a:r>
            <a:r>
              <a:rPr sz="3200" i="1" spc="-305" dirty="0">
                <a:solidFill>
                  <a:srgbClr val="FFFF00"/>
                </a:solidFill>
                <a:latin typeface="Trebuchet MS"/>
                <a:cs typeface="Trebuchet MS"/>
              </a:rPr>
              <a:t> </a:t>
            </a:r>
            <a:r>
              <a:rPr sz="3200" i="1" spc="-130" dirty="0">
                <a:solidFill>
                  <a:srgbClr val="FFFF00"/>
                </a:solidFill>
                <a:latin typeface="Trebuchet MS"/>
                <a:cs typeface="Trebuchet MS"/>
              </a:rPr>
              <a:t>regla</a:t>
            </a:r>
            <a:r>
              <a:rPr sz="3200" i="1" spc="-300" dirty="0">
                <a:solidFill>
                  <a:srgbClr val="FFFF00"/>
                </a:solidFill>
                <a:latin typeface="Trebuchet MS"/>
                <a:cs typeface="Trebuchet MS"/>
              </a:rPr>
              <a:t> </a:t>
            </a:r>
            <a:r>
              <a:rPr sz="3200" i="1" spc="-30" dirty="0">
                <a:solidFill>
                  <a:srgbClr val="FFFF00"/>
                </a:solidFill>
                <a:latin typeface="Trebuchet MS"/>
                <a:cs typeface="Trebuchet MS"/>
              </a:rPr>
              <a:t>de</a:t>
            </a:r>
            <a:r>
              <a:rPr sz="3200" i="1" spc="-295" dirty="0">
                <a:solidFill>
                  <a:srgbClr val="FFFF00"/>
                </a:solidFill>
                <a:latin typeface="Trebuchet MS"/>
                <a:cs typeface="Trebuchet MS"/>
              </a:rPr>
              <a:t> </a:t>
            </a:r>
            <a:r>
              <a:rPr sz="3200" i="1" spc="-245" dirty="0">
                <a:solidFill>
                  <a:srgbClr val="FFFF00"/>
                </a:solidFill>
                <a:latin typeface="Trebuchet MS"/>
                <a:cs typeface="Trebuchet MS"/>
              </a:rPr>
              <a:t>fe</a:t>
            </a:r>
            <a:r>
              <a:rPr sz="3200" spc="-245" dirty="0">
                <a:solidFill>
                  <a:srgbClr val="FFFFFF"/>
                </a:solidFill>
                <a:latin typeface="Trebuchet MS"/>
                <a:cs typeface="Trebuchet MS"/>
              </a:rPr>
              <a:t>.</a:t>
            </a:r>
            <a:r>
              <a:rPr sz="3200" spc="-305" dirty="0">
                <a:solidFill>
                  <a:srgbClr val="FFFFFF"/>
                </a:solidFill>
                <a:latin typeface="Trebuchet MS"/>
                <a:cs typeface="Trebuchet MS"/>
              </a:rPr>
              <a:t> </a:t>
            </a:r>
            <a:r>
              <a:rPr sz="3200" spc="-10" dirty="0">
                <a:solidFill>
                  <a:srgbClr val="FFFFFF"/>
                </a:solidFill>
                <a:latin typeface="Trebuchet MS"/>
                <a:cs typeface="Trebuchet MS"/>
              </a:rPr>
              <a:t>La</a:t>
            </a:r>
            <a:r>
              <a:rPr sz="3200" spc="-285" dirty="0">
                <a:solidFill>
                  <a:srgbClr val="FFFFFF"/>
                </a:solidFill>
                <a:latin typeface="Trebuchet MS"/>
                <a:cs typeface="Trebuchet MS"/>
              </a:rPr>
              <a:t> </a:t>
            </a:r>
            <a:r>
              <a:rPr sz="3200" spc="-105" dirty="0">
                <a:solidFill>
                  <a:srgbClr val="FFFFFF"/>
                </a:solidFill>
                <a:latin typeface="Trebuchet MS"/>
                <a:cs typeface="Trebuchet MS"/>
              </a:rPr>
              <a:t>regla</a:t>
            </a:r>
            <a:r>
              <a:rPr sz="3200" spc="-280" dirty="0">
                <a:solidFill>
                  <a:srgbClr val="FFFFFF"/>
                </a:solidFill>
                <a:latin typeface="Trebuchet MS"/>
                <a:cs typeface="Trebuchet MS"/>
              </a:rPr>
              <a:t> </a:t>
            </a:r>
            <a:r>
              <a:rPr sz="3200" spc="-20" dirty="0">
                <a:solidFill>
                  <a:srgbClr val="FFFFFF"/>
                </a:solidFill>
                <a:latin typeface="Trebuchet MS"/>
                <a:cs typeface="Trebuchet MS"/>
              </a:rPr>
              <a:t>daba </a:t>
            </a:r>
            <a:r>
              <a:rPr sz="3200" spc="-60" dirty="0">
                <a:solidFill>
                  <a:srgbClr val="FFFFFF"/>
                </a:solidFill>
                <a:latin typeface="Trebuchet MS"/>
                <a:cs typeface="Trebuchet MS"/>
              </a:rPr>
              <a:t>expresión</a:t>
            </a:r>
            <a:r>
              <a:rPr sz="3200" spc="-315" dirty="0">
                <a:solidFill>
                  <a:srgbClr val="FFFFFF"/>
                </a:solidFill>
                <a:latin typeface="Trebuchet MS"/>
                <a:cs typeface="Trebuchet MS"/>
              </a:rPr>
              <a:t> </a:t>
            </a:r>
            <a:r>
              <a:rPr sz="3200" dirty="0">
                <a:solidFill>
                  <a:srgbClr val="FFFFFF"/>
                </a:solidFill>
                <a:latin typeface="Trebuchet MS"/>
                <a:cs typeface="Trebuchet MS"/>
              </a:rPr>
              <a:t>a</a:t>
            </a:r>
            <a:r>
              <a:rPr sz="3200" spc="-285" dirty="0">
                <a:solidFill>
                  <a:srgbClr val="FFFFFF"/>
                </a:solidFill>
                <a:latin typeface="Trebuchet MS"/>
                <a:cs typeface="Trebuchet MS"/>
              </a:rPr>
              <a:t> </a:t>
            </a:r>
            <a:r>
              <a:rPr sz="3200" spc="-45" dirty="0">
                <a:solidFill>
                  <a:srgbClr val="FFFFFF"/>
                </a:solidFill>
                <a:latin typeface="Trebuchet MS"/>
                <a:cs typeface="Trebuchet MS"/>
              </a:rPr>
              <a:t>lo</a:t>
            </a:r>
            <a:r>
              <a:rPr sz="3200" spc="-290" dirty="0">
                <a:solidFill>
                  <a:srgbClr val="FFFFFF"/>
                </a:solidFill>
                <a:latin typeface="Trebuchet MS"/>
                <a:cs typeface="Trebuchet MS"/>
              </a:rPr>
              <a:t> </a:t>
            </a:r>
            <a:r>
              <a:rPr sz="3200" spc="-25" dirty="0">
                <a:solidFill>
                  <a:srgbClr val="FFFFFF"/>
                </a:solidFill>
                <a:latin typeface="Trebuchet MS"/>
                <a:cs typeface="Trebuchet MS"/>
              </a:rPr>
              <a:t>que</a:t>
            </a:r>
            <a:r>
              <a:rPr sz="3200" spc="-285" dirty="0">
                <a:solidFill>
                  <a:srgbClr val="FFFFFF"/>
                </a:solidFill>
                <a:latin typeface="Trebuchet MS"/>
                <a:cs typeface="Trebuchet MS"/>
              </a:rPr>
              <a:t> </a:t>
            </a:r>
            <a:r>
              <a:rPr sz="3200" spc="-65" dirty="0">
                <a:solidFill>
                  <a:srgbClr val="FFFFFF"/>
                </a:solidFill>
                <a:latin typeface="Trebuchet MS"/>
                <a:cs typeface="Trebuchet MS"/>
              </a:rPr>
              <a:t>la</a:t>
            </a:r>
            <a:r>
              <a:rPr sz="3200" spc="-290" dirty="0">
                <a:solidFill>
                  <a:srgbClr val="FFFFFF"/>
                </a:solidFill>
                <a:latin typeface="Trebuchet MS"/>
                <a:cs typeface="Trebuchet MS"/>
              </a:rPr>
              <a:t> </a:t>
            </a:r>
            <a:r>
              <a:rPr sz="3200" spc="-40" dirty="0">
                <a:solidFill>
                  <a:srgbClr val="FFFFFF"/>
                </a:solidFill>
                <a:latin typeface="Trebuchet MS"/>
                <a:cs typeface="Trebuchet MS"/>
              </a:rPr>
              <a:t>Iglesia</a:t>
            </a:r>
            <a:r>
              <a:rPr sz="3200" spc="-285" dirty="0">
                <a:solidFill>
                  <a:srgbClr val="FFFFFF"/>
                </a:solidFill>
                <a:latin typeface="Trebuchet MS"/>
                <a:cs typeface="Trebuchet MS"/>
              </a:rPr>
              <a:t> </a:t>
            </a:r>
            <a:r>
              <a:rPr sz="3200" spc="-10" dirty="0">
                <a:solidFill>
                  <a:srgbClr val="FFFFFF"/>
                </a:solidFill>
                <a:latin typeface="Trebuchet MS"/>
                <a:cs typeface="Trebuchet MS"/>
              </a:rPr>
              <a:t>primitiva </a:t>
            </a:r>
            <a:r>
              <a:rPr sz="3200" spc="-20" dirty="0">
                <a:solidFill>
                  <a:srgbClr val="FFFFFF"/>
                </a:solidFill>
                <a:latin typeface="Trebuchet MS"/>
                <a:cs typeface="Trebuchet MS"/>
              </a:rPr>
              <a:t>consideraba</a:t>
            </a:r>
            <a:r>
              <a:rPr sz="3200" spc="-305" dirty="0">
                <a:solidFill>
                  <a:srgbClr val="FFFFFF"/>
                </a:solidFill>
                <a:latin typeface="Trebuchet MS"/>
                <a:cs typeface="Trebuchet MS"/>
              </a:rPr>
              <a:t> </a:t>
            </a:r>
            <a:r>
              <a:rPr sz="3200" spc="-25" dirty="0">
                <a:solidFill>
                  <a:srgbClr val="FFFFFF"/>
                </a:solidFill>
                <a:latin typeface="Trebuchet MS"/>
                <a:cs typeface="Trebuchet MS"/>
              </a:rPr>
              <a:t>que</a:t>
            </a:r>
            <a:r>
              <a:rPr sz="3200" spc="-280" dirty="0">
                <a:solidFill>
                  <a:srgbClr val="FFFFFF"/>
                </a:solidFill>
                <a:latin typeface="Trebuchet MS"/>
                <a:cs typeface="Trebuchet MS"/>
              </a:rPr>
              <a:t> </a:t>
            </a:r>
            <a:r>
              <a:rPr sz="3200" spc="-130" dirty="0">
                <a:solidFill>
                  <a:srgbClr val="FFFFFF"/>
                </a:solidFill>
                <a:latin typeface="Trebuchet MS"/>
                <a:cs typeface="Trebuchet MS"/>
              </a:rPr>
              <a:t>era</a:t>
            </a:r>
            <a:r>
              <a:rPr sz="3200" spc="-280" dirty="0">
                <a:solidFill>
                  <a:srgbClr val="FFFFFF"/>
                </a:solidFill>
                <a:latin typeface="Trebuchet MS"/>
                <a:cs typeface="Trebuchet MS"/>
              </a:rPr>
              <a:t> </a:t>
            </a:r>
            <a:r>
              <a:rPr sz="3200" spc="-65" dirty="0">
                <a:solidFill>
                  <a:srgbClr val="FFFFFF"/>
                </a:solidFill>
                <a:latin typeface="Trebuchet MS"/>
                <a:cs typeface="Trebuchet MS"/>
              </a:rPr>
              <a:t>la</a:t>
            </a:r>
            <a:r>
              <a:rPr sz="3200" spc="-280" dirty="0">
                <a:solidFill>
                  <a:srgbClr val="FFFFFF"/>
                </a:solidFill>
                <a:latin typeface="Trebuchet MS"/>
                <a:cs typeface="Trebuchet MS"/>
              </a:rPr>
              <a:t> </a:t>
            </a:r>
            <a:r>
              <a:rPr sz="3200" spc="-10" dirty="0">
                <a:solidFill>
                  <a:srgbClr val="FFFFFF"/>
                </a:solidFill>
                <a:latin typeface="Trebuchet MS"/>
                <a:cs typeface="Trebuchet MS"/>
              </a:rPr>
              <a:t>orientación </a:t>
            </a:r>
            <a:r>
              <a:rPr sz="3200" spc="-100" dirty="0">
                <a:solidFill>
                  <a:srgbClr val="FFFFFF"/>
                </a:solidFill>
                <a:latin typeface="Trebuchet MS"/>
                <a:cs typeface="Trebuchet MS"/>
              </a:rPr>
              <a:t>general</a:t>
            </a:r>
            <a:r>
              <a:rPr sz="3200" spc="-265" dirty="0">
                <a:solidFill>
                  <a:srgbClr val="FFFFFF"/>
                </a:solidFill>
                <a:latin typeface="Trebuchet MS"/>
                <a:cs typeface="Trebuchet MS"/>
              </a:rPr>
              <a:t> </a:t>
            </a:r>
            <a:r>
              <a:rPr sz="3200" spc="-70" dirty="0">
                <a:solidFill>
                  <a:srgbClr val="FFFFFF"/>
                </a:solidFill>
                <a:latin typeface="Trebuchet MS"/>
                <a:cs typeface="Trebuchet MS"/>
              </a:rPr>
              <a:t>del</a:t>
            </a:r>
            <a:r>
              <a:rPr sz="3200" spc="-265" dirty="0">
                <a:solidFill>
                  <a:srgbClr val="FFFFFF"/>
                </a:solidFill>
                <a:latin typeface="Trebuchet MS"/>
                <a:cs typeface="Trebuchet MS"/>
              </a:rPr>
              <a:t> </a:t>
            </a:r>
            <a:r>
              <a:rPr sz="3200" spc="-45" dirty="0">
                <a:solidFill>
                  <a:srgbClr val="FFFFFF"/>
                </a:solidFill>
                <a:latin typeface="Trebuchet MS"/>
                <a:cs typeface="Trebuchet MS"/>
              </a:rPr>
              <a:t>significado</a:t>
            </a:r>
            <a:r>
              <a:rPr sz="3200" spc="-300" dirty="0">
                <a:solidFill>
                  <a:srgbClr val="FFFFFF"/>
                </a:solidFill>
                <a:latin typeface="Trebuchet MS"/>
                <a:cs typeface="Trebuchet MS"/>
              </a:rPr>
              <a:t> </a:t>
            </a:r>
            <a:r>
              <a:rPr sz="3200" spc="-50" dirty="0">
                <a:solidFill>
                  <a:srgbClr val="FFFFFF"/>
                </a:solidFill>
                <a:latin typeface="Trebuchet MS"/>
                <a:cs typeface="Trebuchet MS"/>
              </a:rPr>
              <a:t>global</a:t>
            </a:r>
            <a:r>
              <a:rPr sz="3200" spc="-265" dirty="0">
                <a:solidFill>
                  <a:srgbClr val="FFFFFF"/>
                </a:solidFill>
                <a:latin typeface="Trebuchet MS"/>
                <a:cs typeface="Trebuchet MS"/>
              </a:rPr>
              <a:t> </a:t>
            </a:r>
            <a:r>
              <a:rPr sz="3200" spc="-45" dirty="0">
                <a:solidFill>
                  <a:srgbClr val="FFFFFF"/>
                </a:solidFill>
                <a:latin typeface="Trebuchet MS"/>
                <a:cs typeface="Trebuchet MS"/>
              </a:rPr>
              <a:t>de</a:t>
            </a:r>
            <a:r>
              <a:rPr sz="3200" spc="-265" dirty="0">
                <a:solidFill>
                  <a:srgbClr val="FFFFFF"/>
                </a:solidFill>
                <a:latin typeface="Trebuchet MS"/>
                <a:cs typeface="Trebuchet MS"/>
              </a:rPr>
              <a:t> </a:t>
            </a:r>
            <a:r>
              <a:rPr sz="3200" spc="25" dirty="0">
                <a:solidFill>
                  <a:srgbClr val="FFFFFF"/>
                </a:solidFill>
                <a:latin typeface="Trebuchet MS"/>
                <a:cs typeface="Trebuchet MS"/>
              </a:rPr>
              <a:t>las </a:t>
            </a:r>
            <a:r>
              <a:rPr sz="3200" spc="-60" dirty="0">
                <a:solidFill>
                  <a:srgbClr val="FFFFFF"/>
                </a:solidFill>
                <a:latin typeface="Trebuchet MS"/>
                <a:cs typeface="Trebuchet MS"/>
              </a:rPr>
              <a:t>Escrituras,</a:t>
            </a:r>
            <a:r>
              <a:rPr sz="3200" spc="-280" dirty="0">
                <a:solidFill>
                  <a:srgbClr val="FFFFFF"/>
                </a:solidFill>
                <a:latin typeface="Trebuchet MS"/>
                <a:cs typeface="Trebuchet MS"/>
              </a:rPr>
              <a:t> </a:t>
            </a:r>
            <a:r>
              <a:rPr sz="3200" dirty="0">
                <a:solidFill>
                  <a:srgbClr val="FFFFFF"/>
                </a:solidFill>
                <a:latin typeface="Trebuchet MS"/>
                <a:cs typeface="Trebuchet MS"/>
              </a:rPr>
              <a:t>un</a:t>
            </a:r>
            <a:r>
              <a:rPr sz="3200" spc="-260" dirty="0">
                <a:solidFill>
                  <a:srgbClr val="FFFFFF"/>
                </a:solidFill>
                <a:latin typeface="Trebuchet MS"/>
                <a:cs typeface="Trebuchet MS"/>
              </a:rPr>
              <a:t> </a:t>
            </a:r>
            <a:r>
              <a:rPr sz="3200" spc="-10" dirty="0">
                <a:solidFill>
                  <a:srgbClr val="FFFFFF"/>
                </a:solidFill>
                <a:latin typeface="Trebuchet MS"/>
                <a:cs typeface="Trebuchet MS"/>
              </a:rPr>
              <a:t>resumen</a:t>
            </a:r>
            <a:r>
              <a:rPr sz="3200" spc="-280" dirty="0">
                <a:solidFill>
                  <a:srgbClr val="FFFFFF"/>
                </a:solidFill>
                <a:latin typeface="Trebuchet MS"/>
                <a:cs typeface="Trebuchet MS"/>
              </a:rPr>
              <a:t> </a:t>
            </a:r>
            <a:r>
              <a:rPr sz="3200" spc="-45" dirty="0">
                <a:solidFill>
                  <a:srgbClr val="FFFFFF"/>
                </a:solidFill>
                <a:latin typeface="Trebuchet MS"/>
                <a:cs typeface="Trebuchet MS"/>
              </a:rPr>
              <a:t>de</a:t>
            </a:r>
            <a:r>
              <a:rPr sz="3200" spc="-254" dirty="0">
                <a:solidFill>
                  <a:srgbClr val="FFFFFF"/>
                </a:solidFill>
                <a:latin typeface="Trebuchet MS"/>
                <a:cs typeface="Trebuchet MS"/>
              </a:rPr>
              <a:t> </a:t>
            </a:r>
            <a:r>
              <a:rPr sz="3200" dirty="0">
                <a:solidFill>
                  <a:srgbClr val="FFFFFF"/>
                </a:solidFill>
                <a:latin typeface="Trebuchet MS"/>
                <a:cs typeface="Trebuchet MS"/>
              </a:rPr>
              <a:t>las</a:t>
            </a:r>
            <a:r>
              <a:rPr sz="3200" spc="-260" dirty="0">
                <a:solidFill>
                  <a:srgbClr val="FFFFFF"/>
                </a:solidFill>
                <a:latin typeface="Trebuchet MS"/>
                <a:cs typeface="Trebuchet MS"/>
              </a:rPr>
              <a:t> </a:t>
            </a:r>
            <a:r>
              <a:rPr sz="3200" spc="-10" dirty="0">
                <a:solidFill>
                  <a:srgbClr val="FFFFFF"/>
                </a:solidFill>
                <a:latin typeface="Trebuchet MS"/>
                <a:cs typeface="Trebuchet MS"/>
              </a:rPr>
              <a:t>doctrinas </a:t>
            </a:r>
            <a:r>
              <a:rPr sz="3200" spc="-65" dirty="0">
                <a:solidFill>
                  <a:srgbClr val="FFFFFF"/>
                </a:solidFill>
                <a:latin typeface="Trebuchet MS"/>
                <a:cs typeface="Trebuchet MS"/>
              </a:rPr>
              <a:t>clave</a:t>
            </a:r>
            <a:r>
              <a:rPr sz="3200" spc="-270" dirty="0">
                <a:solidFill>
                  <a:srgbClr val="FFFFFF"/>
                </a:solidFill>
                <a:latin typeface="Trebuchet MS"/>
                <a:cs typeface="Trebuchet MS"/>
              </a:rPr>
              <a:t> </a:t>
            </a:r>
            <a:r>
              <a:rPr sz="3200" spc="-45" dirty="0">
                <a:solidFill>
                  <a:srgbClr val="FFFFFF"/>
                </a:solidFill>
                <a:latin typeface="Trebuchet MS"/>
                <a:cs typeface="Trebuchet MS"/>
              </a:rPr>
              <a:t>de</a:t>
            </a:r>
            <a:r>
              <a:rPr sz="3200" spc="-265" dirty="0">
                <a:solidFill>
                  <a:srgbClr val="FFFFFF"/>
                </a:solidFill>
                <a:latin typeface="Trebuchet MS"/>
                <a:cs typeface="Trebuchet MS"/>
              </a:rPr>
              <a:t> </a:t>
            </a:r>
            <a:r>
              <a:rPr sz="3200" dirty="0">
                <a:solidFill>
                  <a:srgbClr val="FFFFFF"/>
                </a:solidFill>
                <a:latin typeface="Trebuchet MS"/>
                <a:cs typeface="Trebuchet MS"/>
              </a:rPr>
              <a:t>las</a:t>
            </a:r>
            <a:r>
              <a:rPr sz="3200" spc="-265" dirty="0">
                <a:solidFill>
                  <a:srgbClr val="FFFFFF"/>
                </a:solidFill>
                <a:latin typeface="Trebuchet MS"/>
                <a:cs typeface="Trebuchet MS"/>
              </a:rPr>
              <a:t> </a:t>
            </a:r>
            <a:r>
              <a:rPr sz="3200" spc="-60" dirty="0">
                <a:solidFill>
                  <a:srgbClr val="FFFFFF"/>
                </a:solidFill>
                <a:latin typeface="Trebuchet MS"/>
                <a:cs typeface="Trebuchet MS"/>
              </a:rPr>
              <a:t>Escrituras,</a:t>
            </a:r>
            <a:r>
              <a:rPr sz="3200" spc="-265" dirty="0">
                <a:solidFill>
                  <a:srgbClr val="FFFFFF"/>
                </a:solidFill>
                <a:latin typeface="Trebuchet MS"/>
                <a:cs typeface="Trebuchet MS"/>
              </a:rPr>
              <a:t> </a:t>
            </a:r>
            <a:r>
              <a:rPr sz="3200" spc="-150" dirty="0">
                <a:solidFill>
                  <a:srgbClr val="FFFFFF"/>
                </a:solidFill>
                <a:latin typeface="Trebuchet MS"/>
                <a:cs typeface="Trebuchet MS"/>
              </a:rPr>
              <a:t>y</a:t>
            </a:r>
            <a:r>
              <a:rPr sz="3200" spc="-265" dirty="0">
                <a:solidFill>
                  <a:srgbClr val="FFFFFF"/>
                </a:solidFill>
                <a:latin typeface="Trebuchet MS"/>
                <a:cs typeface="Trebuchet MS"/>
              </a:rPr>
              <a:t> </a:t>
            </a:r>
            <a:r>
              <a:rPr sz="3200" spc="-20" dirty="0">
                <a:solidFill>
                  <a:srgbClr val="FFFFFF"/>
                </a:solidFill>
                <a:latin typeface="Trebuchet MS"/>
                <a:cs typeface="Trebuchet MS"/>
              </a:rPr>
              <a:t>toda </a:t>
            </a:r>
            <a:r>
              <a:rPr sz="3200" spc="-95" dirty="0">
                <a:solidFill>
                  <a:srgbClr val="FFFFFF"/>
                </a:solidFill>
                <a:latin typeface="Trebuchet MS"/>
                <a:cs typeface="Trebuchet MS"/>
              </a:rPr>
              <a:t>interpretación</a:t>
            </a:r>
            <a:r>
              <a:rPr sz="3200" spc="-305" dirty="0">
                <a:solidFill>
                  <a:srgbClr val="FFFFFF"/>
                </a:solidFill>
                <a:latin typeface="Trebuchet MS"/>
                <a:cs typeface="Trebuchet MS"/>
              </a:rPr>
              <a:t> </a:t>
            </a:r>
            <a:r>
              <a:rPr sz="3200" spc="-60" dirty="0">
                <a:solidFill>
                  <a:srgbClr val="FFFFFF"/>
                </a:solidFill>
                <a:latin typeface="Trebuchet MS"/>
                <a:cs typeface="Trebuchet MS"/>
              </a:rPr>
              <a:t>debía</a:t>
            </a:r>
            <a:r>
              <a:rPr sz="3200" spc="-300" dirty="0">
                <a:solidFill>
                  <a:srgbClr val="FFFFFF"/>
                </a:solidFill>
                <a:latin typeface="Trebuchet MS"/>
                <a:cs typeface="Trebuchet MS"/>
              </a:rPr>
              <a:t> </a:t>
            </a:r>
            <a:r>
              <a:rPr sz="3200" spc="-10" dirty="0">
                <a:solidFill>
                  <a:srgbClr val="FFFFFF"/>
                </a:solidFill>
                <a:latin typeface="Trebuchet MS"/>
                <a:cs typeface="Trebuchet MS"/>
              </a:rPr>
              <a:t>hacerse</a:t>
            </a:r>
            <a:r>
              <a:rPr sz="3200" spc="-280" dirty="0">
                <a:solidFill>
                  <a:srgbClr val="FFFFFF"/>
                </a:solidFill>
                <a:latin typeface="Trebuchet MS"/>
                <a:cs typeface="Trebuchet MS"/>
              </a:rPr>
              <a:t> </a:t>
            </a:r>
            <a:r>
              <a:rPr sz="3200" dirty="0">
                <a:solidFill>
                  <a:srgbClr val="FFFFFF"/>
                </a:solidFill>
                <a:latin typeface="Trebuchet MS"/>
                <a:cs typeface="Trebuchet MS"/>
              </a:rPr>
              <a:t>a</a:t>
            </a:r>
            <a:r>
              <a:rPr sz="3200" spc="-280" dirty="0">
                <a:solidFill>
                  <a:srgbClr val="FFFFFF"/>
                </a:solidFill>
                <a:latin typeface="Trebuchet MS"/>
                <a:cs typeface="Trebuchet MS"/>
              </a:rPr>
              <a:t> </a:t>
            </a:r>
            <a:r>
              <a:rPr sz="3200" spc="-75" dirty="0">
                <a:solidFill>
                  <a:srgbClr val="FFFFFF"/>
                </a:solidFill>
                <a:latin typeface="Trebuchet MS"/>
                <a:cs typeface="Trebuchet MS"/>
              </a:rPr>
              <a:t>la</a:t>
            </a:r>
            <a:r>
              <a:rPr sz="3200" spc="-285" dirty="0">
                <a:solidFill>
                  <a:srgbClr val="FFFFFF"/>
                </a:solidFill>
                <a:latin typeface="Trebuchet MS"/>
                <a:cs typeface="Trebuchet MS"/>
              </a:rPr>
              <a:t> </a:t>
            </a:r>
            <a:r>
              <a:rPr sz="3200" spc="-80" dirty="0">
                <a:solidFill>
                  <a:srgbClr val="FFFFFF"/>
                </a:solidFill>
                <a:latin typeface="Trebuchet MS"/>
                <a:cs typeface="Trebuchet MS"/>
              </a:rPr>
              <a:t>luz</a:t>
            </a:r>
            <a:r>
              <a:rPr sz="3200" spc="-280" dirty="0">
                <a:solidFill>
                  <a:srgbClr val="FFFFFF"/>
                </a:solidFill>
                <a:latin typeface="Trebuchet MS"/>
                <a:cs typeface="Trebuchet MS"/>
              </a:rPr>
              <a:t> </a:t>
            </a:r>
            <a:r>
              <a:rPr sz="3200" spc="-25" dirty="0">
                <a:solidFill>
                  <a:srgbClr val="FFFFFF"/>
                </a:solidFill>
                <a:latin typeface="Trebuchet MS"/>
                <a:cs typeface="Trebuchet MS"/>
              </a:rPr>
              <a:t>de </a:t>
            </a:r>
            <a:r>
              <a:rPr sz="3200" spc="105" dirty="0">
                <a:solidFill>
                  <a:srgbClr val="FFFFFF"/>
                </a:solidFill>
                <a:latin typeface="Trebuchet MS"/>
                <a:cs typeface="Trebuchet MS"/>
              </a:rPr>
              <a:t>esas</a:t>
            </a:r>
            <a:r>
              <a:rPr sz="3200" spc="-295" dirty="0">
                <a:solidFill>
                  <a:srgbClr val="FFFFFF"/>
                </a:solidFill>
                <a:latin typeface="Trebuchet MS"/>
                <a:cs typeface="Trebuchet MS"/>
              </a:rPr>
              <a:t> </a:t>
            </a:r>
            <a:r>
              <a:rPr sz="3200" spc="-45" dirty="0">
                <a:solidFill>
                  <a:srgbClr val="FFFFFF"/>
                </a:solidFill>
                <a:latin typeface="Trebuchet MS"/>
                <a:cs typeface="Trebuchet MS"/>
              </a:rPr>
              <a:t>verdades</a:t>
            </a:r>
            <a:r>
              <a:rPr sz="3200" spc="-270" dirty="0">
                <a:solidFill>
                  <a:srgbClr val="FFFFFF"/>
                </a:solidFill>
                <a:latin typeface="Trebuchet MS"/>
                <a:cs typeface="Trebuchet MS"/>
              </a:rPr>
              <a:t> </a:t>
            </a:r>
            <a:r>
              <a:rPr sz="3200" spc="-25" dirty="0">
                <a:solidFill>
                  <a:srgbClr val="FFFFFF"/>
                </a:solidFill>
                <a:latin typeface="Trebuchet MS"/>
                <a:cs typeface="Trebuchet MS"/>
              </a:rPr>
              <a:t>esenciales.</a:t>
            </a:r>
            <a:r>
              <a:rPr sz="3200" spc="-320" dirty="0">
                <a:solidFill>
                  <a:srgbClr val="FFFFFF"/>
                </a:solidFill>
                <a:latin typeface="Trebuchet MS"/>
                <a:cs typeface="Trebuchet MS"/>
              </a:rPr>
              <a:t> </a:t>
            </a:r>
            <a:r>
              <a:rPr sz="3200" spc="120" dirty="0">
                <a:solidFill>
                  <a:srgbClr val="FFFFFF"/>
                </a:solidFill>
                <a:latin typeface="Trebuchet MS"/>
                <a:cs typeface="Trebuchet MS"/>
              </a:rPr>
              <a:t>Como</a:t>
            </a:r>
            <a:r>
              <a:rPr sz="3200" spc="-300" dirty="0">
                <a:solidFill>
                  <a:srgbClr val="FFFFFF"/>
                </a:solidFill>
                <a:latin typeface="Trebuchet MS"/>
                <a:cs typeface="Trebuchet MS"/>
              </a:rPr>
              <a:t> </a:t>
            </a:r>
            <a:r>
              <a:rPr sz="3200" spc="-10" dirty="0">
                <a:solidFill>
                  <a:srgbClr val="FFFFFF"/>
                </a:solidFill>
                <a:latin typeface="Trebuchet MS"/>
                <a:cs typeface="Trebuchet MS"/>
              </a:rPr>
              <a:t>señala </a:t>
            </a:r>
            <a:r>
              <a:rPr sz="3200" spc="-60" dirty="0">
                <a:solidFill>
                  <a:srgbClr val="FFFFFF"/>
                </a:solidFill>
                <a:latin typeface="Trebuchet MS"/>
                <a:cs typeface="Trebuchet MS"/>
              </a:rPr>
              <a:t>Ellen</a:t>
            </a:r>
            <a:r>
              <a:rPr sz="3200" spc="-70" dirty="0">
                <a:solidFill>
                  <a:srgbClr val="FFFFFF"/>
                </a:solidFill>
                <a:latin typeface="Trebuchet MS"/>
                <a:cs typeface="Trebuchet MS"/>
              </a:rPr>
              <a:t> </a:t>
            </a:r>
            <a:r>
              <a:rPr sz="3200" dirty="0">
                <a:solidFill>
                  <a:srgbClr val="FFFFFF"/>
                </a:solidFill>
                <a:latin typeface="Trebuchet MS"/>
                <a:cs typeface="Trebuchet MS"/>
              </a:rPr>
              <a:t>Flesseman–van</a:t>
            </a:r>
            <a:r>
              <a:rPr sz="3200" spc="-130" dirty="0">
                <a:solidFill>
                  <a:srgbClr val="FFFFFF"/>
                </a:solidFill>
                <a:latin typeface="Trebuchet MS"/>
                <a:cs typeface="Trebuchet MS"/>
              </a:rPr>
              <a:t> </a:t>
            </a:r>
            <a:r>
              <a:rPr sz="3200" spc="-10" dirty="0">
                <a:solidFill>
                  <a:srgbClr val="FFFFFF"/>
                </a:solidFill>
                <a:latin typeface="Trebuchet MS"/>
                <a:cs typeface="Trebuchet MS"/>
              </a:rPr>
              <a:t>Leer:</a:t>
            </a:r>
            <a:endParaRPr sz="3200" dirty="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B461D1-0BE6-5A0D-B2BE-C009FF48AD9F}"/>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object 4"/>
          <p:cNvSpPr txBox="1"/>
          <p:nvPr/>
        </p:nvSpPr>
        <p:spPr>
          <a:xfrm>
            <a:off x="182144" y="131067"/>
            <a:ext cx="7256130" cy="5726696"/>
          </a:xfrm>
          <a:prstGeom prst="rect">
            <a:avLst/>
          </a:prstGeom>
        </p:spPr>
        <p:txBody>
          <a:bodyPr vert="horz" wrap="square" lIns="0" tIns="62230" rIns="0" bIns="0" rtlCol="0">
            <a:spAutoFit/>
          </a:bodyPr>
          <a:lstStyle/>
          <a:p>
            <a:pPr marL="12065" marR="5080" indent="1270" algn="ctr">
              <a:lnSpc>
                <a:spcPct val="90000"/>
              </a:lnSpc>
              <a:spcBef>
                <a:spcPts val="490"/>
              </a:spcBef>
            </a:pPr>
            <a:r>
              <a:rPr lang="es-MX" sz="3400" dirty="0">
                <a:latin typeface="Nunito" panose="00000500000000000000" pitchFamily="2" charset="0"/>
              </a:rPr>
              <a:t>“</a:t>
            </a:r>
            <a:r>
              <a:rPr lang="es-MX" sz="3400" dirty="0">
                <a:solidFill>
                  <a:srgbClr val="FFFF00"/>
                </a:solidFill>
                <a:latin typeface="Nunito" panose="00000500000000000000" pitchFamily="2" charset="0"/>
              </a:rPr>
              <a:t>La Regula es el contenido real de la revelación</a:t>
            </a:r>
            <a:r>
              <a:rPr lang="es-MX" sz="3400" dirty="0">
                <a:latin typeface="Nunito" panose="00000500000000000000" pitchFamily="2" charset="0"/>
              </a:rPr>
              <a:t>, el tenor fundamental del único mensaje de la Escritura… Es lo mismo explicar la Escritura según su armonía inherente y según la Regula. </a:t>
            </a:r>
            <a:r>
              <a:rPr sz="3400" dirty="0">
                <a:solidFill>
                  <a:srgbClr val="FFFF00"/>
                </a:solidFill>
                <a:latin typeface="Nunito" panose="00000500000000000000" pitchFamily="2" charset="0"/>
              </a:rPr>
              <a:t>Esto es lo mismo que lo que la Reforma llama interpretación según la analogía de la fe</a:t>
            </a:r>
            <a:r>
              <a:rPr sz="3400" dirty="0">
                <a:latin typeface="Nunito" panose="00000500000000000000" pitchFamily="2" charset="0"/>
              </a:rPr>
              <a:t>. Porque en ninguno de los dos casos se refiere a un principio formal fuera de la Escritura, sino al propósito, </a:t>
            </a:r>
            <a:r>
              <a:rPr sz="3400" dirty="0">
                <a:solidFill>
                  <a:srgbClr val="FFFF00"/>
                </a:solidFill>
                <a:latin typeface="Nunito" panose="00000500000000000000" pitchFamily="2" charset="0"/>
              </a:rPr>
              <a:t>la intención de la Escritura misma</a:t>
            </a:r>
            <a:r>
              <a:rPr sz="3400" dirty="0">
                <a:latin typeface="Nunito" panose="00000500000000000000" pitchFamily="2" charset="0"/>
              </a:rPr>
              <a:t>”</a:t>
            </a:r>
          </a:p>
        </p:txBody>
      </p:sp>
      <p:pic>
        <p:nvPicPr>
          <p:cNvPr id="5" name="object 5"/>
          <p:cNvPicPr/>
          <p:nvPr/>
        </p:nvPicPr>
        <p:blipFill>
          <a:blip r:embed="rId2" cstate="print"/>
          <a:stretch>
            <a:fillRect/>
          </a:stretch>
        </p:blipFill>
        <p:spPr>
          <a:xfrm>
            <a:off x="7675814" y="103188"/>
            <a:ext cx="4263898" cy="6651623"/>
          </a:xfrm>
          <a:prstGeom prst="rect">
            <a:avLst/>
          </a:prstGeom>
          <a:effectLst>
            <a:glow rad="457200">
              <a:schemeClr val="accent2">
                <a:satMod val="175000"/>
                <a:alpha val="40000"/>
              </a:schemeClr>
            </a:glow>
          </a:effectLst>
        </p:spPr>
      </p:pic>
      <p:sp>
        <p:nvSpPr>
          <p:cNvPr id="6" name="object 6"/>
          <p:cNvSpPr txBox="1"/>
          <p:nvPr/>
        </p:nvSpPr>
        <p:spPr>
          <a:xfrm>
            <a:off x="685800" y="6155433"/>
            <a:ext cx="5536565" cy="571500"/>
          </a:xfrm>
          <a:prstGeom prst="rect">
            <a:avLst/>
          </a:prstGeom>
        </p:spPr>
        <p:txBody>
          <a:bodyPr vert="horz" wrap="square" lIns="0" tIns="23495" rIns="0" bIns="0" rtlCol="0">
            <a:spAutoFit/>
          </a:bodyPr>
          <a:lstStyle/>
          <a:p>
            <a:pPr marL="12700" marR="5080">
              <a:lnSpc>
                <a:spcPts val="2140"/>
              </a:lnSpc>
              <a:spcBef>
                <a:spcPts val="185"/>
              </a:spcBef>
            </a:pPr>
            <a:r>
              <a:rPr sz="1800" spc="50" dirty="0">
                <a:solidFill>
                  <a:srgbClr val="FFFFFF"/>
                </a:solidFill>
                <a:latin typeface="Times New Roman"/>
                <a:cs typeface="Times New Roman"/>
              </a:rPr>
              <a:t>Ellen</a:t>
            </a:r>
            <a:r>
              <a:rPr sz="1800" spc="65" dirty="0">
                <a:solidFill>
                  <a:srgbClr val="FFFFFF"/>
                </a:solidFill>
                <a:latin typeface="Times New Roman"/>
                <a:cs typeface="Times New Roman"/>
              </a:rPr>
              <a:t> </a:t>
            </a:r>
            <a:r>
              <a:rPr sz="1800" spc="90" dirty="0">
                <a:solidFill>
                  <a:srgbClr val="FFFFFF"/>
                </a:solidFill>
                <a:latin typeface="Times New Roman"/>
                <a:cs typeface="Times New Roman"/>
              </a:rPr>
              <a:t>Flesseman–van</a:t>
            </a:r>
            <a:r>
              <a:rPr sz="1800" spc="65" dirty="0">
                <a:solidFill>
                  <a:srgbClr val="FFFFFF"/>
                </a:solidFill>
                <a:latin typeface="Times New Roman"/>
                <a:cs typeface="Times New Roman"/>
              </a:rPr>
              <a:t> </a:t>
            </a:r>
            <a:r>
              <a:rPr sz="1800" dirty="0">
                <a:solidFill>
                  <a:srgbClr val="FFFFFF"/>
                </a:solidFill>
                <a:latin typeface="Times New Roman"/>
                <a:cs typeface="Times New Roman"/>
              </a:rPr>
              <a:t>Leer,</a:t>
            </a:r>
            <a:r>
              <a:rPr sz="1800" spc="25" dirty="0">
                <a:solidFill>
                  <a:srgbClr val="FFFFFF"/>
                </a:solidFill>
                <a:latin typeface="Times New Roman"/>
                <a:cs typeface="Times New Roman"/>
              </a:rPr>
              <a:t>  </a:t>
            </a:r>
            <a:r>
              <a:rPr sz="1800" i="1" dirty="0">
                <a:solidFill>
                  <a:srgbClr val="FFFFFF"/>
                </a:solidFill>
                <a:latin typeface="Times New Roman"/>
                <a:cs typeface="Times New Roman"/>
              </a:rPr>
              <a:t>Tradición</a:t>
            </a:r>
            <a:r>
              <a:rPr sz="1800" i="1" spc="60" dirty="0">
                <a:solidFill>
                  <a:srgbClr val="FFFFFF"/>
                </a:solidFill>
                <a:latin typeface="Times New Roman"/>
                <a:cs typeface="Times New Roman"/>
              </a:rPr>
              <a:t> </a:t>
            </a:r>
            <a:r>
              <a:rPr sz="1800" i="1" dirty="0">
                <a:solidFill>
                  <a:srgbClr val="FFFFFF"/>
                </a:solidFill>
                <a:latin typeface="Times New Roman"/>
                <a:cs typeface="Times New Roman"/>
              </a:rPr>
              <a:t>y</a:t>
            </a:r>
            <a:r>
              <a:rPr sz="1800" i="1" spc="60" dirty="0">
                <a:solidFill>
                  <a:srgbClr val="FFFFFF"/>
                </a:solidFill>
                <a:latin typeface="Times New Roman"/>
                <a:cs typeface="Times New Roman"/>
              </a:rPr>
              <a:t> </a:t>
            </a:r>
            <a:r>
              <a:rPr sz="1800" i="1" dirty="0">
                <a:solidFill>
                  <a:srgbClr val="FFFFFF"/>
                </a:solidFill>
                <a:latin typeface="Times New Roman"/>
                <a:cs typeface="Times New Roman"/>
              </a:rPr>
              <a:t>Escritura</a:t>
            </a:r>
            <a:r>
              <a:rPr sz="1800" i="1" spc="45" dirty="0">
                <a:solidFill>
                  <a:srgbClr val="FFFFFF"/>
                </a:solidFill>
                <a:latin typeface="Times New Roman"/>
                <a:cs typeface="Times New Roman"/>
              </a:rPr>
              <a:t> </a:t>
            </a:r>
            <a:r>
              <a:rPr sz="1800" i="1" spc="50" dirty="0">
                <a:solidFill>
                  <a:srgbClr val="FFFFFF"/>
                </a:solidFill>
                <a:latin typeface="Times New Roman"/>
                <a:cs typeface="Times New Roman"/>
              </a:rPr>
              <a:t>en</a:t>
            </a:r>
            <a:r>
              <a:rPr sz="1800" i="1" spc="45" dirty="0">
                <a:solidFill>
                  <a:srgbClr val="FFFFFF"/>
                </a:solidFill>
                <a:latin typeface="Times New Roman"/>
                <a:cs typeface="Times New Roman"/>
              </a:rPr>
              <a:t> </a:t>
            </a:r>
            <a:r>
              <a:rPr sz="1800" i="1" spc="-25" dirty="0">
                <a:solidFill>
                  <a:srgbClr val="FFFFFF"/>
                </a:solidFill>
                <a:latin typeface="Times New Roman"/>
                <a:cs typeface="Times New Roman"/>
              </a:rPr>
              <a:t>la </a:t>
            </a:r>
            <a:r>
              <a:rPr sz="1800" i="1" dirty="0">
                <a:solidFill>
                  <a:srgbClr val="FFFFFF"/>
                </a:solidFill>
                <a:latin typeface="Times New Roman"/>
                <a:cs typeface="Times New Roman"/>
              </a:rPr>
              <a:t>Iglesia</a:t>
            </a:r>
            <a:r>
              <a:rPr sz="1800" i="1" spc="50" dirty="0">
                <a:solidFill>
                  <a:srgbClr val="FFFFFF"/>
                </a:solidFill>
                <a:latin typeface="Times New Roman"/>
                <a:cs typeface="Times New Roman"/>
              </a:rPr>
              <a:t> </a:t>
            </a:r>
            <a:r>
              <a:rPr sz="1800" i="1" dirty="0">
                <a:solidFill>
                  <a:srgbClr val="FFFFFF"/>
                </a:solidFill>
                <a:latin typeface="Times New Roman"/>
                <a:cs typeface="Times New Roman"/>
              </a:rPr>
              <a:t>Primitiva</a:t>
            </a:r>
            <a:r>
              <a:rPr sz="1800" i="1" spc="60" dirty="0">
                <a:solidFill>
                  <a:srgbClr val="FFFFFF"/>
                </a:solidFill>
                <a:latin typeface="Times New Roman"/>
                <a:cs typeface="Times New Roman"/>
              </a:rPr>
              <a:t>  </a:t>
            </a:r>
            <a:r>
              <a:rPr sz="1800" spc="50" dirty="0">
                <a:solidFill>
                  <a:srgbClr val="FFFFFF"/>
                </a:solidFill>
                <a:latin typeface="Times New Roman"/>
                <a:cs typeface="Times New Roman"/>
              </a:rPr>
              <a:t>[Assen:</a:t>
            </a:r>
            <a:r>
              <a:rPr sz="1800" dirty="0">
                <a:solidFill>
                  <a:srgbClr val="FFFFFF"/>
                </a:solidFill>
                <a:latin typeface="Times New Roman"/>
                <a:cs typeface="Times New Roman"/>
              </a:rPr>
              <a:t> Van</a:t>
            </a:r>
            <a:r>
              <a:rPr sz="1800" spc="70" dirty="0">
                <a:solidFill>
                  <a:srgbClr val="FFFFFF"/>
                </a:solidFill>
                <a:latin typeface="Times New Roman"/>
                <a:cs typeface="Times New Roman"/>
              </a:rPr>
              <a:t> </a:t>
            </a:r>
            <a:r>
              <a:rPr sz="1800" spc="65" dirty="0">
                <a:solidFill>
                  <a:srgbClr val="FFFFFF"/>
                </a:solidFill>
                <a:latin typeface="Times New Roman"/>
                <a:cs typeface="Times New Roman"/>
              </a:rPr>
              <a:t>Gorcum,</a:t>
            </a:r>
            <a:r>
              <a:rPr sz="1800" spc="-15" dirty="0">
                <a:solidFill>
                  <a:srgbClr val="FFFFFF"/>
                </a:solidFill>
                <a:latin typeface="Times New Roman"/>
                <a:cs typeface="Times New Roman"/>
              </a:rPr>
              <a:t> </a:t>
            </a:r>
            <a:r>
              <a:rPr sz="1800" dirty="0">
                <a:solidFill>
                  <a:srgbClr val="FFFFFF"/>
                </a:solidFill>
                <a:latin typeface="Times New Roman"/>
                <a:cs typeface="Times New Roman"/>
              </a:rPr>
              <a:t>1953], </a:t>
            </a:r>
            <a:r>
              <a:rPr sz="1800" spc="75" dirty="0">
                <a:solidFill>
                  <a:srgbClr val="FFFFFF"/>
                </a:solidFill>
                <a:latin typeface="Times New Roman"/>
                <a:cs typeface="Times New Roman"/>
              </a:rPr>
              <a:t>pág.</a:t>
            </a:r>
            <a:r>
              <a:rPr sz="1800" spc="-5" dirty="0">
                <a:solidFill>
                  <a:srgbClr val="FFFFFF"/>
                </a:solidFill>
                <a:latin typeface="Times New Roman"/>
                <a:cs typeface="Times New Roman"/>
              </a:rPr>
              <a:t> </a:t>
            </a:r>
            <a:r>
              <a:rPr sz="1800" spc="-10" dirty="0">
                <a:solidFill>
                  <a:srgbClr val="FFFFFF"/>
                </a:solidFill>
                <a:latin typeface="Times New Roman"/>
                <a:cs typeface="Times New Roman"/>
              </a:rPr>
              <a:t>194).</a:t>
            </a:r>
            <a:endParaRPr sz="1800" dirty="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624840" y="533400"/>
            <a:ext cx="8534400" cy="1507067"/>
          </a:xfrm>
          <a:prstGeom prst="rect">
            <a:avLst/>
          </a:prstGeom>
        </p:spPr>
        <p:txBody>
          <a:bodyPr vert="horz" wrap="square" lIns="0" tIns="12700" rIns="0" bIns="0" rtlCol="0">
            <a:spAutoFit/>
          </a:bodyPr>
          <a:lstStyle/>
          <a:p>
            <a:pPr marL="12700">
              <a:lnSpc>
                <a:spcPct val="100000"/>
              </a:lnSpc>
              <a:spcBef>
                <a:spcPts val="100"/>
              </a:spcBef>
            </a:pPr>
            <a:r>
              <a:rPr sz="5400" b="1" i="1" spc="85" dirty="0">
                <a:latin typeface="Cambria"/>
                <a:cs typeface="Cambria"/>
              </a:rPr>
              <a:t>La</a:t>
            </a:r>
            <a:r>
              <a:rPr sz="5400" b="1" i="1" spc="100" dirty="0">
                <a:latin typeface="Cambria"/>
                <a:cs typeface="Cambria"/>
              </a:rPr>
              <a:t> </a:t>
            </a:r>
            <a:r>
              <a:rPr sz="5400" b="1" i="1" spc="-20" dirty="0">
                <a:latin typeface="Cambria"/>
                <a:cs typeface="Cambria"/>
              </a:rPr>
              <a:t>perspicuidad</a:t>
            </a:r>
            <a:r>
              <a:rPr sz="5400" b="1" i="1" spc="114" dirty="0">
                <a:latin typeface="Cambria"/>
                <a:cs typeface="Cambria"/>
              </a:rPr>
              <a:t> </a:t>
            </a:r>
            <a:r>
              <a:rPr sz="5400" b="1" i="1" dirty="0">
                <a:latin typeface="Cambria"/>
                <a:cs typeface="Cambria"/>
              </a:rPr>
              <a:t>de</a:t>
            </a:r>
            <a:r>
              <a:rPr sz="5400" b="1" i="1" spc="100" dirty="0">
                <a:latin typeface="Cambria"/>
                <a:cs typeface="Cambria"/>
              </a:rPr>
              <a:t> </a:t>
            </a:r>
            <a:r>
              <a:rPr sz="5400" b="1" i="1" dirty="0">
                <a:latin typeface="Cambria"/>
                <a:cs typeface="Cambria"/>
              </a:rPr>
              <a:t>las</a:t>
            </a:r>
            <a:r>
              <a:rPr sz="5400" b="1" i="1" spc="105" dirty="0">
                <a:latin typeface="Cambria"/>
                <a:cs typeface="Cambria"/>
              </a:rPr>
              <a:t> </a:t>
            </a:r>
            <a:r>
              <a:rPr sz="5400" b="1" i="1" spc="-10" dirty="0">
                <a:latin typeface="Cambria"/>
                <a:cs typeface="Cambria"/>
              </a:rPr>
              <a:t>Escrituras</a:t>
            </a:r>
            <a:endParaRPr sz="5400" dirty="0">
              <a:latin typeface="Cambria"/>
              <a:cs typeface="Cambria"/>
            </a:endParaRPr>
          </a:p>
        </p:txBody>
      </p:sp>
      <p:sp>
        <p:nvSpPr>
          <p:cNvPr id="18" name="object 18"/>
          <p:cNvSpPr txBox="1"/>
          <p:nvPr/>
        </p:nvSpPr>
        <p:spPr>
          <a:xfrm>
            <a:off x="381000" y="2289598"/>
            <a:ext cx="10850880" cy="4319270"/>
          </a:xfrm>
          <a:prstGeom prst="rect">
            <a:avLst/>
          </a:prstGeom>
        </p:spPr>
        <p:txBody>
          <a:bodyPr vert="horz" wrap="square" lIns="0" tIns="80645" rIns="0" bIns="0" rtlCol="0">
            <a:spAutoFit/>
          </a:bodyPr>
          <a:lstStyle/>
          <a:p>
            <a:pPr marL="240665" marR="5080" indent="-228600">
              <a:lnSpc>
                <a:spcPct val="90000"/>
              </a:lnSpc>
              <a:spcBef>
                <a:spcPts val="635"/>
              </a:spcBef>
              <a:buFont typeface="Arial MT"/>
              <a:buChar char="•"/>
              <a:tabLst>
                <a:tab pos="240665" algn="l"/>
              </a:tabLst>
            </a:pPr>
            <a:r>
              <a:rPr sz="4400" i="1" spc="75" dirty="0">
                <a:solidFill>
                  <a:srgbClr val="FFFFFF"/>
                </a:solidFill>
                <a:latin typeface="Trebuchet MS"/>
                <a:cs typeface="Trebuchet MS"/>
              </a:rPr>
              <a:t>Uno</a:t>
            </a:r>
            <a:r>
              <a:rPr sz="4400" i="1" spc="-405" dirty="0">
                <a:solidFill>
                  <a:srgbClr val="FFFFFF"/>
                </a:solidFill>
                <a:latin typeface="Trebuchet MS"/>
                <a:cs typeface="Trebuchet MS"/>
              </a:rPr>
              <a:t> </a:t>
            </a:r>
            <a:r>
              <a:rPr sz="4400" i="1" spc="-35" dirty="0">
                <a:solidFill>
                  <a:srgbClr val="FFFFFF"/>
                </a:solidFill>
                <a:latin typeface="Trebuchet MS"/>
                <a:cs typeface="Trebuchet MS"/>
              </a:rPr>
              <a:t>de</a:t>
            </a:r>
            <a:r>
              <a:rPr sz="4400" i="1" spc="-405" dirty="0">
                <a:solidFill>
                  <a:srgbClr val="FFFFFF"/>
                </a:solidFill>
                <a:latin typeface="Trebuchet MS"/>
                <a:cs typeface="Trebuchet MS"/>
              </a:rPr>
              <a:t> </a:t>
            </a:r>
            <a:r>
              <a:rPr sz="4400" i="1" spc="50" dirty="0">
                <a:solidFill>
                  <a:srgbClr val="FFFFFF"/>
                </a:solidFill>
                <a:latin typeface="Trebuchet MS"/>
                <a:cs typeface="Trebuchet MS"/>
              </a:rPr>
              <a:t>los</a:t>
            </a:r>
            <a:r>
              <a:rPr sz="4400" i="1" spc="-409" dirty="0">
                <a:solidFill>
                  <a:srgbClr val="FFFFFF"/>
                </a:solidFill>
                <a:latin typeface="Trebuchet MS"/>
                <a:cs typeface="Trebuchet MS"/>
              </a:rPr>
              <a:t> </a:t>
            </a:r>
            <a:r>
              <a:rPr sz="4400" i="1" spc="-35" dirty="0">
                <a:solidFill>
                  <a:srgbClr val="FFFFFF"/>
                </a:solidFill>
                <a:latin typeface="Trebuchet MS"/>
                <a:cs typeface="Trebuchet MS"/>
              </a:rPr>
              <a:t>temas</a:t>
            </a:r>
            <a:r>
              <a:rPr sz="4400" i="1" spc="-405" dirty="0">
                <a:solidFill>
                  <a:srgbClr val="FFFFFF"/>
                </a:solidFill>
                <a:latin typeface="Trebuchet MS"/>
                <a:cs typeface="Trebuchet MS"/>
              </a:rPr>
              <a:t> </a:t>
            </a:r>
            <a:r>
              <a:rPr sz="4400" i="1" spc="-70" dirty="0">
                <a:solidFill>
                  <a:srgbClr val="FFFFFF"/>
                </a:solidFill>
                <a:latin typeface="Trebuchet MS"/>
                <a:cs typeface="Trebuchet MS"/>
              </a:rPr>
              <a:t>principales</a:t>
            </a:r>
            <a:r>
              <a:rPr sz="4400" i="1" spc="-420" dirty="0">
                <a:solidFill>
                  <a:srgbClr val="FFFFFF"/>
                </a:solidFill>
                <a:latin typeface="Trebuchet MS"/>
                <a:cs typeface="Trebuchet MS"/>
              </a:rPr>
              <a:t> </a:t>
            </a:r>
            <a:r>
              <a:rPr sz="4400" i="1" spc="-35" dirty="0">
                <a:solidFill>
                  <a:srgbClr val="FFFF00"/>
                </a:solidFill>
                <a:latin typeface="Trebuchet MS"/>
                <a:cs typeface="Trebuchet MS"/>
              </a:rPr>
              <a:t>de</a:t>
            </a:r>
            <a:r>
              <a:rPr sz="4400" i="1" spc="-409" dirty="0">
                <a:solidFill>
                  <a:srgbClr val="FFFF00"/>
                </a:solidFill>
                <a:latin typeface="Trebuchet MS"/>
                <a:cs typeface="Trebuchet MS"/>
              </a:rPr>
              <a:t> </a:t>
            </a:r>
            <a:r>
              <a:rPr sz="4400" i="1" spc="50" dirty="0">
                <a:solidFill>
                  <a:srgbClr val="FFFF00"/>
                </a:solidFill>
                <a:latin typeface="Trebuchet MS"/>
                <a:cs typeface="Trebuchet MS"/>
              </a:rPr>
              <a:t>los</a:t>
            </a:r>
            <a:r>
              <a:rPr sz="4400" i="1" spc="-405" dirty="0">
                <a:solidFill>
                  <a:srgbClr val="FFFF00"/>
                </a:solidFill>
                <a:latin typeface="Trebuchet MS"/>
                <a:cs typeface="Trebuchet MS"/>
              </a:rPr>
              <a:t> </a:t>
            </a:r>
            <a:r>
              <a:rPr sz="4400" i="1" spc="-10" dirty="0">
                <a:solidFill>
                  <a:srgbClr val="FFFF00"/>
                </a:solidFill>
                <a:latin typeface="Trebuchet MS"/>
                <a:cs typeface="Trebuchet MS"/>
              </a:rPr>
              <a:t>escritos </a:t>
            </a:r>
            <a:r>
              <a:rPr sz="4400" i="1" spc="-35" dirty="0">
                <a:solidFill>
                  <a:srgbClr val="FFFF00"/>
                </a:solidFill>
                <a:latin typeface="Trebuchet MS"/>
                <a:cs typeface="Trebuchet MS"/>
              </a:rPr>
              <a:t>de</a:t>
            </a:r>
            <a:r>
              <a:rPr sz="4400" i="1" spc="-409" dirty="0">
                <a:solidFill>
                  <a:srgbClr val="FFFF00"/>
                </a:solidFill>
                <a:latin typeface="Trebuchet MS"/>
                <a:cs typeface="Trebuchet MS"/>
              </a:rPr>
              <a:t> </a:t>
            </a:r>
            <a:r>
              <a:rPr sz="4400" i="1" dirty="0">
                <a:solidFill>
                  <a:srgbClr val="FFFF00"/>
                </a:solidFill>
                <a:latin typeface="Trebuchet MS"/>
                <a:cs typeface="Trebuchet MS"/>
              </a:rPr>
              <a:t>los</a:t>
            </a:r>
            <a:r>
              <a:rPr sz="4400" i="1" spc="-405" dirty="0">
                <a:solidFill>
                  <a:srgbClr val="FFFF00"/>
                </a:solidFill>
                <a:latin typeface="Trebuchet MS"/>
                <a:cs typeface="Trebuchet MS"/>
              </a:rPr>
              <a:t> </a:t>
            </a:r>
            <a:r>
              <a:rPr sz="4400" i="1" spc="-10" dirty="0">
                <a:solidFill>
                  <a:srgbClr val="FFFF00"/>
                </a:solidFill>
                <a:latin typeface="Trebuchet MS"/>
                <a:cs typeface="Trebuchet MS"/>
              </a:rPr>
              <a:t>Padres</a:t>
            </a:r>
            <a:r>
              <a:rPr sz="4400" i="1" spc="-405" dirty="0">
                <a:solidFill>
                  <a:srgbClr val="FFFF00"/>
                </a:solidFill>
                <a:latin typeface="Trebuchet MS"/>
                <a:cs typeface="Trebuchet MS"/>
              </a:rPr>
              <a:t> </a:t>
            </a:r>
            <a:r>
              <a:rPr sz="4400" i="1" spc="-35" dirty="0">
                <a:solidFill>
                  <a:srgbClr val="FFFF00"/>
                </a:solidFill>
                <a:latin typeface="Trebuchet MS"/>
                <a:cs typeface="Trebuchet MS"/>
              </a:rPr>
              <a:t>de</a:t>
            </a:r>
            <a:r>
              <a:rPr sz="4400" i="1" spc="-405" dirty="0">
                <a:solidFill>
                  <a:srgbClr val="FFFF00"/>
                </a:solidFill>
                <a:latin typeface="Trebuchet MS"/>
                <a:cs typeface="Trebuchet MS"/>
              </a:rPr>
              <a:t> </a:t>
            </a:r>
            <a:r>
              <a:rPr sz="4400" i="1" spc="-140" dirty="0">
                <a:solidFill>
                  <a:srgbClr val="FFFF00"/>
                </a:solidFill>
                <a:latin typeface="Trebuchet MS"/>
                <a:cs typeface="Trebuchet MS"/>
              </a:rPr>
              <a:t>la</a:t>
            </a:r>
            <a:r>
              <a:rPr sz="4400" i="1" spc="-405" dirty="0">
                <a:solidFill>
                  <a:srgbClr val="FFFF00"/>
                </a:solidFill>
                <a:latin typeface="Trebuchet MS"/>
                <a:cs typeface="Trebuchet MS"/>
              </a:rPr>
              <a:t> </a:t>
            </a:r>
            <a:r>
              <a:rPr sz="4400" i="1" spc="-70" dirty="0">
                <a:solidFill>
                  <a:srgbClr val="FFFF00"/>
                </a:solidFill>
                <a:latin typeface="Trebuchet MS"/>
                <a:cs typeface="Trebuchet MS"/>
              </a:rPr>
              <a:t>Iglesia</a:t>
            </a:r>
            <a:r>
              <a:rPr sz="4400" i="1" spc="-385" dirty="0">
                <a:solidFill>
                  <a:srgbClr val="FFFF00"/>
                </a:solidFill>
                <a:latin typeface="Trebuchet MS"/>
                <a:cs typeface="Trebuchet MS"/>
              </a:rPr>
              <a:t> </a:t>
            </a:r>
            <a:r>
              <a:rPr sz="4400" i="1" spc="160" dirty="0">
                <a:solidFill>
                  <a:srgbClr val="FFFFFF"/>
                </a:solidFill>
                <a:latin typeface="Trebuchet MS"/>
                <a:cs typeface="Trebuchet MS"/>
              </a:rPr>
              <a:t>es</a:t>
            </a:r>
            <a:r>
              <a:rPr sz="4400" i="1" spc="-405" dirty="0">
                <a:solidFill>
                  <a:srgbClr val="FFFFFF"/>
                </a:solidFill>
                <a:latin typeface="Trebuchet MS"/>
                <a:cs typeface="Trebuchet MS"/>
              </a:rPr>
              <a:t> </a:t>
            </a:r>
            <a:r>
              <a:rPr sz="4400" i="1" spc="-114" dirty="0">
                <a:solidFill>
                  <a:srgbClr val="FFFFFF"/>
                </a:solidFill>
                <a:latin typeface="Trebuchet MS"/>
                <a:cs typeface="Trebuchet MS"/>
              </a:rPr>
              <a:t>lo</a:t>
            </a:r>
            <a:r>
              <a:rPr sz="4400" i="1" spc="-405" dirty="0">
                <a:solidFill>
                  <a:srgbClr val="FFFFFF"/>
                </a:solidFill>
                <a:latin typeface="Trebuchet MS"/>
                <a:cs typeface="Trebuchet MS"/>
              </a:rPr>
              <a:t> </a:t>
            </a:r>
            <a:r>
              <a:rPr sz="4400" i="1" spc="-25" dirty="0">
                <a:solidFill>
                  <a:srgbClr val="FFFFFF"/>
                </a:solidFill>
                <a:latin typeface="Trebuchet MS"/>
                <a:cs typeface="Trebuchet MS"/>
              </a:rPr>
              <a:t>que </a:t>
            </a:r>
            <a:r>
              <a:rPr sz="4400" i="1" dirty="0">
                <a:solidFill>
                  <a:srgbClr val="FFFFFF"/>
                </a:solidFill>
                <a:latin typeface="Trebuchet MS"/>
                <a:cs typeface="Trebuchet MS"/>
              </a:rPr>
              <a:t>Crisóstomo</a:t>
            </a:r>
            <a:r>
              <a:rPr sz="4400" i="1" spc="-420" dirty="0">
                <a:solidFill>
                  <a:srgbClr val="FFFFFF"/>
                </a:solidFill>
                <a:latin typeface="Trebuchet MS"/>
                <a:cs typeface="Trebuchet MS"/>
              </a:rPr>
              <a:t> </a:t>
            </a:r>
            <a:r>
              <a:rPr sz="4400" i="1" spc="-90" dirty="0">
                <a:solidFill>
                  <a:srgbClr val="FFFFFF"/>
                </a:solidFill>
                <a:latin typeface="Trebuchet MS"/>
                <a:cs typeface="Trebuchet MS"/>
              </a:rPr>
              <a:t>llamó</a:t>
            </a:r>
            <a:r>
              <a:rPr sz="4400" i="1" spc="-400" dirty="0">
                <a:solidFill>
                  <a:srgbClr val="FFFFFF"/>
                </a:solidFill>
                <a:latin typeface="Trebuchet MS"/>
                <a:cs typeface="Trebuchet MS"/>
              </a:rPr>
              <a:t> </a:t>
            </a:r>
            <a:r>
              <a:rPr sz="4400" i="1" spc="-140" dirty="0">
                <a:solidFill>
                  <a:srgbClr val="FFFFFF"/>
                </a:solidFill>
                <a:latin typeface="Trebuchet MS"/>
                <a:cs typeface="Trebuchet MS"/>
              </a:rPr>
              <a:t>la</a:t>
            </a:r>
            <a:r>
              <a:rPr sz="4400" i="1" spc="-380" dirty="0">
                <a:solidFill>
                  <a:srgbClr val="FFFFFF"/>
                </a:solidFill>
                <a:latin typeface="Trebuchet MS"/>
                <a:cs typeface="Trebuchet MS"/>
              </a:rPr>
              <a:t> </a:t>
            </a:r>
            <a:r>
              <a:rPr sz="4400" i="1" spc="60" dirty="0">
                <a:solidFill>
                  <a:srgbClr val="FFFFFF"/>
                </a:solidFill>
                <a:latin typeface="Trebuchet MS"/>
                <a:cs typeface="Trebuchet MS"/>
              </a:rPr>
              <a:t>condescendencia</a:t>
            </a:r>
            <a:r>
              <a:rPr sz="4400" i="1" spc="-425" dirty="0">
                <a:solidFill>
                  <a:srgbClr val="FFFFFF"/>
                </a:solidFill>
                <a:latin typeface="Trebuchet MS"/>
                <a:cs typeface="Trebuchet MS"/>
              </a:rPr>
              <a:t> </a:t>
            </a:r>
            <a:r>
              <a:rPr sz="4400" i="1" spc="-35" dirty="0">
                <a:solidFill>
                  <a:srgbClr val="FFFFFF"/>
                </a:solidFill>
                <a:latin typeface="Trebuchet MS"/>
                <a:cs typeface="Trebuchet MS"/>
              </a:rPr>
              <a:t>de</a:t>
            </a:r>
            <a:r>
              <a:rPr sz="4400" i="1" spc="-385" dirty="0">
                <a:solidFill>
                  <a:srgbClr val="FFFFFF"/>
                </a:solidFill>
                <a:latin typeface="Trebuchet MS"/>
                <a:cs typeface="Trebuchet MS"/>
              </a:rPr>
              <a:t> </a:t>
            </a:r>
            <a:r>
              <a:rPr sz="4400" i="1" spc="-25" dirty="0">
                <a:solidFill>
                  <a:srgbClr val="FFFFFF"/>
                </a:solidFill>
                <a:latin typeface="Trebuchet MS"/>
                <a:cs typeface="Trebuchet MS"/>
              </a:rPr>
              <a:t>la </a:t>
            </a:r>
            <a:r>
              <a:rPr sz="4400" i="1" spc="-155" dirty="0">
                <a:solidFill>
                  <a:srgbClr val="FFFFFF"/>
                </a:solidFill>
                <a:latin typeface="Trebuchet MS"/>
                <a:cs typeface="Trebuchet MS"/>
              </a:rPr>
              <a:t>Escritura,</a:t>
            </a:r>
            <a:r>
              <a:rPr sz="4400" i="1" spc="-385" dirty="0">
                <a:solidFill>
                  <a:srgbClr val="FFFFFF"/>
                </a:solidFill>
                <a:latin typeface="Trebuchet MS"/>
                <a:cs typeface="Trebuchet MS"/>
              </a:rPr>
              <a:t> </a:t>
            </a:r>
            <a:r>
              <a:rPr sz="4400" i="1" spc="-140" dirty="0">
                <a:solidFill>
                  <a:srgbClr val="FFFFFF"/>
                </a:solidFill>
                <a:latin typeface="Trebuchet MS"/>
                <a:cs typeface="Trebuchet MS"/>
              </a:rPr>
              <a:t>la</a:t>
            </a:r>
            <a:r>
              <a:rPr sz="4400" i="1" spc="-380" dirty="0">
                <a:solidFill>
                  <a:srgbClr val="FFFFFF"/>
                </a:solidFill>
                <a:latin typeface="Trebuchet MS"/>
                <a:cs typeface="Trebuchet MS"/>
              </a:rPr>
              <a:t> </a:t>
            </a:r>
            <a:r>
              <a:rPr sz="4400" i="1" dirty="0">
                <a:solidFill>
                  <a:srgbClr val="FFFFFF"/>
                </a:solidFill>
                <a:latin typeface="Trebuchet MS"/>
                <a:cs typeface="Trebuchet MS"/>
              </a:rPr>
              <a:t>enseñanza</a:t>
            </a:r>
            <a:r>
              <a:rPr sz="4400" i="1" spc="-380" dirty="0">
                <a:solidFill>
                  <a:srgbClr val="FFFFFF"/>
                </a:solidFill>
                <a:latin typeface="Trebuchet MS"/>
                <a:cs typeface="Trebuchet MS"/>
              </a:rPr>
              <a:t> </a:t>
            </a:r>
            <a:r>
              <a:rPr sz="4400" i="1" spc="-35" dirty="0">
                <a:solidFill>
                  <a:srgbClr val="FFFFFF"/>
                </a:solidFill>
                <a:latin typeface="Trebuchet MS"/>
                <a:cs typeface="Trebuchet MS"/>
              </a:rPr>
              <a:t>de</a:t>
            </a:r>
            <a:r>
              <a:rPr sz="4400" i="1" spc="-380" dirty="0">
                <a:solidFill>
                  <a:srgbClr val="FFFFFF"/>
                </a:solidFill>
                <a:latin typeface="Trebuchet MS"/>
                <a:cs typeface="Trebuchet MS"/>
              </a:rPr>
              <a:t> </a:t>
            </a:r>
            <a:r>
              <a:rPr sz="4400" i="1" spc="-35" dirty="0">
                <a:solidFill>
                  <a:srgbClr val="FFFFFF"/>
                </a:solidFill>
                <a:latin typeface="Trebuchet MS"/>
                <a:cs typeface="Trebuchet MS"/>
              </a:rPr>
              <a:t>que</a:t>
            </a:r>
            <a:r>
              <a:rPr sz="4400" i="1" spc="-380" dirty="0">
                <a:solidFill>
                  <a:srgbClr val="FFFFFF"/>
                </a:solidFill>
                <a:latin typeface="Trebuchet MS"/>
                <a:cs typeface="Trebuchet MS"/>
              </a:rPr>
              <a:t> </a:t>
            </a:r>
            <a:r>
              <a:rPr sz="4400" i="1" spc="-130" dirty="0">
                <a:solidFill>
                  <a:srgbClr val="FFFFFF"/>
                </a:solidFill>
                <a:latin typeface="Trebuchet MS"/>
                <a:cs typeface="Trebuchet MS"/>
              </a:rPr>
              <a:t>la</a:t>
            </a:r>
            <a:r>
              <a:rPr sz="4400" i="1" spc="-380" dirty="0">
                <a:solidFill>
                  <a:srgbClr val="FFFFFF"/>
                </a:solidFill>
                <a:latin typeface="Trebuchet MS"/>
                <a:cs typeface="Trebuchet MS"/>
              </a:rPr>
              <a:t> </a:t>
            </a:r>
            <a:r>
              <a:rPr sz="4400" i="1" spc="-10" dirty="0">
                <a:solidFill>
                  <a:srgbClr val="FFFFFF"/>
                </a:solidFill>
                <a:latin typeface="Trebuchet MS"/>
                <a:cs typeface="Trebuchet MS"/>
              </a:rPr>
              <a:t>revelación </a:t>
            </a:r>
            <a:r>
              <a:rPr sz="4400" i="1" spc="-35" dirty="0">
                <a:solidFill>
                  <a:srgbClr val="FFFFFF"/>
                </a:solidFill>
                <a:latin typeface="Trebuchet MS"/>
                <a:cs typeface="Trebuchet MS"/>
              </a:rPr>
              <a:t>de</a:t>
            </a:r>
            <a:r>
              <a:rPr sz="4400" i="1" spc="-405" dirty="0">
                <a:solidFill>
                  <a:srgbClr val="FFFFFF"/>
                </a:solidFill>
                <a:latin typeface="Trebuchet MS"/>
                <a:cs typeface="Trebuchet MS"/>
              </a:rPr>
              <a:t> </a:t>
            </a:r>
            <a:r>
              <a:rPr sz="4400" i="1" spc="95" dirty="0">
                <a:solidFill>
                  <a:srgbClr val="FFFFFF"/>
                </a:solidFill>
                <a:latin typeface="Trebuchet MS"/>
                <a:cs typeface="Trebuchet MS"/>
              </a:rPr>
              <a:t>Dios</a:t>
            </a:r>
            <a:r>
              <a:rPr sz="4400" i="1" spc="-405" dirty="0">
                <a:solidFill>
                  <a:srgbClr val="FFFFFF"/>
                </a:solidFill>
                <a:latin typeface="Trebuchet MS"/>
                <a:cs typeface="Trebuchet MS"/>
              </a:rPr>
              <a:t> </a:t>
            </a:r>
            <a:r>
              <a:rPr sz="4400" i="1" spc="-10" dirty="0">
                <a:solidFill>
                  <a:srgbClr val="FFFFFF"/>
                </a:solidFill>
                <a:latin typeface="Trebuchet MS"/>
                <a:cs typeface="Trebuchet MS"/>
              </a:rPr>
              <a:t>en</a:t>
            </a:r>
            <a:r>
              <a:rPr sz="4400" i="1" spc="-405" dirty="0">
                <a:solidFill>
                  <a:srgbClr val="FFFFFF"/>
                </a:solidFill>
                <a:latin typeface="Trebuchet MS"/>
                <a:cs typeface="Trebuchet MS"/>
              </a:rPr>
              <a:t> </a:t>
            </a:r>
            <a:r>
              <a:rPr sz="4400" i="1" spc="-130" dirty="0">
                <a:solidFill>
                  <a:srgbClr val="FFFFFF"/>
                </a:solidFill>
                <a:latin typeface="Trebuchet MS"/>
                <a:cs typeface="Trebuchet MS"/>
              </a:rPr>
              <a:t>la</a:t>
            </a:r>
            <a:r>
              <a:rPr sz="4400" i="1" spc="-405" dirty="0">
                <a:solidFill>
                  <a:srgbClr val="FFFFFF"/>
                </a:solidFill>
                <a:latin typeface="Trebuchet MS"/>
                <a:cs typeface="Trebuchet MS"/>
              </a:rPr>
              <a:t> </a:t>
            </a:r>
            <a:r>
              <a:rPr sz="4400" i="1" spc="-114" dirty="0">
                <a:solidFill>
                  <a:srgbClr val="FFFFFF"/>
                </a:solidFill>
                <a:latin typeface="Trebuchet MS"/>
                <a:cs typeface="Trebuchet MS"/>
              </a:rPr>
              <a:t>Escritura</a:t>
            </a:r>
            <a:r>
              <a:rPr sz="4400" i="1" spc="-400" dirty="0">
                <a:solidFill>
                  <a:srgbClr val="FFFFFF"/>
                </a:solidFill>
                <a:latin typeface="Trebuchet MS"/>
                <a:cs typeface="Trebuchet MS"/>
              </a:rPr>
              <a:t> </a:t>
            </a:r>
            <a:r>
              <a:rPr sz="4400" i="1" spc="-175" dirty="0">
                <a:solidFill>
                  <a:srgbClr val="FFFFFF"/>
                </a:solidFill>
                <a:latin typeface="Trebuchet MS"/>
                <a:cs typeface="Trebuchet MS"/>
              </a:rPr>
              <a:t>permite</a:t>
            </a:r>
            <a:r>
              <a:rPr sz="4400" i="1" spc="-425" dirty="0">
                <a:solidFill>
                  <a:srgbClr val="FFFFFF"/>
                </a:solidFill>
                <a:latin typeface="Trebuchet MS"/>
                <a:cs typeface="Trebuchet MS"/>
              </a:rPr>
              <a:t> </a:t>
            </a:r>
            <a:r>
              <a:rPr sz="4400" i="1" spc="-140" dirty="0">
                <a:solidFill>
                  <a:srgbClr val="FFFFFF"/>
                </a:solidFill>
                <a:latin typeface="Trebuchet MS"/>
                <a:cs typeface="Trebuchet MS"/>
              </a:rPr>
              <a:t>la</a:t>
            </a:r>
            <a:r>
              <a:rPr sz="4400" i="1" spc="-405" dirty="0">
                <a:solidFill>
                  <a:srgbClr val="FFFFFF"/>
                </a:solidFill>
                <a:latin typeface="Trebuchet MS"/>
                <a:cs typeface="Trebuchet MS"/>
              </a:rPr>
              <a:t> </a:t>
            </a:r>
            <a:r>
              <a:rPr sz="4400" i="1" spc="-85" dirty="0">
                <a:solidFill>
                  <a:srgbClr val="FFFFFF"/>
                </a:solidFill>
                <a:latin typeface="Trebuchet MS"/>
                <a:cs typeface="Trebuchet MS"/>
              </a:rPr>
              <a:t>fragilidad </a:t>
            </a:r>
            <a:r>
              <a:rPr sz="4400" i="1" spc="-35" dirty="0">
                <a:solidFill>
                  <a:srgbClr val="FFFFFF"/>
                </a:solidFill>
                <a:latin typeface="Trebuchet MS"/>
                <a:cs typeface="Trebuchet MS"/>
              </a:rPr>
              <a:t>de</a:t>
            </a:r>
            <a:r>
              <a:rPr sz="4400" i="1" spc="-375" dirty="0">
                <a:solidFill>
                  <a:srgbClr val="FFFFFF"/>
                </a:solidFill>
                <a:latin typeface="Trebuchet MS"/>
                <a:cs typeface="Trebuchet MS"/>
              </a:rPr>
              <a:t> </a:t>
            </a:r>
            <a:r>
              <a:rPr sz="4400" i="1" spc="50" dirty="0">
                <a:solidFill>
                  <a:srgbClr val="FFFFFF"/>
                </a:solidFill>
                <a:latin typeface="Trebuchet MS"/>
                <a:cs typeface="Trebuchet MS"/>
              </a:rPr>
              <a:t>los</a:t>
            </a:r>
            <a:r>
              <a:rPr sz="4400" i="1" spc="-370" dirty="0">
                <a:solidFill>
                  <a:srgbClr val="FFFFFF"/>
                </a:solidFill>
                <a:latin typeface="Trebuchet MS"/>
                <a:cs typeface="Trebuchet MS"/>
              </a:rPr>
              <a:t> </a:t>
            </a:r>
            <a:r>
              <a:rPr sz="4400" i="1" spc="-10" dirty="0">
                <a:solidFill>
                  <a:srgbClr val="FFFFFF"/>
                </a:solidFill>
                <a:latin typeface="Trebuchet MS"/>
                <a:cs typeface="Trebuchet MS"/>
              </a:rPr>
              <a:t>hombres</a:t>
            </a:r>
            <a:r>
              <a:rPr sz="4400" i="1" spc="-360" dirty="0">
                <a:solidFill>
                  <a:srgbClr val="FFFFFF"/>
                </a:solidFill>
                <a:latin typeface="Trebuchet MS"/>
                <a:cs typeface="Trebuchet MS"/>
              </a:rPr>
              <a:t> </a:t>
            </a:r>
            <a:r>
              <a:rPr sz="4400" i="1" spc="-10" dirty="0">
                <a:solidFill>
                  <a:srgbClr val="FFFF00"/>
                </a:solidFill>
                <a:latin typeface="Trebuchet MS"/>
                <a:cs typeface="Trebuchet MS"/>
              </a:rPr>
              <a:t>en</a:t>
            </a:r>
            <a:r>
              <a:rPr sz="4400" i="1" spc="-370" dirty="0">
                <a:solidFill>
                  <a:srgbClr val="FFFF00"/>
                </a:solidFill>
                <a:latin typeface="Trebuchet MS"/>
                <a:cs typeface="Trebuchet MS"/>
              </a:rPr>
              <a:t> </a:t>
            </a:r>
            <a:r>
              <a:rPr sz="4400" i="1" spc="165" dirty="0">
                <a:solidFill>
                  <a:srgbClr val="FFFF00"/>
                </a:solidFill>
                <a:latin typeface="Trebuchet MS"/>
                <a:cs typeface="Trebuchet MS"/>
              </a:rPr>
              <a:t>su</a:t>
            </a:r>
            <a:r>
              <a:rPr sz="4400" i="1" spc="-370" dirty="0">
                <a:solidFill>
                  <a:srgbClr val="FFFF00"/>
                </a:solidFill>
                <a:latin typeface="Trebuchet MS"/>
                <a:cs typeface="Trebuchet MS"/>
              </a:rPr>
              <a:t> </a:t>
            </a:r>
            <a:r>
              <a:rPr sz="4400" i="1" dirty="0">
                <a:solidFill>
                  <a:srgbClr val="FFFF00"/>
                </a:solidFill>
                <a:latin typeface="Trebuchet MS"/>
                <a:cs typeface="Trebuchet MS"/>
              </a:rPr>
              <a:t>capacidad</a:t>
            </a:r>
            <a:r>
              <a:rPr sz="4400" i="1" spc="-415" dirty="0">
                <a:solidFill>
                  <a:srgbClr val="FFFF00"/>
                </a:solidFill>
                <a:latin typeface="Trebuchet MS"/>
                <a:cs typeface="Trebuchet MS"/>
              </a:rPr>
              <a:t> </a:t>
            </a:r>
            <a:r>
              <a:rPr sz="4400" i="1" spc="-20" dirty="0">
                <a:solidFill>
                  <a:srgbClr val="FFFF00"/>
                </a:solidFill>
                <a:latin typeface="Trebuchet MS"/>
                <a:cs typeface="Trebuchet MS"/>
              </a:rPr>
              <a:t>para </a:t>
            </a:r>
            <a:r>
              <a:rPr sz="4400" i="1" spc="-55" dirty="0">
                <a:solidFill>
                  <a:srgbClr val="FFFF00"/>
                </a:solidFill>
                <a:latin typeface="Trebuchet MS"/>
                <a:cs typeface="Trebuchet MS"/>
              </a:rPr>
              <a:t>entenderla</a:t>
            </a:r>
            <a:r>
              <a:rPr sz="4400" i="1" spc="-55" dirty="0">
                <a:solidFill>
                  <a:srgbClr val="FFFFFF"/>
                </a:solidFill>
                <a:latin typeface="Trebuchet MS"/>
                <a:cs typeface="Trebuchet MS"/>
              </a:rPr>
              <a:t>.</a:t>
            </a:r>
            <a:endParaRPr sz="4400" dirty="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7B9A9BC-5288-490B-8630-E811263B50BA}"/>
              </a:ext>
            </a:extLst>
          </p:cNvPr>
          <p:cNvSpPr/>
          <p:nvPr/>
        </p:nvSpPr>
        <p:spPr>
          <a:xfrm>
            <a:off x="0" y="-1"/>
            <a:ext cx="12192000" cy="68579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219200" y="-304800"/>
            <a:ext cx="8534400" cy="1507067"/>
          </a:xfrm>
          <a:prstGeom prst="rect">
            <a:avLst/>
          </a:prstGeom>
        </p:spPr>
        <p:txBody>
          <a:bodyPr vert="horz" wrap="square" lIns="0" tIns="172415" rIns="0" bIns="0" rtlCol="0">
            <a:spAutoFit/>
          </a:bodyPr>
          <a:lstStyle/>
          <a:p>
            <a:pPr marL="461009">
              <a:lnSpc>
                <a:spcPct val="100000"/>
              </a:lnSpc>
              <a:spcBef>
                <a:spcPts val="105"/>
              </a:spcBef>
            </a:pPr>
            <a:r>
              <a:rPr spc="-10" dirty="0"/>
              <a:t>CRISÓSTOMO</a:t>
            </a:r>
          </a:p>
        </p:txBody>
      </p:sp>
      <p:sp>
        <p:nvSpPr>
          <p:cNvPr id="3" name="object 3"/>
          <p:cNvSpPr txBox="1"/>
          <p:nvPr/>
        </p:nvSpPr>
        <p:spPr>
          <a:xfrm>
            <a:off x="416283" y="1600200"/>
            <a:ext cx="5534660" cy="4312920"/>
          </a:xfrm>
          <a:prstGeom prst="rect">
            <a:avLst/>
          </a:prstGeom>
        </p:spPr>
        <p:txBody>
          <a:bodyPr vert="horz" wrap="square" lIns="0" tIns="54610" rIns="0" bIns="0" rtlCol="0">
            <a:spAutoFit/>
          </a:bodyPr>
          <a:lstStyle/>
          <a:p>
            <a:pPr marL="12700" marR="5080">
              <a:lnSpc>
                <a:spcPct val="90000"/>
              </a:lnSpc>
              <a:spcBef>
                <a:spcPts val="430"/>
              </a:spcBef>
            </a:pPr>
            <a:r>
              <a:rPr sz="2800" spc="105" dirty="0">
                <a:solidFill>
                  <a:srgbClr val="FFFFFF"/>
                </a:solidFill>
                <a:latin typeface="Times New Roman"/>
                <a:cs typeface="Times New Roman"/>
              </a:rPr>
              <a:t>“Observemos</a:t>
            </a:r>
            <a:r>
              <a:rPr sz="2800" spc="35" dirty="0">
                <a:solidFill>
                  <a:srgbClr val="FFFFFF"/>
                </a:solidFill>
                <a:latin typeface="Times New Roman"/>
                <a:cs typeface="Times New Roman"/>
              </a:rPr>
              <a:t> </a:t>
            </a:r>
            <a:r>
              <a:rPr sz="2800" spc="125" dirty="0">
                <a:solidFill>
                  <a:srgbClr val="FFFFFF"/>
                </a:solidFill>
                <a:latin typeface="Times New Roman"/>
                <a:cs typeface="Times New Roman"/>
              </a:rPr>
              <a:t>cómo</a:t>
            </a:r>
            <a:r>
              <a:rPr sz="2800" spc="-10" dirty="0">
                <a:solidFill>
                  <a:srgbClr val="FFFFFF"/>
                </a:solidFill>
                <a:latin typeface="Times New Roman"/>
                <a:cs typeface="Times New Roman"/>
              </a:rPr>
              <a:t> </a:t>
            </a:r>
            <a:r>
              <a:rPr sz="2800" spc="110" dirty="0">
                <a:solidFill>
                  <a:srgbClr val="FFFFFF"/>
                </a:solidFill>
                <a:latin typeface="Times New Roman"/>
                <a:cs typeface="Times New Roman"/>
              </a:rPr>
              <a:t>la</a:t>
            </a:r>
            <a:r>
              <a:rPr sz="2800" spc="-30" dirty="0">
                <a:solidFill>
                  <a:srgbClr val="FFFFFF"/>
                </a:solidFill>
                <a:latin typeface="Times New Roman"/>
                <a:cs typeface="Times New Roman"/>
              </a:rPr>
              <a:t> </a:t>
            </a:r>
            <a:r>
              <a:rPr sz="2800" spc="100" dirty="0">
                <a:solidFill>
                  <a:srgbClr val="FFFFFF"/>
                </a:solidFill>
                <a:latin typeface="Times New Roman"/>
                <a:cs typeface="Times New Roman"/>
              </a:rPr>
              <a:t>Sagrada </a:t>
            </a:r>
            <a:r>
              <a:rPr sz="2800" spc="114" dirty="0">
                <a:solidFill>
                  <a:srgbClr val="FFFFFF"/>
                </a:solidFill>
                <a:latin typeface="Times New Roman"/>
                <a:cs typeface="Times New Roman"/>
              </a:rPr>
              <a:t>Escritura</a:t>
            </a:r>
            <a:r>
              <a:rPr sz="2800" spc="-15" dirty="0">
                <a:solidFill>
                  <a:srgbClr val="FFFFFF"/>
                </a:solidFill>
                <a:latin typeface="Times New Roman"/>
                <a:cs typeface="Times New Roman"/>
              </a:rPr>
              <a:t> </a:t>
            </a:r>
            <a:r>
              <a:rPr sz="2800" spc="165" dirty="0">
                <a:solidFill>
                  <a:srgbClr val="FFFFFF"/>
                </a:solidFill>
                <a:latin typeface="Times New Roman"/>
                <a:cs typeface="Times New Roman"/>
              </a:rPr>
              <a:t>narra</a:t>
            </a:r>
            <a:r>
              <a:rPr sz="2800" spc="-10" dirty="0">
                <a:solidFill>
                  <a:srgbClr val="FFFFFF"/>
                </a:solidFill>
                <a:latin typeface="Times New Roman"/>
                <a:cs typeface="Times New Roman"/>
              </a:rPr>
              <a:t> </a:t>
            </a:r>
            <a:r>
              <a:rPr sz="2800" spc="170" dirty="0">
                <a:solidFill>
                  <a:srgbClr val="FFFFFF"/>
                </a:solidFill>
                <a:latin typeface="Times New Roman"/>
                <a:cs typeface="Times New Roman"/>
              </a:rPr>
              <a:t>todo</a:t>
            </a:r>
            <a:r>
              <a:rPr sz="2800" spc="-15" dirty="0">
                <a:solidFill>
                  <a:srgbClr val="FFFFFF"/>
                </a:solidFill>
                <a:latin typeface="Times New Roman"/>
                <a:cs typeface="Times New Roman"/>
              </a:rPr>
              <a:t> </a:t>
            </a:r>
            <a:r>
              <a:rPr sz="2800" spc="170" dirty="0">
                <a:solidFill>
                  <a:srgbClr val="FFFFFF"/>
                </a:solidFill>
                <a:latin typeface="Times New Roman"/>
                <a:cs typeface="Times New Roman"/>
              </a:rPr>
              <a:t>a</a:t>
            </a:r>
            <a:r>
              <a:rPr sz="2800" spc="-10" dirty="0">
                <a:solidFill>
                  <a:srgbClr val="FFFFFF"/>
                </a:solidFill>
                <a:latin typeface="Times New Roman"/>
                <a:cs typeface="Times New Roman"/>
              </a:rPr>
              <a:t> </a:t>
            </a:r>
            <a:r>
              <a:rPr sz="2800" spc="120" dirty="0">
                <a:solidFill>
                  <a:srgbClr val="FFFFFF"/>
                </a:solidFill>
                <a:latin typeface="Times New Roman"/>
                <a:cs typeface="Times New Roman"/>
              </a:rPr>
              <a:t>la</a:t>
            </a:r>
            <a:r>
              <a:rPr sz="2800" spc="-25" dirty="0">
                <a:solidFill>
                  <a:srgbClr val="FFFFFF"/>
                </a:solidFill>
                <a:latin typeface="Times New Roman"/>
                <a:cs typeface="Times New Roman"/>
              </a:rPr>
              <a:t> </a:t>
            </a:r>
            <a:r>
              <a:rPr sz="2800" spc="175" dirty="0">
                <a:solidFill>
                  <a:srgbClr val="FFFFFF"/>
                </a:solidFill>
                <a:latin typeface="Times New Roman"/>
                <a:cs typeface="Times New Roman"/>
              </a:rPr>
              <a:t>manera </a:t>
            </a:r>
            <a:r>
              <a:rPr sz="2800" spc="190" dirty="0">
                <a:solidFill>
                  <a:srgbClr val="FFFFFF"/>
                </a:solidFill>
                <a:latin typeface="Times New Roman"/>
                <a:cs typeface="Times New Roman"/>
              </a:rPr>
              <a:t>humana,</a:t>
            </a:r>
            <a:r>
              <a:rPr sz="2800" spc="-140" dirty="0">
                <a:solidFill>
                  <a:srgbClr val="FFFFFF"/>
                </a:solidFill>
                <a:latin typeface="Times New Roman"/>
                <a:cs typeface="Times New Roman"/>
              </a:rPr>
              <a:t> </a:t>
            </a:r>
            <a:r>
              <a:rPr sz="2800" spc="125" dirty="0">
                <a:solidFill>
                  <a:srgbClr val="FFFFFF"/>
                </a:solidFill>
                <a:latin typeface="Times New Roman"/>
                <a:cs typeface="Times New Roman"/>
              </a:rPr>
              <a:t>incluso</a:t>
            </a:r>
            <a:r>
              <a:rPr sz="2800" dirty="0">
                <a:solidFill>
                  <a:srgbClr val="FFFFFF"/>
                </a:solidFill>
                <a:latin typeface="Times New Roman"/>
                <a:cs typeface="Times New Roman"/>
              </a:rPr>
              <a:t> </a:t>
            </a:r>
            <a:r>
              <a:rPr sz="2800" spc="145" dirty="0">
                <a:solidFill>
                  <a:srgbClr val="FFFFFF"/>
                </a:solidFill>
                <a:latin typeface="Times New Roman"/>
                <a:cs typeface="Times New Roman"/>
              </a:rPr>
              <a:t>por</a:t>
            </a:r>
            <a:r>
              <a:rPr sz="2800" spc="-5" dirty="0">
                <a:solidFill>
                  <a:srgbClr val="FFFFFF"/>
                </a:solidFill>
                <a:latin typeface="Times New Roman"/>
                <a:cs typeface="Times New Roman"/>
              </a:rPr>
              <a:t> </a:t>
            </a:r>
            <a:r>
              <a:rPr sz="2800" spc="114" dirty="0">
                <a:solidFill>
                  <a:srgbClr val="FFFFFF"/>
                </a:solidFill>
                <a:latin typeface="Times New Roman"/>
                <a:cs typeface="Times New Roman"/>
              </a:rPr>
              <a:t>consideración </a:t>
            </a:r>
            <a:r>
              <a:rPr sz="2800" spc="135" dirty="0">
                <a:solidFill>
                  <a:srgbClr val="FFFFFF"/>
                </a:solidFill>
                <a:latin typeface="Times New Roman"/>
                <a:cs typeface="Times New Roman"/>
              </a:rPr>
              <a:t>hacia</a:t>
            </a:r>
            <a:r>
              <a:rPr sz="2800" spc="-35" dirty="0">
                <a:solidFill>
                  <a:srgbClr val="FFFFFF"/>
                </a:solidFill>
                <a:latin typeface="Times New Roman"/>
                <a:cs typeface="Times New Roman"/>
              </a:rPr>
              <a:t> </a:t>
            </a:r>
            <a:r>
              <a:rPr sz="2800" spc="140" dirty="0">
                <a:solidFill>
                  <a:srgbClr val="FFFFFF"/>
                </a:solidFill>
                <a:latin typeface="Times New Roman"/>
                <a:cs typeface="Times New Roman"/>
              </a:rPr>
              <a:t>nosotros.</a:t>
            </a:r>
            <a:r>
              <a:rPr sz="2800" spc="-95" dirty="0">
                <a:solidFill>
                  <a:srgbClr val="FFFFFF"/>
                </a:solidFill>
                <a:latin typeface="Times New Roman"/>
                <a:cs typeface="Times New Roman"/>
              </a:rPr>
              <a:t> </a:t>
            </a:r>
            <a:r>
              <a:rPr sz="2800" dirty="0">
                <a:solidFill>
                  <a:srgbClr val="FFFFFF"/>
                </a:solidFill>
                <a:latin typeface="Times New Roman"/>
                <a:cs typeface="Times New Roman"/>
              </a:rPr>
              <a:t>Es</a:t>
            </a:r>
            <a:r>
              <a:rPr sz="2800" spc="-5" dirty="0">
                <a:solidFill>
                  <a:srgbClr val="FFFFFF"/>
                </a:solidFill>
                <a:latin typeface="Times New Roman"/>
                <a:cs typeface="Times New Roman"/>
              </a:rPr>
              <a:t> </a:t>
            </a:r>
            <a:r>
              <a:rPr sz="2800" spc="85" dirty="0">
                <a:solidFill>
                  <a:srgbClr val="FFFFFF"/>
                </a:solidFill>
                <a:latin typeface="Times New Roman"/>
                <a:cs typeface="Times New Roman"/>
              </a:rPr>
              <a:t>decir,</a:t>
            </a:r>
            <a:r>
              <a:rPr sz="2800" spc="-114" dirty="0">
                <a:solidFill>
                  <a:srgbClr val="FFFFFF"/>
                </a:solidFill>
                <a:latin typeface="Times New Roman"/>
                <a:cs typeface="Times New Roman"/>
              </a:rPr>
              <a:t> </a:t>
            </a:r>
            <a:r>
              <a:rPr sz="2800" spc="185" dirty="0">
                <a:solidFill>
                  <a:srgbClr val="FFFFFF"/>
                </a:solidFill>
                <a:latin typeface="Times New Roman"/>
                <a:cs typeface="Times New Roman"/>
              </a:rPr>
              <a:t>no</a:t>
            </a:r>
            <a:r>
              <a:rPr sz="2800" spc="-5" dirty="0">
                <a:solidFill>
                  <a:srgbClr val="FFFFFF"/>
                </a:solidFill>
                <a:latin typeface="Times New Roman"/>
                <a:cs typeface="Times New Roman"/>
              </a:rPr>
              <a:t> </a:t>
            </a:r>
            <a:r>
              <a:rPr sz="2800" spc="140" dirty="0">
                <a:solidFill>
                  <a:srgbClr val="FFFFFF"/>
                </a:solidFill>
                <a:latin typeface="Times New Roman"/>
                <a:cs typeface="Times New Roman"/>
              </a:rPr>
              <a:t>habría </a:t>
            </a:r>
            <a:r>
              <a:rPr sz="2800" spc="114" dirty="0">
                <a:solidFill>
                  <a:srgbClr val="FFFFFF"/>
                </a:solidFill>
                <a:latin typeface="Times New Roman"/>
                <a:cs typeface="Times New Roman"/>
              </a:rPr>
              <a:t>sido</a:t>
            </a:r>
            <a:r>
              <a:rPr sz="2800" spc="-25" dirty="0">
                <a:solidFill>
                  <a:srgbClr val="FFFFFF"/>
                </a:solidFill>
                <a:latin typeface="Times New Roman"/>
                <a:cs typeface="Times New Roman"/>
              </a:rPr>
              <a:t> </a:t>
            </a:r>
            <a:r>
              <a:rPr sz="2800" spc="114" dirty="0">
                <a:solidFill>
                  <a:srgbClr val="FFFFFF"/>
                </a:solidFill>
                <a:latin typeface="Times New Roman"/>
                <a:cs typeface="Times New Roman"/>
              </a:rPr>
              <a:t>posible</a:t>
            </a:r>
            <a:r>
              <a:rPr sz="2800" dirty="0">
                <a:solidFill>
                  <a:srgbClr val="FFFFFF"/>
                </a:solidFill>
                <a:latin typeface="Times New Roman"/>
                <a:cs typeface="Times New Roman"/>
              </a:rPr>
              <a:t> </a:t>
            </a:r>
            <a:r>
              <a:rPr sz="2800" spc="155" dirty="0">
                <a:solidFill>
                  <a:srgbClr val="FFFFFF"/>
                </a:solidFill>
                <a:latin typeface="Times New Roman"/>
                <a:cs typeface="Times New Roman"/>
              </a:rPr>
              <a:t>para</a:t>
            </a:r>
            <a:r>
              <a:rPr sz="2800" spc="-15" dirty="0">
                <a:solidFill>
                  <a:srgbClr val="FFFFFF"/>
                </a:solidFill>
                <a:latin typeface="Times New Roman"/>
                <a:cs typeface="Times New Roman"/>
              </a:rPr>
              <a:t> </a:t>
            </a:r>
            <a:r>
              <a:rPr sz="2800" spc="150" dirty="0">
                <a:solidFill>
                  <a:srgbClr val="FFFFFF"/>
                </a:solidFill>
                <a:latin typeface="Times New Roman"/>
                <a:cs typeface="Times New Roman"/>
              </a:rPr>
              <a:t>nosotros</a:t>
            </a:r>
            <a:r>
              <a:rPr sz="2800" spc="15" dirty="0">
                <a:solidFill>
                  <a:srgbClr val="FFFFFF"/>
                </a:solidFill>
                <a:latin typeface="Times New Roman"/>
                <a:cs typeface="Times New Roman"/>
              </a:rPr>
              <a:t> </a:t>
            </a:r>
            <a:r>
              <a:rPr sz="2800" spc="130" dirty="0">
                <a:solidFill>
                  <a:srgbClr val="FFFFFF"/>
                </a:solidFill>
                <a:latin typeface="Times New Roman"/>
                <a:cs typeface="Times New Roman"/>
              </a:rPr>
              <a:t>de </a:t>
            </a:r>
            <a:r>
              <a:rPr sz="2800" spc="175" dirty="0">
                <a:solidFill>
                  <a:srgbClr val="FFFFFF"/>
                </a:solidFill>
                <a:latin typeface="Times New Roman"/>
                <a:cs typeface="Times New Roman"/>
              </a:rPr>
              <a:t>ninguna</a:t>
            </a:r>
            <a:r>
              <a:rPr sz="2800" spc="5" dirty="0">
                <a:solidFill>
                  <a:srgbClr val="FFFFFF"/>
                </a:solidFill>
                <a:latin typeface="Times New Roman"/>
                <a:cs typeface="Times New Roman"/>
              </a:rPr>
              <a:t> </a:t>
            </a:r>
            <a:r>
              <a:rPr sz="2800" spc="160" dirty="0">
                <a:solidFill>
                  <a:srgbClr val="FFFFFF"/>
                </a:solidFill>
                <a:latin typeface="Times New Roman"/>
                <a:cs typeface="Times New Roman"/>
              </a:rPr>
              <a:t>otra</a:t>
            </a:r>
            <a:r>
              <a:rPr sz="2800" spc="5" dirty="0">
                <a:solidFill>
                  <a:srgbClr val="FFFFFF"/>
                </a:solidFill>
                <a:latin typeface="Times New Roman"/>
                <a:cs typeface="Times New Roman"/>
              </a:rPr>
              <a:t> </a:t>
            </a:r>
            <a:r>
              <a:rPr sz="2800" spc="185" dirty="0">
                <a:solidFill>
                  <a:srgbClr val="FFFFFF"/>
                </a:solidFill>
                <a:latin typeface="Times New Roman"/>
                <a:cs typeface="Times New Roman"/>
              </a:rPr>
              <a:t>manera</a:t>
            </a:r>
            <a:r>
              <a:rPr sz="2800" spc="10" dirty="0">
                <a:solidFill>
                  <a:srgbClr val="FFFFFF"/>
                </a:solidFill>
                <a:latin typeface="Times New Roman"/>
                <a:cs typeface="Times New Roman"/>
              </a:rPr>
              <a:t> </a:t>
            </a:r>
            <a:r>
              <a:rPr sz="2800" spc="180" dirty="0">
                <a:solidFill>
                  <a:srgbClr val="FFFFFF"/>
                </a:solidFill>
                <a:latin typeface="Times New Roman"/>
                <a:cs typeface="Times New Roman"/>
              </a:rPr>
              <a:t>entender nada</a:t>
            </a:r>
            <a:r>
              <a:rPr sz="2800" spc="-5" dirty="0">
                <a:solidFill>
                  <a:srgbClr val="FFFFFF"/>
                </a:solidFill>
                <a:latin typeface="Times New Roman"/>
                <a:cs typeface="Times New Roman"/>
              </a:rPr>
              <a:t> </a:t>
            </a:r>
            <a:r>
              <a:rPr sz="2800" spc="140" dirty="0">
                <a:solidFill>
                  <a:srgbClr val="FFFFFF"/>
                </a:solidFill>
                <a:latin typeface="Times New Roman"/>
                <a:cs typeface="Times New Roman"/>
              </a:rPr>
              <a:t>de</a:t>
            </a:r>
            <a:r>
              <a:rPr sz="2800" spc="-5" dirty="0">
                <a:solidFill>
                  <a:srgbClr val="FFFFFF"/>
                </a:solidFill>
                <a:latin typeface="Times New Roman"/>
                <a:cs typeface="Times New Roman"/>
              </a:rPr>
              <a:t> </a:t>
            </a:r>
            <a:r>
              <a:rPr sz="2800" spc="95" dirty="0">
                <a:solidFill>
                  <a:srgbClr val="FFFFFF"/>
                </a:solidFill>
                <a:latin typeface="Times New Roman"/>
                <a:cs typeface="Times New Roman"/>
              </a:rPr>
              <a:t>lo</a:t>
            </a:r>
            <a:r>
              <a:rPr sz="2800" spc="-5" dirty="0">
                <a:solidFill>
                  <a:srgbClr val="FFFFFF"/>
                </a:solidFill>
                <a:latin typeface="Times New Roman"/>
                <a:cs typeface="Times New Roman"/>
              </a:rPr>
              <a:t> </a:t>
            </a:r>
            <a:r>
              <a:rPr sz="2800" spc="160" dirty="0">
                <a:solidFill>
                  <a:srgbClr val="FFFFFF"/>
                </a:solidFill>
                <a:latin typeface="Times New Roman"/>
                <a:cs typeface="Times New Roman"/>
              </a:rPr>
              <a:t>que</a:t>
            </a:r>
            <a:r>
              <a:rPr sz="2800" spc="-5" dirty="0">
                <a:solidFill>
                  <a:srgbClr val="FFFFFF"/>
                </a:solidFill>
                <a:latin typeface="Times New Roman"/>
                <a:cs typeface="Times New Roman"/>
              </a:rPr>
              <a:t> </a:t>
            </a:r>
            <a:r>
              <a:rPr sz="2800" spc="135" dirty="0">
                <a:solidFill>
                  <a:srgbClr val="FFFFFF"/>
                </a:solidFill>
                <a:latin typeface="Times New Roman"/>
                <a:cs typeface="Times New Roman"/>
              </a:rPr>
              <a:t>se</a:t>
            </a:r>
            <a:r>
              <a:rPr sz="2800" spc="-5" dirty="0">
                <a:solidFill>
                  <a:srgbClr val="FFFFFF"/>
                </a:solidFill>
                <a:latin typeface="Times New Roman"/>
                <a:cs typeface="Times New Roman"/>
              </a:rPr>
              <a:t> </a:t>
            </a:r>
            <a:r>
              <a:rPr sz="2800" spc="95" dirty="0">
                <a:solidFill>
                  <a:srgbClr val="FFFFFF"/>
                </a:solidFill>
                <a:latin typeface="Times New Roman"/>
                <a:cs typeface="Times New Roman"/>
              </a:rPr>
              <a:t>dice</a:t>
            </a:r>
            <a:r>
              <a:rPr sz="2800" spc="-15" dirty="0">
                <a:solidFill>
                  <a:srgbClr val="FFFFFF"/>
                </a:solidFill>
                <a:latin typeface="Times New Roman"/>
                <a:cs typeface="Times New Roman"/>
              </a:rPr>
              <a:t> </a:t>
            </a:r>
            <a:r>
              <a:rPr sz="2800" i="1" dirty="0">
                <a:solidFill>
                  <a:srgbClr val="FFFF00"/>
                </a:solidFill>
                <a:latin typeface="Times New Roman"/>
                <a:cs typeface="Times New Roman"/>
              </a:rPr>
              <a:t>si</a:t>
            </a:r>
            <a:r>
              <a:rPr sz="2800" i="1" spc="-5" dirty="0">
                <a:solidFill>
                  <a:srgbClr val="FFFF00"/>
                </a:solidFill>
                <a:latin typeface="Times New Roman"/>
                <a:cs typeface="Times New Roman"/>
              </a:rPr>
              <a:t> </a:t>
            </a:r>
            <a:r>
              <a:rPr sz="2800" i="1" spc="80" dirty="0">
                <a:solidFill>
                  <a:srgbClr val="FFFF00"/>
                </a:solidFill>
                <a:latin typeface="Times New Roman"/>
                <a:cs typeface="Times New Roman"/>
              </a:rPr>
              <a:t>no</a:t>
            </a:r>
            <a:r>
              <a:rPr sz="2800" i="1" spc="5" dirty="0">
                <a:solidFill>
                  <a:srgbClr val="FFFF00"/>
                </a:solidFill>
                <a:latin typeface="Times New Roman"/>
                <a:cs typeface="Times New Roman"/>
              </a:rPr>
              <a:t> </a:t>
            </a:r>
            <a:r>
              <a:rPr sz="2800" i="1" spc="-25" dirty="0">
                <a:solidFill>
                  <a:srgbClr val="FFFF00"/>
                </a:solidFill>
                <a:latin typeface="Times New Roman"/>
                <a:cs typeface="Times New Roman"/>
              </a:rPr>
              <a:t>se </a:t>
            </a:r>
            <a:r>
              <a:rPr sz="2800" i="1" spc="60" dirty="0">
                <a:solidFill>
                  <a:srgbClr val="FFFF00"/>
                </a:solidFill>
                <a:latin typeface="Times New Roman"/>
                <a:cs typeface="Times New Roman"/>
              </a:rPr>
              <a:t>hubiera</a:t>
            </a:r>
            <a:r>
              <a:rPr sz="2800" i="1" spc="165" dirty="0">
                <a:solidFill>
                  <a:srgbClr val="FFFF00"/>
                </a:solidFill>
                <a:latin typeface="Times New Roman"/>
                <a:cs typeface="Times New Roman"/>
              </a:rPr>
              <a:t> </a:t>
            </a:r>
            <a:r>
              <a:rPr sz="2800" i="1" dirty="0">
                <a:solidFill>
                  <a:srgbClr val="FFFF00"/>
                </a:solidFill>
                <a:latin typeface="Times New Roman"/>
                <a:cs typeface="Times New Roman"/>
              </a:rPr>
              <a:t>considerado</a:t>
            </a:r>
            <a:r>
              <a:rPr sz="2800" i="1" spc="170" dirty="0">
                <a:solidFill>
                  <a:srgbClr val="FFFF00"/>
                </a:solidFill>
                <a:latin typeface="Times New Roman"/>
                <a:cs typeface="Times New Roman"/>
              </a:rPr>
              <a:t> </a:t>
            </a:r>
            <a:r>
              <a:rPr sz="2800" i="1" spc="55" dirty="0">
                <a:solidFill>
                  <a:srgbClr val="FFFF00"/>
                </a:solidFill>
                <a:latin typeface="Times New Roman"/>
                <a:cs typeface="Times New Roman"/>
              </a:rPr>
              <a:t>conveniente</a:t>
            </a:r>
            <a:r>
              <a:rPr sz="2800" i="1" spc="155" dirty="0">
                <a:solidFill>
                  <a:srgbClr val="FFFF00"/>
                </a:solidFill>
                <a:latin typeface="Times New Roman"/>
                <a:cs typeface="Times New Roman"/>
              </a:rPr>
              <a:t> </a:t>
            </a:r>
            <a:r>
              <a:rPr sz="2800" i="1" spc="50" dirty="0">
                <a:solidFill>
                  <a:srgbClr val="FFFF00"/>
                </a:solidFill>
                <a:latin typeface="Times New Roman"/>
                <a:cs typeface="Times New Roman"/>
              </a:rPr>
              <a:t>tal </a:t>
            </a:r>
            <a:r>
              <a:rPr sz="2800" i="1" spc="-10" dirty="0">
                <a:solidFill>
                  <a:srgbClr val="FFFF00"/>
                </a:solidFill>
                <a:latin typeface="Times New Roman"/>
                <a:cs typeface="Times New Roman"/>
              </a:rPr>
              <a:t>consideración”</a:t>
            </a:r>
            <a:endParaRPr sz="2800" dirty="0">
              <a:latin typeface="Times New Roman"/>
              <a:cs typeface="Times New Roman"/>
            </a:endParaRPr>
          </a:p>
          <a:p>
            <a:pPr marL="1268730" marR="468630" indent="-625475">
              <a:lnSpc>
                <a:spcPts val="2340"/>
              </a:lnSpc>
              <a:spcBef>
                <a:spcPts val="1590"/>
              </a:spcBef>
            </a:pPr>
            <a:r>
              <a:rPr sz="2000" dirty="0">
                <a:solidFill>
                  <a:srgbClr val="FFFFFF"/>
                </a:solidFill>
                <a:latin typeface="Times New Roman"/>
                <a:cs typeface="Times New Roman"/>
              </a:rPr>
              <a:t>(</a:t>
            </a:r>
            <a:r>
              <a:rPr sz="2000" spc="50" dirty="0">
                <a:solidFill>
                  <a:srgbClr val="FFFFFF"/>
                </a:solidFill>
                <a:latin typeface="Times New Roman"/>
                <a:cs typeface="Times New Roman"/>
              </a:rPr>
              <a:t> </a:t>
            </a:r>
            <a:r>
              <a:rPr sz="2000" i="1" spc="-125" dirty="0">
                <a:solidFill>
                  <a:srgbClr val="FFFFFF"/>
                </a:solidFill>
                <a:latin typeface="Times New Roman"/>
                <a:cs typeface="Times New Roman"/>
              </a:rPr>
              <a:t>FC</a:t>
            </a:r>
            <a:r>
              <a:rPr sz="2000" i="1" spc="-20" dirty="0">
                <a:solidFill>
                  <a:srgbClr val="FFFFFF"/>
                </a:solidFill>
                <a:latin typeface="Times New Roman"/>
                <a:cs typeface="Times New Roman"/>
              </a:rPr>
              <a:t> </a:t>
            </a:r>
            <a:r>
              <a:rPr sz="2000" spc="65" dirty="0">
                <a:solidFill>
                  <a:srgbClr val="FFFFFF"/>
                </a:solidFill>
                <a:latin typeface="Times New Roman"/>
                <a:cs typeface="Times New Roman"/>
              </a:rPr>
              <a:t>,</a:t>
            </a:r>
            <a:r>
              <a:rPr sz="2000" spc="-110" dirty="0">
                <a:solidFill>
                  <a:srgbClr val="FFFFFF"/>
                </a:solidFill>
                <a:latin typeface="Times New Roman"/>
                <a:cs typeface="Times New Roman"/>
              </a:rPr>
              <a:t> </a:t>
            </a:r>
            <a:r>
              <a:rPr sz="2000" spc="-20" dirty="0">
                <a:solidFill>
                  <a:srgbClr val="FFFFFF"/>
                </a:solidFill>
                <a:latin typeface="Times New Roman"/>
                <a:cs typeface="Times New Roman"/>
              </a:rPr>
              <a:t>Vol.</a:t>
            </a:r>
            <a:r>
              <a:rPr sz="2000" spc="-45" dirty="0">
                <a:solidFill>
                  <a:srgbClr val="FFFFFF"/>
                </a:solidFill>
                <a:latin typeface="Times New Roman"/>
                <a:cs typeface="Times New Roman"/>
              </a:rPr>
              <a:t> </a:t>
            </a:r>
            <a:r>
              <a:rPr sz="2000" spc="60" dirty="0">
                <a:solidFill>
                  <a:srgbClr val="FFFFFF"/>
                </a:solidFill>
                <a:latin typeface="Times New Roman"/>
                <a:cs typeface="Times New Roman"/>
              </a:rPr>
              <a:t>74</a:t>
            </a:r>
            <a:r>
              <a:rPr sz="2000" spc="45" dirty="0">
                <a:solidFill>
                  <a:srgbClr val="FFFFFF"/>
                </a:solidFill>
                <a:latin typeface="Times New Roman"/>
                <a:cs typeface="Times New Roman"/>
              </a:rPr>
              <a:t> </a:t>
            </a:r>
            <a:r>
              <a:rPr sz="2000" i="1" spc="65" dirty="0">
                <a:solidFill>
                  <a:srgbClr val="FFFFFF"/>
                </a:solidFill>
                <a:latin typeface="Times New Roman"/>
                <a:cs typeface="Times New Roman"/>
              </a:rPr>
              <a:t>,</a:t>
            </a:r>
            <a:r>
              <a:rPr sz="2000" i="1" spc="-60" dirty="0">
                <a:solidFill>
                  <a:srgbClr val="FFFFFF"/>
                </a:solidFill>
                <a:latin typeface="Times New Roman"/>
                <a:cs typeface="Times New Roman"/>
              </a:rPr>
              <a:t> </a:t>
            </a:r>
            <a:r>
              <a:rPr sz="2000" i="1" dirty="0">
                <a:solidFill>
                  <a:srgbClr val="FFFFFF"/>
                </a:solidFill>
                <a:latin typeface="Times New Roman"/>
                <a:cs typeface="Times New Roman"/>
              </a:rPr>
              <a:t>Homilías</a:t>
            </a:r>
            <a:r>
              <a:rPr sz="2000" i="1" spc="40" dirty="0">
                <a:solidFill>
                  <a:srgbClr val="FFFFFF"/>
                </a:solidFill>
                <a:latin typeface="Times New Roman"/>
                <a:cs typeface="Times New Roman"/>
              </a:rPr>
              <a:t> </a:t>
            </a:r>
            <a:r>
              <a:rPr sz="2000" i="1" dirty="0">
                <a:solidFill>
                  <a:srgbClr val="FFFFFF"/>
                </a:solidFill>
                <a:latin typeface="Times New Roman"/>
                <a:cs typeface="Times New Roman"/>
              </a:rPr>
              <a:t>sobre</a:t>
            </a:r>
            <a:r>
              <a:rPr sz="2000" i="1" spc="50" dirty="0">
                <a:solidFill>
                  <a:srgbClr val="FFFFFF"/>
                </a:solidFill>
                <a:latin typeface="Times New Roman"/>
                <a:cs typeface="Times New Roman"/>
              </a:rPr>
              <a:t> </a:t>
            </a:r>
            <a:r>
              <a:rPr sz="2000" i="1" dirty="0">
                <a:solidFill>
                  <a:srgbClr val="FFFFFF"/>
                </a:solidFill>
                <a:latin typeface="Times New Roman"/>
                <a:cs typeface="Times New Roman"/>
              </a:rPr>
              <a:t>Génesis</a:t>
            </a:r>
            <a:r>
              <a:rPr sz="2000" i="1" spc="60" dirty="0">
                <a:solidFill>
                  <a:srgbClr val="FFFFFF"/>
                </a:solidFill>
                <a:latin typeface="Times New Roman"/>
                <a:cs typeface="Times New Roman"/>
              </a:rPr>
              <a:t> </a:t>
            </a:r>
            <a:r>
              <a:rPr sz="2000" i="1" spc="114" dirty="0">
                <a:solidFill>
                  <a:srgbClr val="FFFFFF"/>
                </a:solidFill>
                <a:latin typeface="Times New Roman"/>
                <a:cs typeface="Times New Roman"/>
              </a:rPr>
              <a:t>1– </a:t>
            </a:r>
            <a:r>
              <a:rPr sz="2000" i="1" dirty="0">
                <a:solidFill>
                  <a:srgbClr val="FFFFFF"/>
                </a:solidFill>
                <a:latin typeface="Times New Roman"/>
                <a:cs typeface="Times New Roman"/>
              </a:rPr>
              <a:t>17,</a:t>
            </a:r>
            <a:r>
              <a:rPr sz="2000" i="1" spc="370" dirty="0">
                <a:solidFill>
                  <a:srgbClr val="FFFFFF"/>
                </a:solidFill>
                <a:latin typeface="Times New Roman"/>
                <a:cs typeface="Times New Roman"/>
              </a:rPr>
              <a:t> </a:t>
            </a:r>
            <a:r>
              <a:rPr sz="2000" spc="70" dirty="0">
                <a:solidFill>
                  <a:srgbClr val="FFFFFF"/>
                </a:solidFill>
                <a:latin typeface="Times New Roman"/>
                <a:cs typeface="Times New Roman"/>
              </a:rPr>
              <a:t>Homilía</a:t>
            </a:r>
            <a:r>
              <a:rPr sz="2000" spc="-35" dirty="0">
                <a:solidFill>
                  <a:srgbClr val="FFFFFF"/>
                </a:solidFill>
                <a:latin typeface="Times New Roman"/>
                <a:cs typeface="Times New Roman"/>
              </a:rPr>
              <a:t> </a:t>
            </a:r>
            <a:r>
              <a:rPr sz="2000" spc="60" dirty="0">
                <a:solidFill>
                  <a:srgbClr val="FFFFFF"/>
                </a:solidFill>
                <a:latin typeface="Times New Roman"/>
                <a:cs typeface="Times New Roman"/>
              </a:rPr>
              <a:t>10.16</a:t>
            </a:r>
            <a:r>
              <a:rPr sz="2000" spc="-30" dirty="0">
                <a:solidFill>
                  <a:srgbClr val="FFFFFF"/>
                </a:solidFill>
                <a:latin typeface="Times New Roman"/>
                <a:cs typeface="Times New Roman"/>
              </a:rPr>
              <a:t> </a:t>
            </a:r>
            <a:r>
              <a:rPr sz="2000" i="1" spc="65" dirty="0">
                <a:solidFill>
                  <a:srgbClr val="FFFFFF"/>
                </a:solidFill>
                <a:latin typeface="Times New Roman"/>
                <a:cs typeface="Times New Roman"/>
              </a:rPr>
              <a:t>,</a:t>
            </a:r>
            <a:r>
              <a:rPr sz="2000" i="1" spc="390" dirty="0">
                <a:solidFill>
                  <a:srgbClr val="FFFFFF"/>
                </a:solidFill>
                <a:latin typeface="Times New Roman"/>
                <a:cs typeface="Times New Roman"/>
              </a:rPr>
              <a:t> </a:t>
            </a:r>
            <a:r>
              <a:rPr sz="2000" spc="90" dirty="0">
                <a:solidFill>
                  <a:srgbClr val="FFFFFF"/>
                </a:solidFill>
                <a:latin typeface="Times New Roman"/>
                <a:cs typeface="Times New Roman"/>
              </a:rPr>
              <a:t>p.</a:t>
            </a:r>
            <a:r>
              <a:rPr sz="2000" spc="-90" dirty="0">
                <a:solidFill>
                  <a:srgbClr val="FFFFFF"/>
                </a:solidFill>
                <a:latin typeface="Times New Roman"/>
                <a:cs typeface="Times New Roman"/>
              </a:rPr>
              <a:t> </a:t>
            </a:r>
            <a:r>
              <a:rPr sz="2000" spc="-20" dirty="0">
                <a:solidFill>
                  <a:srgbClr val="FFFFFF"/>
                </a:solidFill>
                <a:latin typeface="Times New Roman"/>
                <a:cs typeface="Times New Roman"/>
              </a:rPr>
              <a:t>138).</a:t>
            </a:r>
            <a:endParaRPr sz="2000" dirty="0">
              <a:latin typeface="Times New Roman"/>
              <a:cs typeface="Times New Roman"/>
            </a:endParaRPr>
          </a:p>
        </p:txBody>
      </p:sp>
      <p:pic>
        <p:nvPicPr>
          <p:cNvPr id="4" name="object 4"/>
          <p:cNvPicPr/>
          <p:nvPr/>
        </p:nvPicPr>
        <p:blipFill>
          <a:blip r:embed="rId2" cstate="print"/>
          <a:stretch>
            <a:fillRect/>
          </a:stretch>
        </p:blipFill>
        <p:spPr>
          <a:xfrm>
            <a:off x="6218935" y="-1"/>
            <a:ext cx="5775325"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1609725" y="1313815"/>
            <a:ext cx="8968740" cy="4476115"/>
          </a:xfrm>
          <a:prstGeom prst="rect">
            <a:avLst/>
          </a:prstGeom>
        </p:spPr>
        <p:txBody>
          <a:bodyPr vert="horz" wrap="square" lIns="0" tIns="73025" rIns="0" bIns="0" rtlCol="0">
            <a:spAutoFit/>
          </a:bodyPr>
          <a:lstStyle/>
          <a:p>
            <a:pPr marL="12700" marR="5080" indent="2540" algn="ctr">
              <a:lnSpc>
                <a:spcPct val="90000"/>
              </a:lnSpc>
              <a:spcBef>
                <a:spcPts val="575"/>
              </a:spcBef>
            </a:pPr>
            <a:r>
              <a:rPr sz="4000" dirty="0">
                <a:solidFill>
                  <a:srgbClr val="FFFFFF"/>
                </a:solidFill>
                <a:latin typeface="Trebuchet MS"/>
                <a:cs typeface="Trebuchet MS"/>
              </a:rPr>
              <a:t>Roma</a:t>
            </a:r>
            <a:r>
              <a:rPr sz="4000" spc="-330" dirty="0">
                <a:solidFill>
                  <a:srgbClr val="FFFFFF"/>
                </a:solidFill>
                <a:latin typeface="Trebuchet MS"/>
                <a:cs typeface="Trebuchet MS"/>
              </a:rPr>
              <a:t> </a:t>
            </a:r>
            <a:r>
              <a:rPr sz="4000" spc="-110" dirty="0">
                <a:solidFill>
                  <a:srgbClr val="FFFFFF"/>
                </a:solidFill>
                <a:latin typeface="Trebuchet MS"/>
                <a:cs typeface="Trebuchet MS"/>
              </a:rPr>
              <a:t>afirma</a:t>
            </a:r>
            <a:r>
              <a:rPr sz="4000" spc="-350" dirty="0">
                <a:solidFill>
                  <a:srgbClr val="FFFFFF"/>
                </a:solidFill>
                <a:latin typeface="Trebuchet MS"/>
                <a:cs typeface="Trebuchet MS"/>
              </a:rPr>
              <a:t> </a:t>
            </a:r>
            <a:r>
              <a:rPr sz="4000" spc="-30" dirty="0">
                <a:solidFill>
                  <a:srgbClr val="FFFFFF"/>
                </a:solidFill>
                <a:latin typeface="Trebuchet MS"/>
                <a:cs typeface="Trebuchet MS"/>
              </a:rPr>
              <a:t>que</a:t>
            </a:r>
            <a:r>
              <a:rPr sz="4000" spc="-325" dirty="0">
                <a:solidFill>
                  <a:srgbClr val="FFFFFF"/>
                </a:solidFill>
                <a:latin typeface="Trebuchet MS"/>
                <a:cs typeface="Trebuchet MS"/>
              </a:rPr>
              <a:t> </a:t>
            </a:r>
            <a:r>
              <a:rPr sz="4000" i="1" spc="70" dirty="0">
                <a:solidFill>
                  <a:srgbClr val="FFFF00"/>
                </a:solidFill>
                <a:latin typeface="Trebuchet MS"/>
                <a:cs typeface="Trebuchet MS"/>
              </a:rPr>
              <a:t>Dios</a:t>
            </a:r>
            <a:r>
              <a:rPr sz="4000" i="1" spc="-345" dirty="0">
                <a:solidFill>
                  <a:srgbClr val="FFFF00"/>
                </a:solidFill>
                <a:latin typeface="Trebuchet MS"/>
                <a:cs typeface="Trebuchet MS"/>
              </a:rPr>
              <a:t> </a:t>
            </a:r>
            <a:r>
              <a:rPr sz="4000" i="1" spc="-125" dirty="0">
                <a:solidFill>
                  <a:srgbClr val="FFFF00"/>
                </a:solidFill>
                <a:latin typeface="Trebuchet MS"/>
                <a:cs typeface="Trebuchet MS"/>
              </a:rPr>
              <a:t>la</a:t>
            </a:r>
            <a:r>
              <a:rPr sz="4000" i="1" spc="-350" dirty="0">
                <a:solidFill>
                  <a:srgbClr val="FFFF00"/>
                </a:solidFill>
                <a:latin typeface="Trebuchet MS"/>
                <a:cs typeface="Trebuchet MS"/>
              </a:rPr>
              <a:t> </a:t>
            </a:r>
            <a:r>
              <a:rPr sz="4000" i="1" dirty="0">
                <a:solidFill>
                  <a:srgbClr val="FFFF00"/>
                </a:solidFill>
                <a:latin typeface="Trebuchet MS"/>
                <a:cs typeface="Trebuchet MS"/>
              </a:rPr>
              <a:t>ha</a:t>
            </a:r>
            <a:r>
              <a:rPr sz="4000" i="1" spc="-350" dirty="0">
                <a:solidFill>
                  <a:srgbClr val="FFFF00"/>
                </a:solidFill>
                <a:latin typeface="Trebuchet MS"/>
                <a:cs typeface="Trebuchet MS"/>
              </a:rPr>
              <a:t> </a:t>
            </a:r>
            <a:r>
              <a:rPr sz="4000" i="1" spc="-10" dirty="0">
                <a:solidFill>
                  <a:srgbClr val="FFFF00"/>
                </a:solidFill>
                <a:latin typeface="Trebuchet MS"/>
                <a:cs typeface="Trebuchet MS"/>
              </a:rPr>
              <a:t>designado </a:t>
            </a:r>
            <a:r>
              <a:rPr sz="4000" spc="70" dirty="0">
                <a:solidFill>
                  <a:srgbClr val="FFFFFF"/>
                </a:solidFill>
                <a:latin typeface="Trebuchet MS"/>
                <a:cs typeface="Trebuchet MS"/>
              </a:rPr>
              <a:t>como</a:t>
            </a:r>
            <a:r>
              <a:rPr sz="4000" spc="-350" dirty="0">
                <a:solidFill>
                  <a:srgbClr val="FFFFFF"/>
                </a:solidFill>
                <a:latin typeface="Trebuchet MS"/>
                <a:cs typeface="Trebuchet MS"/>
              </a:rPr>
              <a:t> </a:t>
            </a:r>
            <a:r>
              <a:rPr sz="4000" spc="-75" dirty="0">
                <a:solidFill>
                  <a:srgbClr val="FFFFFF"/>
                </a:solidFill>
                <a:latin typeface="Trebuchet MS"/>
                <a:cs typeface="Trebuchet MS"/>
              </a:rPr>
              <a:t>la</a:t>
            </a:r>
            <a:r>
              <a:rPr sz="4000" spc="-365" dirty="0">
                <a:solidFill>
                  <a:srgbClr val="FFFFFF"/>
                </a:solidFill>
                <a:latin typeface="Trebuchet MS"/>
                <a:cs typeface="Trebuchet MS"/>
              </a:rPr>
              <a:t> </a:t>
            </a:r>
            <a:r>
              <a:rPr sz="4000" spc="-75" dirty="0">
                <a:solidFill>
                  <a:srgbClr val="FFFFFF"/>
                </a:solidFill>
                <a:latin typeface="Trebuchet MS"/>
                <a:cs typeface="Trebuchet MS"/>
              </a:rPr>
              <a:t>autoridad</a:t>
            </a:r>
            <a:r>
              <a:rPr sz="4000" spc="-360" dirty="0">
                <a:solidFill>
                  <a:srgbClr val="FFFFFF"/>
                </a:solidFill>
                <a:latin typeface="Trebuchet MS"/>
                <a:cs typeface="Trebuchet MS"/>
              </a:rPr>
              <a:t> </a:t>
            </a:r>
            <a:r>
              <a:rPr sz="4000" spc="-60" dirty="0">
                <a:solidFill>
                  <a:srgbClr val="FFFFFF"/>
                </a:solidFill>
                <a:latin typeface="Trebuchet MS"/>
                <a:cs typeface="Trebuchet MS"/>
              </a:rPr>
              <a:t>máxima</a:t>
            </a:r>
            <a:r>
              <a:rPr sz="4000" spc="-360" dirty="0">
                <a:solidFill>
                  <a:srgbClr val="FFFFFF"/>
                </a:solidFill>
                <a:latin typeface="Trebuchet MS"/>
                <a:cs typeface="Trebuchet MS"/>
              </a:rPr>
              <a:t> </a:t>
            </a:r>
            <a:r>
              <a:rPr sz="4000" spc="-90" dirty="0">
                <a:solidFill>
                  <a:srgbClr val="FFFFFF"/>
                </a:solidFill>
                <a:latin typeface="Trebuchet MS"/>
                <a:cs typeface="Trebuchet MS"/>
              </a:rPr>
              <a:t>para</a:t>
            </a:r>
            <a:r>
              <a:rPr sz="4000" spc="-350" dirty="0">
                <a:solidFill>
                  <a:srgbClr val="FFFFFF"/>
                </a:solidFill>
                <a:latin typeface="Trebuchet MS"/>
                <a:cs typeface="Trebuchet MS"/>
              </a:rPr>
              <a:t> </a:t>
            </a:r>
            <a:r>
              <a:rPr sz="4000" spc="-25" dirty="0">
                <a:solidFill>
                  <a:srgbClr val="FFFFFF"/>
                </a:solidFill>
                <a:latin typeface="Trebuchet MS"/>
                <a:cs typeface="Trebuchet MS"/>
              </a:rPr>
              <a:t>la </a:t>
            </a:r>
            <a:r>
              <a:rPr sz="4000" spc="-120" dirty="0">
                <a:solidFill>
                  <a:srgbClr val="FFFFFF"/>
                </a:solidFill>
                <a:latin typeface="Trebuchet MS"/>
                <a:cs typeface="Trebuchet MS"/>
              </a:rPr>
              <a:t>interpretación</a:t>
            </a:r>
            <a:r>
              <a:rPr sz="4000" spc="-340" dirty="0">
                <a:solidFill>
                  <a:srgbClr val="FFFFFF"/>
                </a:solidFill>
                <a:latin typeface="Trebuchet MS"/>
                <a:cs typeface="Trebuchet MS"/>
              </a:rPr>
              <a:t> </a:t>
            </a:r>
            <a:r>
              <a:rPr sz="4000" spc="-50" dirty="0">
                <a:solidFill>
                  <a:srgbClr val="FFFFFF"/>
                </a:solidFill>
                <a:latin typeface="Trebuchet MS"/>
                <a:cs typeface="Trebuchet MS"/>
              </a:rPr>
              <a:t>de</a:t>
            </a:r>
            <a:r>
              <a:rPr sz="4000" spc="-345" dirty="0">
                <a:solidFill>
                  <a:srgbClr val="FFFFFF"/>
                </a:solidFill>
                <a:latin typeface="Trebuchet MS"/>
                <a:cs typeface="Trebuchet MS"/>
              </a:rPr>
              <a:t> </a:t>
            </a:r>
            <a:r>
              <a:rPr sz="4000" spc="-75" dirty="0">
                <a:solidFill>
                  <a:srgbClr val="FFFFFF"/>
                </a:solidFill>
                <a:latin typeface="Trebuchet MS"/>
                <a:cs typeface="Trebuchet MS"/>
              </a:rPr>
              <a:t>la</a:t>
            </a:r>
            <a:r>
              <a:rPr sz="4000" spc="-345" dirty="0">
                <a:solidFill>
                  <a:srgbClr val="FFFFFF"/>
                </a:solidFill>
                <a:latin typeface="Trebuchet MS"/>
                <a:cs typeface="Trebuchet MS"/>
              </a:rPr>
              <a:t> </a:t>
            </a:r>
            <a:r>
              <a:rPr sz="4000" spc="-75" dirty="0">
                <a:solidFill>
                  <a:srgbClr val="FFFFFF"/>
                </a:solidFill>
                <a:latin typeface="Trebuchet MS"/>
                <a:cs typeface="Trebuchet MS"/>
              </a:rPr>
              <a:t>Escritura</a:t>
            </a:r>
            <a:r>
              <a:rPr sz="4000" spc="-345" dirty="0">
                <a:solidFill>
                  <a:srgbClr val="FFFFFF"/>
                </a:solidFill>
                <a:latin typeface="Trebuchet MS"/>
                <a:cs typeface="Trebuchet MS"/>
              </a:rPr>
              <a:t> </a:t>
            </a:r>
            <a:r>
              <a:rPr sz="4000" spc="-185" dirty="0">
                <a:solidFill>
                  <a:srgbClr val="FFFFFF"/>
                </a:solidFill>
                <a:latin typeface="Trebuchet MS"/>
                <a:cs typeface="Trebuchet MS"/>
              </a:rPr>
              <a:t>y</a:t>
            </a:r>
            <a:r>
              <a:rPr sz="4000" spc="-295" dirty="0">
                <a:solidFill>
                  <a:srgbClr val="FFFFFF"/>
                </a:solidFill>
                <a:latin typeface="Trebuchet MS"/>
                <a:cs typeface="Trebuchet MS"/>
              </a:rPr>
              <a:t> </a:t>
            </a:r>
            <a:r>
              <a:rPr sz="4000" i="1" spc="-25" dirty="0">
                <a:solidFill>
                  <a:srgbClr val="FFFF00"/>
                </a:solidFill>
                <a:latin typeface="Trebuchet MS"/>
                <a:cs typeface="Trebuchet MS"/>
              </a:rPr>
              <a:t>la </a:t>
            </a:r>
            <a:r>
              <a:rPr sz="4000" i="1" dirty="0">
                <a:solidFill>
                  <a:srgbClr val="FFFF00"/>
                </a:solidFill>
                <a:latin typeface="Trebuchet MS"/>
                <a:cs typeface="Trebuchet MS"/>
              </a:rPr>
              <a:t>sumisión</a:t>
            </a:r>
            <a:r>
              <a:rPr sz="4000" i="1" spc="-385" dirty="0">
                <a:solidFill>
                  <a:srgbClr val="FFFF00"/>
                </a:solidFill>
                <a:latin typeface="Trebuchet MS"/>
                <a:cs typeface="Trebuchet MS"/>
              </a:rPr>
              <a:t> </a:t>
            </a:r>
            <a:r>
              <a:rPr sz="4000" i="1" dirty="0">
                <a:solidFill>
                  <a:srgbClr val="FFFF00"/>
                </a:solidFill>
                <a:latin typeface="Trebuchet MS"/>
                <a:cs typeface="Trebuchet MS"/>
              </a:rPr>
              <a:t>a</a:t>
            </a:r>
            <a:r>
              <a:rPr sz="4000" i="1" spc="-365" dirty="0">
                <a:solidFill>
                  <a:srgbClr val="FFFF00"/>
                </a:solidFill>
                <a:latin typeface="Trebuchet MS"/>
                <a:cs typeface="Trebuchet MS"/>
              </a:rPr>
              <a:t> </a:t>
            </a:r>
            <a:r>
              <a:rPr sz="4000" i="1" spc="-145" dirty="0">
                <a:solidFill>
                  <a:srgbClr val="FFFF00"/>
                </a:solidFill>
                <a:latin typeface="Trebuchet MS"/>
                <a:cs typeface="Trebuchet MS"/>
              </a:rPr>
              <a:t>ella</a:t>
            </a:r>
            <a:r>
              <a:rPr sz="4000" i="1" spc="-365" dirty="0">
                <a:solidFill>
                  <a:srgbClr val="FFFF00"/>
                </a:solidFill>
                <a:latin typeface="Trebuchet MS"/>
                <a:cs typeface="Trebuchet MS"/>
              </a:rPr>
              <a:t> </a:t>
            </a:r>
            <a:r>
              <a:rPr sz="4000" i="1" spc="125" dirty="0">
                <a:solidFill>
                  <a:srgbClr val="FFFF00"/>
                </a:solidFill>
                <a:latin typeface="Trebuchet MS"/>
                <a:cs typeface="Trebuchet MS"/>
              </a:rPr>
              <a:t>es</a:t>
            </a:r>
            <a:r>
              <a:rPr sz="4000" i="1" spc="-370" dirty="0">
                <a:solidFill>
                  <a:srgbClr val="FFFF00"/>
                </a:solidFill>
                <a:latin typeface="Trebuchet MS"/>
                <a:cs typeface="Trebuchet MS"/>
              </a:rPr>
              <a:t> </a:t>
            </a:r>
            <a:r>
              <a:rPr sz="4000" i="1" spc="-125" dirty="0">
                <a:solidFill>
                  <a:srgbClr val="FFFF00"/>
                </a:solidFill>
                <a:latin typeface="Trebuchet MS"/>
                <a:cs typeface="Trebuchet MS"/>
              </a:rPr>
              <a:t>la</a:t>
            </a:r>
            <a:r>
              <a:rPr sz="4000" i="1" spc="-365" dirty="0">
                <a:solidFill>
                  <a:srgbClr val="FFFF00"/>
                </a:solidFill>
                <a:latin typeface="Trebuchet MS"/>
                <a:cs typeface="Trebuchet MS"/>
              </a:rPr>
              <a:t> </a:t>
            </a:r>
            <a:r>
              <a:rPr sz="4000" i="1" spc="-45" dirty="0">
                <a:solidFill>
                  <a:srgbClr val="FFFF00"/>
                </a:solidFill>
                <a:latin typeface="Trebuchet MS"/>
                <a:cs typeface="Trebuchet MS"/>
              </a:rPr>
              <a:t>respuesta</a:t>
            </a:r>
            <a:r>
              <a:rPr sz="4000" i="1" spc="-365" dirty="0">
                <a:solidFill>
                  <a:srgbClr val="FFFF00"/>
                </a:solidFill>
                <a:latin typeface="Trebuchet MS"/>
                <a:cs typeface="Trebuchet MS"/>
              </a:rPr>
              <a:t> </a:t>
            </a:r>
            <a:r>
              <a:rPr sz="4000" i="1" dirty="0">
                <a:solidFill>
                  <a:srgbClr val="FFFF00"/>
                </a:solidFill>
                <a:latin typeface="Trebuchet MS"/>
                <a:cs typeface="Trebuchet MS"/>
              </a:rPr>
              <a:t>a</a:t>
            </a:r>
            <a:r>
              <a:rPr sz="4000" i="1" spc="-360" dirty="0">
                <a:solidFill>
                  <a:srgbClr val="FFFF00"/>
                </a:solidFill>
                <a:latin typeface="Trebuchet MS"/>
                <a:cs typeface="Trebuchet MS"/>
              </a:rPr>
              <a:t> </a:t>
            </a:r>
            <a:r>
              <a:rPr sz="4000" i="1" spc="-25" dirty="0">
                <a:solidFill>
                  <a:srgbClr val="FFFF00"/>
                </a:solidFill>
                <a:latin typeface="Trebuchet MS"/>
                <a:cs typeface="Trebuchet MS"/>
              </a:rPr>
              <a:t>la </a:t>
            </a:r>
            <a:r>
              <a:rPr sz="4000" i="1" spc="-45" dirty="0">
                <a:solidFill>
                  <a:srgbClr val="FFFF00"/>
                </a:solidFill>
                <a:latin typeface="Trebuchet MS"/>
                <a:cs typeface="Trebuchet MS"/>
              </a:rPr>
              <a:t>desunión</a:t>
            </a:r>
            <a:r>
              <a:rPr sz="4000" spc="-45" dirty="0">
                <a:solidFill>
                  <a:srgbClr val="FFFFFF"/>
                </a:solidFill>
                <a:latin typeface="Trebuchet MS"/>
                <a:cs typeface="Trebuchet MS"/>
              </a:rPr>
              <a:t>.</a:t>
            </a:r>
            <a:r>
              <a:rPr sz="4000" spc="-375" dirty="0">
                <a:solidFill>
                  <a:srgbClr val="FFFFFF"/>
                </a:solidFill>
                <a:latin typeface="Trebuchet MS"/>
                <a:cs typeface="Trebuchet MS"/>
              </a:rPr>
              <a:t> </a:t>
            </a:r>
            <a:r>
              <a:rPr sz="4000" dirty="0">
                <a:solidFill>
                  <a:srgbClr val="FFFFFF"/>
                </a:solidFill>
                <a:latin typeface="Trebuchet MS"/>
                <a:cs typeface="Trebuchet MS"/>
              </a:rPr>
              <a:t>Roma</a:t>
            </a:r>
            <a:r>
              <a:rPr sz="4000" spc="-320" dirty="0">
                <a:solidFill>
                  <a:srgbClr val="FFFFFF"/>
                </a:solidFill>
                <a:latin typeface="Trebuchet MS"/>
                <a:cs typeface="Trebuchet MS"/>
              </a:rPr>
              <a:t> </a:t>
            </a:r>
            <a:r>
              <a:rPr sz="4000" spc="-110" dirty="0">
                <a:solidFill>
                  <a:srgbClr val="FFFFFF"/>
                </a:solidFill>
                <a:latin typeface="Trebuchet MS"/>
                <a:cs typeface="Trebuchet MS"/>
              </a:rPr>
              <a:t>afirma</a:t>
            </a:r>
            <a:r>
              <a:rPr sz="4000" spc="-335" dirty="0">
                <a:solidFill>
                  <a:srgbClr val="FFFFFF"/>
                </a:solidFill>
                <a:latin typeface="Trebuchet MS"/>
                <a:cs typeface="Trebuchet MS"/>
              </a:rPr>
              <a:t> </a:t>
            </a:r>
            <a:r>
              <a:rPr sz="4000" spc="-25" dirty="0">
                <a:solidFill>
                  <a:srgbClr val="FFFFFF"/>
                </a:solidFill>
                <a:latin typeface="Trebuchet MS"/>
                <a:cs typeface="Trebuchet MS"/>
              </a:rPr>
              <a:t>que</a:t>
            </a:r>
            <a:r>
              <a:rPr sz="4000" spc="-330" dirty="0">
                <a:solidFill>
                  <a:srgbClr val="FFFFFF"/>
                </a:solidFill>
                <a:latin typeface="Trebuchet MS"/>
                <a:cs typeface="Trebuchet MS"/>
              </a:rPr>
              <a:t> </a:t>
            </a:r>
            <a:r>
              <a:rPr sz="4000" spc="-95" dirty="0">
                <a:solidFill>
                  <a:srgbClr val="FFFFFF"/>
                </a:solidFill>
                <a:latin typeface="Trebuchet MS"/>
                <a:cs typeface="Trebuchet MS"/>
              </a:rPr>
              <a:t>ella</a:t>
            </a:r>
            <a:r>
              <a:rPr sz="4000" spc="-325" dirty="0">
                <a:solidFill>
                  <a:srgbClr val="FFFFFF"/>
                </a:solidFill>
                <a:latin typeface="Trebuchet MS"/>
                <a:cs typeface="Trebuchet MS"/>
              </a:rPr>
              <a:t> </a:t>
            </a:r>
            <a:r>
              <a:rPr sz="4000" spc="-185" dirty="0">
                <a:solidFill>
                  <a:srgbClr val="FFFFFF"/>
                </a:solidFill>
                <a:latin typeface="Trebuchet MS"/>
                <a:cs typeface="Trebuchet MS"/>
              </a:rPr>
              <a:t>y</a:t>
            </a:r>
            <a:r>
              <a:rPr sz="4000" spc="-330" dirty="0">
                <a:solidFill>
                  <a:srgbClr val="FFFFFF"/>
                </a:solidFill>
                <a:latin typeface="Trebuchet MS"/>
                <a:cs typeface="Trebuchet MS"/>
              </a:rPr>
              <a:t> </a:t>
            </a:r>
            <a:r>
              <a:rPr sz="4000" spc="40" dirty="0">
                <a:solidFill>
                  <a:srgbClr val="FFFFFF"/>
                </a:solidFill>
                <a:latin typeface="Trebuchet MS"/>
                <a:cs typeface="Trebuchet MS"/>
              </a:rPr>
              <a:t>solo </a:t>
            </a:r>
            <a:r>
              <a:rPr sz="4000" spc="-95" dirty="0">
                <a:solidFill>
                  <a:srgbClr val="FFFFFF"/>
                </a:solidFill>
                <a:latin typeface="Trebuchet MS"/>
                <a:cs typeface="Trebuchet MS"/>
              </a:rPr>
              <a:t>ella</a:t>
            </a:r>
            <a:r>
              <a:rPr sz="4000" spc="-340" dirty="0">
                <a:solidFill>
                  <a:srgbClr val="FFFFFF"/>
                </a:solidFill>
                <a:latin typeface="Trebuchet MS"/>
                <a:cs typeface="Trebuchet MS"/>
              </a:rPr>
              <a:t> </a:t>
            </a:r>
            <a:r>
              <a:rPr sz="4000" dirty="0">
                <a:solidFill>
                  <a:srgbClr val="FFFFFF"/>
                </a:solidFill>
                <a:latin typeface="Trebuchet MS"/>
                <a:cs typeface="Trebuchet MS"/>
              </a:rPr>
              <a:t>ha</a:t>
            </a:r>
            <a:r>
              <a:rPr sz="4000" spc="-335" dirty="0">
                <a:solidFill>
                  <a:srgbClr val="FFFFFF"/>
                </a:solidFill>
                <a:latin typeface="Trebuchet MS"/>
                <a:cs typeface="Trebuchet MS"/>
              </a:rPr>
              <a:t> </a:t>
            </a:r>
            <a:r>
              <a:rPr sz="4000" dirty="0">
                <a:solidFill>
                  <a:srgbClr val="FFFFFF"/>
                </a:solidFill>
                <a:latin typeface="Trebuchet MS"/>
                <a:cs typeface="Trebuchet MS"/>
              </a:rPr>
              <a:t>sido</a:t>
            </a:r>
            <a:r>
              <a:rPr sz="4000" spc="-345" dirty="0">
                <a:solidFill>
                  <a:srgbClr val="FFFFFF"/>
                </a:solidFill>
                <a:latin typeface="Trebuchet MS"/>
                <a:cs typeface="Trebuchet MS"/>
              </a:rPr>
              <a:t> </a:t>
            </a:r>
            <a:r>
              <a:rPr sz="4000" spc="-40" dirty="0">
                <a:solidFill>
                  <a:srgbClr val="FFFFFF"/>
                </a:solidFill>
                <a:latin typeface="Trebuchet MS"/>
                <a:cs typeface="Trebuchet MS"/>
              </a:rPr>
              <a:t>establecida</a:t>
            </a:r>
            <a:r>
              <a:rPr sz="4000" spc="-340" dirty="0">
                <a:solidFill>
                  <a:srgbClr val="FFFFFF"/>
                </a:solidFill>
                <a:latin typeface="Trebuchet MS"/>
                <a:cs typeface="Trebuchet MS"/>
              </a:rPr>
              <a:t> </a:t>
            </a:r>
            <a:r>
              <a:rPr sz="4000" spc="-70" dirty="0">
                <a:solidFill>
                  <a:srgbClr val="FFFFFF"/>
                </a:solidFill>
                <a:latin typeface="Trebuchet MS"/>
                <a:cs typeface="Trebuchet MS"/>
              </a:rPr>
              <a:t>por</a:t>
            </a:r>
            <a:r>
              <a:rPr sz="4000" spc="-320" dirty="0">
                <a:solidFill>
                  <a:srgbClr val="FFFFFF"/>
                </a:solidFill>
                <a:latin typeface="Trebuchet MS"/>
                <a:cs typeface="Trebuchet MS"/>
              </a:rPr>
              <a:t> </a:t>
            </a:r>
            <a:r>
              <a:rPr sz="4000" dirty="0">
                <a:solidFill>
                  <a:srgbClr val="FFFFFF"/>
                </a:solidFill>
                <a:latin typeface="Trebuchet MS"/>
                <a:cs typeface="Trebuchet MS"/>
              </a:rPr>
              <a:t>Dios,</a:t>
            </a:r>
            <a:r>
              <a:rPr sz="4000" spc="-335" dirty="0">
                <a:solidFill>
                  <a:srgbClr val="FFFFFF"/>
                </a:solidFill>
                <a:latin typeface="Trebuchet MS"/>
                <a:cs typeface="Trebuchet MS"/>
              </a:rPr>
              <a:t> </a:t>
            </a:r>
            <a:r>
              <a:rPr sz="4000" dirty="0">
                <a:solidFill>
                  <a:srgbClr val="FFFFFF"/>
                </a:solidFill>
                <a:latin typeface="Trebuchet MS"/>
                <a:cs typeface="Trebuchet MS"/>
              </a:rPr>
              <a:t>no</a:t>
            </a:r>
            <a:r>
              <a:rPr sz="4000" spc="-325" dirty="0">
                <a:solidFill>
                  <a:srgbClr val="FFFFFF"/>
                </a:solidFill>
                <a:latin typeface="Trebuchet MS"/>
                <a:cs typeface="Trebuchet MS"/>
              </a:rPr>
              <a:t> </a:t>
            </a:r>
            <a:r>
              <a:rPr sz="4000" spc="50" dirty="0">
                <a:solidFill>
                  <a:srgbClr val="FFFFFF"/>
                </a:solidFill>
                <a:latin typeface="Trebuchet MS"/>
                <a:cs typeface="Trebuchet MS"/>
              </a:rPr>
              <a:t>solo </a:t>
            </a:r>
            <a:r>
              <a:rPr sz="4000" spc="70" dirty="0">
                <a:solidFill>
                  <a:srgbClr val="FFFFFF"/>
                </a:solidFill>
                <a:latin typeface="Trebuchet MS"/>
                <a:cs typeface="Trebuchet MS"/>
              </a:rPr>
              <a:t>como</a:t>
            </a:r>
            <a:r>
              <a:rPr sz="4000" spc="-320" dirty="0">
                <a:solidFill>
                  <a:srgbClr val="FFFFFF"/>
                </a:solidFill>
                <a:latin typeface="Trebuchet MS"/>
                <a:cs typeface="Trebuchet MS"/>
              </a:rPr>
              <a:t> </a:t>
            </a:r>
            <a:r>
              <a:rPr sz="4000" spc="-170" dirty="0">
                <a:solidFill>
                  <a:srgbClr val="FFFFFF"/>
                </a:solidFill>
                <a:latin typeface="Trebuchet MS"/>
                <a:cs typeface="Trebuchet MS"/>
              </a:rPr>
              <a:t>intérprete</a:t>
            </a:r>
            <a:r>
              <a:rPr sz="4000" spc="-320" dirty="0">
                <a:solidFill>
                  <a:srgbClr val="FFFFFF"/>
                </a:solidFill>
                <a:latin typeface="Trebuchet MS"/>
                <a:cs typeface="Trebuchet MS"/>
              </a:rPr>
              <a:t> </a:t>
            </a:r>
            <a:r>
              <a:rPr sz="4000" spc="-160" dirty="0">
                <a:solidFill>
                  <a:srgbClr val="FFFFFF"/>
                </a:solidFill>
                <a:latin typeface="Trebuchet MS"/>
                <a:cs typeface="Trebuchet MS"/>
              </a:rPr>
              <a:t>autoritativa,</a:t>
            </a:r>
            <a:r>
              <a:rPr sz="4000" spc="-360" dirty="0">
                <a:solidFill>
                  <a:srgbClr val="FFFFFF"/>
                </a:solidFill>
                <a:latin typeface="Trebuchet MS"/>
                <a:cs typeface="Trebuchet MS"/>
              </a:rPr>
              <a:t> </a:t>
            </a:r>
            <a:r>
              <a:rPr sz="4000" spc="-20" dirty="0">
                <a:solidFill>
                  <a:srgbClr val="FFFFFF"/>
                </a:solidFill>
                <a:latin typeface="Trebuchet MS"/>
                <a:cs typeface="Trebuchet MS"/>
              </a:rPr>
              <a:t>sino </a:t>
            </a:r>
            <a:r>
              <a:rPr sz="4000" spc="-75" dirty="0">
                <a:solidFill>
                  <a:srgbClr val="FFFFFF"/>
                </a:solidFill>
                <a:latin typeface="Trebuchet MS"/>
                <a:cs typeface="Trebuchet MS"/>
              </a:rPr>
              <a:t>también</a:t>
            </a:r>
            <a:r>
              <a:rPr sz="4000" spc="-409" dirty="0">
                <a:solidFill>
                  <a:srgbClr val="FFFFFF"/>
                </a:solidFill>
                <a:latin typeface="Trebuchet MS"/>
                <a:cs typeface="Trebuchet MS"/>
              </a:rPr>
              <a:t> </a:t>
            </a:r>
            <a:r>
              <a:rPr sz="4000" spc="70" dirty="0">
                <a:solidFill>
                  <a:srgbClr val="FFFFFF"/>
                </a:solidFill>
                <a:latin typeface="Trebuchet MS"/>
                <a:cs typeface="Trebuchet MS"/>
              </a:rPr>
              <a:t>como</a:t>
            </a:r>
            <a:r>
              <a:rPr sz="4000" spc="-385" dirty="0">
                <a:solidFill>
                  <a:srgbClr val="FFFFFF"/>
                </a:solidFill>
                <a:latin typeface="Trebuchet MS"/>
                <a:cs typeface="Trebuchet MS"/>
              </a:rPr>
              <a:t> </a:t>
            </a:r>
            <a:r>
              <a:rPr sz="4000" dirty="0">
                <a:solidFill>
                  <a:srgbClr val="FFFFFF"/>
                </a:solidFill>
                <a:latin typeface="Trebuchet MS"/>
                <a:cs typeface="Trebuchet MS"/>
              </a:rPr>
              <a:t>una</a:t>
            </a:r>
            <a:r>
              <a:rPr sz="4000" spc="-395" dirty="0">
                <a:solidFill>
                  <a:srgbClr val="FFFFFF"/>
                </a:solidFill>
                <a:latin typeface="Trebuchet MS"/>
                <a:cs typeface="Trebuchet MS"/>
              </a:rPr>
              <a:t> </a:t>
            </a:r>
            <a:r>
              <a:rPr sz="4000" spc="-110" dirty="0">
                <a:solidFill>
                  <a:srgbClr val="FFFFFF"/>
                </a:solidFill>
                <a:latin typeface="Trebuchet MS"/>
                <a:cs typeface="Trebuchet MS"/>
              </a:rPr>
              <a:t>intérprete</a:t>
            </a:r>
            <a:r>
              <a:rPr sz="4000" spc="155" dirty="0">
                <a:solidFill>
                  <a:srgbClr val="FFFFFF"/>
                </a:solidFill>
                <a:latin typeface="Trebuchet MS"/>
                <a:cs typeface="Trebuchet MS"/>
              </a:rPr>
              <a:t> </a:t>
            </a:r>
            <a:r>
              <a:rPr sz="4000" i="1" spc="-195" dirty="0">
                <a:solidFill>
                  <a:srgbClr val="FFFFFF"/>
                </a:solidFill>
                <a:latin typeface="Trebuchet MS"/>
                <a:cs typeface="Trebuchet MS"/>
              </a:rPr>
              <a:t>infalible</a:t>
            </a:r>
            <a:r>
              <a:rPr sz="4000" i="1" spc="-400" dirty="0">
                <a:solidFill>
                  <a:srgbClr val="FFFFFF"/>
                </a:solidFill>
                <a:latin typeface="Trebuchet MS"/>
                <a:cs typeface="Trebuchet MS"/>
              </a:rPr>
              <a:t> </a:t>
            </a:r>
            <a:r>
              <a:rPr sz="4000" i="1" spc="-390" dirty="0">
                <a:solidFill>
                  <a:srgbClr val="FFFFFF"/>
                </a:solidFill>
                <a:latin typeface="Trebuchet MS"/>
                <a:cs typeface="Trebuchet MS"/>
              </a:rPr>
              <a:t>.</a:t>
            </a:r>
            <a:endParaRPr sz="4000">
              <a:latin typeface="Trebuchet MS"/>
              <a:cs typeface="Trebuchet MS"/>
            </a:endParaRPr>
          </a:p>
        </p:txBody>
      </p:sp>
      <p:sp>
        <p:nvSpPr>
          <p:cNvPr id="4" name="object 4"/>
          <p:cNvSpPr/>
          <p:nvPr/>
        </p:nvSpPr>
        <p:spPr>
          <a:xfrm>
            <a:off x="9529064" y="6657949"/>
            <a:ext cx="2663190" cy="200660"/>
          </a:xfrm>
          <a:custGeom>
            <a:avLst/>
            <a:gdLst/>
            <a:ahLst/>
            <a:cxnLst/>
            <a:rect l="l" t="t" r="r" b="b"/>
            <a:pathLst>
              <a:path w="2663190" h="200659">
                <a:moveTo>
                  <a:pt x="2662935" y="0"/>
                </a:moveTo>
                <a:lnTo>
                  <a:pt x="0" y="0"/>
                </a:lnTo>
                <a:lnTo>
                  <a:pt x="0" y="200050"/>
                </a:lnTo>
                <a:lnTo>
                  <a:pt x="2662935" y="200050"/>
                </a:lnTo>
                <a:lnTo>
                  <a:pt x="2662935" y="0"/>
                </a:lnTo>
                <a:close/>
              </a:path>
            </a:pathLst>
          </a:custGeom>
          <a:solidFill>
            <a:srgbClr val="000000"/>
          </a:solidFill>
        </p:spPr>
        <p:txBody>
          <a:bodyPr wrap="square" lIns="0" tIns="0" rIns="0" bIns="0" rtlCol="0"/>
          <a:lstStyle/>
          <a:p>
            <a:endParaRPr/>
          </a:p>
        </p:txBody>
      </p:sp>
      <p:sp>
        <p:nvSpPr>
          <p:cNvPr id="5" name="object 5"/>
          <p:cNvSpPr txBox="1"/>
          <p:nvPr/>
        </p:nvSpPr>
        <p:spPr>
          <a:xfrm>
            <a:off x="9636632" y="6686194"/>
            <a:ext cx="2477770" cy="132080"/>
          </a:xfrm>
          <a:prstGeom prst="rect">
            <a:avLst/>
          </a:prstGeom>
        </p:spPr>
        <p:txBody>
          <a:bodyPr vert="horz" wrap="square" lIns="0" tIns="12065" rIns="0" bIns="0" rtlCol="0">
            <a:spAutoFit/>
          </a:bodyPr>
          <a:lstStyle/>
          <a:p>
            <a:pPr marL="12700">
              <a:lnSpc>
                <a:spcPct val="100000"/>
              </a:lnSpc>
              <a:spcBef>
                <a:spcPts val="95"/>
              </a:spcBef>
            </a:pPr>
            <a:r>
              <a:rPr sz="700" u="sng" dirty="0">
                <a:solidFill>
                  <a:srgbClr val="FFFFFF"/>
                </a:solidFill>
                <a:uFill>
                  <a:solidFill>
                    <a:srgbClr val="FFFFFF"/>
                  </a:solidFill>
                </a:uFill>
                <a:latin typeface="Trebuchet MS"/>
                <a:cs typeface="Trebuchet MS"/>
                <a:hlinkClick r:id="rId3"/>
              </a:rPr>
              <a:t>Esta</a:t>
            </a:r>
            <a:r>
              <a:rPr sz="700" u="sng" spc="-40" dirty="0">
                <a:solidFill>
                  <a:srgbClr val="FFFFFF"/>
                </a:solidFill>
                <a:uFill>
                  <a:solidFill>
                    <a:srgbClr val="FFFFFF"/>
                  </a:solidFill>
                </a:uFill>
                <a:latin typeface="Trebuchet MS"/>
                <a:cs typeface="Trebuchet MS"/>
                <a:hlinkClick r:id="rId3"/>
              </a:rPr>
              <a:t> </a:t>
            </a:r>
            <a:r>
              <a:rPr sz="700" u="sng" spc="-35" dirty="0">
                <a:solidFill>
                  <a:srgbClr val="FFFFFF"/>
                </a:solidFill>
                <a:uFill>
                  <a:solidFill>
                    <a:srgbClr val="FFFFFF"/>
                  </a:solidFill>
                </a:uFill>
                <a:latin typeface="Trebuchet MS"/>
                <a:cs typeface="Trebuchet MS"/>
                <a:hlinkClick r:id="rId3"/>
              </a:rPr>
              <a:t>foto</a:t>
            </a:r>
            <a:r>
              <a:rPr sz="700" spc="-30" dirty="0">
                <a:solidFill>
                  <a:srgbClr val="FFFFFF"/>
                </a:solidFill>
                <a:latin typeface="Trebuchet MS"/>
                <a:cs typeface="Trebuchet MS"/>
              </a:rPr>
              <a:t> </a:t>
            </a:r>
            <a:r>
              <a:rPr sz="700" spc="-10" dirty="0">
                <a:solidFill>
                  <a:srgbClr val="FFFFFF"/>
                </a:solidFill>
                <a:latin typeface="Trebuchet MS"/>
                <a:cs typeface="Trebuchet MS"/>
              </a:rPr>
              <a:t>de</a:t>
            </a:r>
            <a:r>
              <a:rPr sz="700" spc="-45" dirty="0">
                <a:solidFill>
                  <a:srgbClr val="FFFFFF"/>
                </a:solidFill>
                <a:latin typeface="Trebuchet MS"/>
                <a:cs typeface="Trebuchet MS"/>
              </a:rPr>
              <a:t> </a:t>
            </a:r>
            <a:r>
              <a:rPr sz="700" spc="-30" dirty="0">
                <a:solidFill>
                  <a:srgbClr val="FFFFFF"/>
                </a:solidFill>
                <a:latin typeface="Trebuchet MS"/>
                <a:cs typeface="Trebuchet MS"/>
              </a:rPr>
              <a:t>Autor</a:t>
            </a:r>
            <a:r>
              <a:rPr sz="700" spc="-35" dirty="0">
                <a:solidFill>
                  <a:srgbClr val="FFFFFF"/>
                </a:solidFill>
                <a:latin typeface="Trebuchet MS"/>
                <a:cs typeface="Trebuchet MS"/>
              </a:rPr>
              <a:t> </a:t>
            </a:r>
            <a:r>
              <a:rPr sz="700" dirty="0">
                <a:solidFill>
                  <a:srgbClr val="FFFFFF"/>
                </a:solidFill>
                <a:latin typeface="Trebuchet MS"/>
                <a:cs typeface="Trebuchet MS"/>
              </a:rPr>
              <a:t>desconocido</a:t>
            </a:r>
            <a:r>
              <a:rPr sz="700" spc="-35" dirty="0">
                <a:solidFill>
                  <a:srgbClr val="FFFFFF"/>
                </a:solidFill>
                <a:latin typeface="Trebuchet MS"/>
                <a:cs typeface="Trebuchet MS"/>
              </a:rPr>
              <a:t> </a:t>
            </a:r>
            <a:r>
              <a:rPr sz="700" spc="-10" dirty="0">
                <a:solidFill>
                  <a:srgbClr val="FFFFFF"/>
                </a:solidFill>
                <a:latin typeface="Trebuchet MS"/>
                <a:cs typeface="Trebuchet MS"/>
              </a:rPr>
              <a:t>está</a:t>
            </a:r>
            <a:r>
              <a:rPr sz="700" spc="-40" dirty="0">
                <a:solidFill>
                  <a:srgbClr val="FFFFFF"/>
                </a:solidFill>
                <a:latin typeface="Trebuchet MS"/>
                <a:cs typeface="Trebuchet MS"/>
              </a:rPr>
              <a:t> </a:t>
            </a:r>
            <a:r>
              <a:rPr sz="700" spc="-30" dirty="0">
                <a:solidFill>
                  <a:srgbClr val="FFFFFF"/>
                </a:solidFill>
                <a:latin typeface="Trebuchet MS"/>
                <a:cs typeface="Trebuchet MS"/>
              </a:rPr>
              <a:t>bajo</a:t>
            </a:r>
            <a:r>
              <a:rPr sz="700" spc="-50" dirty="0">
                <a:solidFill>
                  <a:srgbClr val="FFFFFF"/>
                </a:solidFill>
                <a:latin typeface="Trebuchet MS"/>
                <a:cs typeface="Trebuchet MS"/>
              </a:rPr>
              <a:t> </a:t>
            </a:r>
            <a:r>
              <a:rPr sz="700" spc="-20" dirty="0">
                <a:solidFill>
                  <a:srgbClr val="FFFFFF"/>
                </a:solidFill>
                <a:latin typeface="Trebuchet MS"/>
                <a:cs typeface="Trebuchet MS"/>
              </a:rPr>
              <a:t>licencia </a:t>
            </a:r>
            <a:r>
              <a:rPr sz="700" u="sng" spc="60" dirty="0">
                <a:solidFill>
                  <a:srgbClr val="FFFFFF"/>
                </a:solidFill>
                <a:uFill>
                  <a:solidFill>
                    <a:srgbClr val="FFFFFF"/>
                  </a:solidFill>
                </a:uFill>
                <a:latin typeface="Trebuchet MS"/>
                <a:cs typeface="Trebuchet MS"/>
                <a:hlinkClick r:id="rId4"/>
              </a:rPr>
              <a:t>CC</a:t>
            </a:r>
            <a:r>
              <a:rPr sz="700" u="sng" spc="-25" dirty="0">
                <a:solidFill>
                  <a:srgbClr val="FFFFFF"/>
                </a:solidFill>
                <a:uFill>
                  <a:solidFill>
                    <a:srgbClr val="FFFFFF"/>
                  </a:solidFill>
                </a:uFill>
                <a:latin typeface="Trebuchet MS"/>
                <a:cs typeface="Trebuchet MS"/>
                <a:hlinkClick r:id="rId4"/>
              </a:rPr>
              <a:t> </a:t>
            </a:r>
            <a:r>
              <a:rPr sz="700" u="sng" spc="-20" dirty="0">
                <a:solidFill>
                  <a:srgbClr val="FFFFFF"/>
                </a:solidFill>
                <a:uFill>
                  <a:solidFill>
                    <a:srgbClr val="FFFFFF"/>
                  </a:solidFill>
                </a:uFill>
                <a:latin typeface="Trebuchet MS"/>
                <a:cs typeface="Trebuchet MS"/>
                <a:hlinkClick r:id="rId4"/>
              </a:rPr>
              <a:t>BY-</a:t>
            </a:r>
            <a:r>
              <a:rPr sz="700" u="sng" dirty="0">
                <a:solidFill>
                  <a:srgbClr val="FFFFFF"/>
                </a:solidFill>
                <a:uFill>
                  <a:solidFill>
                    <a:srgbClr val="FFFFFF"/>
                  </a:solidFill>
                </a:uFill>
                <a:latin typeface="Trebuchet MS"/>
                <a:cs typeface="Trebuchet MS"/>
                <a:hlinkClick r:id="rId4"/>
              </a:rPr>
              <a:t>NC-</a:t>
            </a:r>
            <a:r>
              <a:rPr sz="700" u="sng" spc="-25" dirty="0">
                <a:solidFill>
                  <a:srgbClr val="FFFFFF"/>
                </a:solidFill>
                <a:uFill>
                  <a:solidFill>
                    <a:srgbClr val="FFFFFF"/>
                  </a:solidFill>
                </a:uFill>
                <a:latin typeface="Trebuchet MS"/>
                <a:cs typeface="Trebuchet MS"/>
                <a:hlinkClick r:id="rId4"/>
              </a:rPr>
              <a:t>ND</a:t>
            </a:r>
            <a:endParaRPr sz="70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CDD7298-55B7-295F-3979-6A1134BBB007}"/>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685800" y="-152400"/>
            <a:ext cx="8534400" cy="1507067"/>
          </a:xfrm>
          <a:prstGeom prst="rect">
            <a:avLst/>
          </a:prstGeom>
        </p:spPr>
        <p:txBody>
          <a:bodyPr vert="horz" wrap="square" lIns="0" tIns="172415" rIns="0" bIns="0" rtlCol="0">
            <a:spAutoFit/>
          </a:bodyPr>
          <a:lstStyle/>
          <a:p>
            <a:pPr marL="461009">
              <a:lnSpc>
                <a:spcPct val="100000"/>
              </a:lnSpc>
              <a:spcBef>
                <a:spcPts val="105"/>
              </a:spcBef>
            </a:pPr>
            <a:r>
              <a:rPr spc="-10" dirty="0"/>
              <a:t>CRISÓSTOMO</a:t>
            </a:r>
          </a:p>
        </p:txBody>
      </p:sp>
      <p:sp>
        <p:nvSpPr>
          <p:cNvPr id="3" name="object 3"/>
          <p:cNvSpPr txBox="1"/>
          <p:nvPr/>
        </p:nvSpPr>
        <p:spPr>
          <a:xfrm>
            <a:off x="304800" y="1447800"/>
            <a:ext cx="5581015" cy="4290060"/>
          </a:xfrm>
          <a:prstGeom prst="rect">
            <a:avLst/>
          </a:prstGeom>
        </p:spPr>
        <p:txBody>
          <a:bodyPr vert="horz" wrap="square" lIns="0" tIns="54610" rIns="0" bIns="0" rtlCol="0">
            <a:spAutoFit/>
          </a:bodyPr>
          <a:lstStyle/>
          <a:p>
            <a:pPr marL="12700" marR="5080">
              <a:lnSpc>
                <a:spcPct val="90000"/>
              </a:lnSpc>
              <a:spcBef>
                <a:spcPts val="430"/>
              </a:spcBef>
            </a:pPr>
            <a:r>
              <a:rPr sz="2800" spc="50" dirty="0">
                <a:solidFill>
                  <a:srgbClr val="FFFFFF"/>
                </a:solidFill>
                <a:latin typeface="Times New Roman"/>
                <a:cs typeface="Times New Roman"/>
              </a:rPr>
              <a:t>“Ahora</a:t>
            </a:r>
            <a:r>
              <a:rPr sz="2800" spc="-25" dirty="0">
                <a:solidFill>
                  <a:srgbClr val="FFFFFF"/>
                </a:solidFill>
                <a:latin typeface="Times New Roman"/>
                <a:cs typeface="Times New Roman"/>
              </a:rPr>
              <a:t> </a:t>
            </a:r>
            <a:r>
              <a:rPr sz="2800" spc="70" dirty="0">
                <a:solidFill>
                  <a:srgbClr val="FFFFFF"/>
                </a:solidFill>
                <a:latin typeface="Times New Roman"/>
                <a:cs typeface="Times New Roman"/>
              </a:rPr>
              <a:t>Lucas</a:t>
            </a:r>
            <a:r>
              <a:rPr sz="2800" spc="-20" dirty="0">
                <a:solidFill>
                  <a:srgbClr val="FFFFFF"/>
                </a:solidFill>
                <a:latin typeface="Times New Roman"/>
                <a:cs typeface="Times New Roman"/>
              </a:rPr>
              <a:t> </a:t>
            </a:r>
            <a:r>
              <a:rPr sz="2800" spc="160" dirty="0">
                <a:solidFill>
                  <a:srgbClr val="FFFFFF"/>
                </a:solidFill>
                <a:latin typeface="Times New Roman"/>
                <a:cs typeface="Times New Roman"/>
              </a:rPr>
              <a:t>nos</a:t>
            </a:r>
            <a:r>
              <a:rPr sz="2800" spc="-20" dirty="0">
                <a:solidFill>
                  <a:srgbClr val="FFFFFF"/>
                </a:solidFill>
                <a:latin typeface="Times New Roman"/>
                <a:cs typeface="Times New Roman"/>
              </a:rPr>
              <a:t> </a:t>
            </a:r>
            <a:r>
              <a:rPr sz="2800" spc="95" dirty="0">
                <a:solidFill>
                  <a:srgbClr val="FFFFFF"/>
                </a:solidFill>
                <a:latin typeface="Times New Roman"/>
                <a:cs typeface="Times New Roman"/>
              </a:rPr>
              <a:t>dice</a:t>
            </a:r>
            <a:r>
              <a:rPr sz="2800" spc="-30" dirty="0">
                <a:solidFill>
                  <a:srgbClr val="FFFFFF"/>
                </a:solidFill>
                <a:latin typeface="Times New Roman"/>
                <a:cs typeface="Times New Roman"/>
              </a:rPr>
              <a:t> </a:t>
            </a:r>
            <a:r>
              <a:rPr sz="2800" spc="180" dirty="0">
                <a:solidFill>
                  <a:srgbClr val="FFFFFF"/>
                </a:solidFill>
                <a:latin typeface="Times New Roman"/>
                <a:cs typeface="Times New Roman"/>
              </a:rPr>
              <a:t>también</a:t>
            </a:r>
            <a:r>
              <a:rPr sz="2800" spc="-30" dirty="0">
                <a:solidFill>
                  <a:srgbClr val="FFFFFF"/>
                </a:solidFill>
                <a:latin typeface="Times New Roman"/>
                <a:cs typeface="Times New Roman"/>
              </a:rPr>
              <a:t> </a:t>
            </a:r>
            <a:r>
              <a:rPr sz="2800" spc="85" dirty="0">
                <a:solidFill>
                  <a:srgbClr val="FFFFFF"/>
                </a:solidFill>
                <a:latin typeface="Times New Roman"/>
                <a:cs typeface="Times New Roman"/>
              </a:rPr>
              <a:t>la </a:t>
            </a:r>
            <a:r>
              <a:rPr sz="2800" spc="140" dirty="0">
                <a:solidFill>
                  <a:srgbClr val="FFFFFF"/>
                </a:solidFill>
                <a:latin typeface="Times New Roman"/>
                <a:cs typeface="Times New Roman"/>
              </a:rPr>
              <a:t>causa</a:t>
            </a:r>
            <a:r>
              <a:rPr sz="2800" spc="-35" dirty="0">
                <a:solidFill>
                  <a:srgbClr val="FFFFFF"/>
                </a:solidFill>
                <a:latin typeface="Times New Roman"/>
                <a:cs typeface="Times New Roman"/>
              </a:rPr>
              <a:t> </a:t>
            </a:r>
            <a:r>
              <a:rPr sz="2800" spc="145" dirty="0">
                <a:solidFill>
                  <a:srgbClr val="FFFFFF"/>
                </a:solidFill>
                <a:latin typeface="Times New Roman"/>
                <a:cs typeface="Times New Roman"/>
              </a:rPr>
              <a:t>por</a:t>
            </a:r>
            <a:r>
              <a:rPr sz="2800" spc="-5" dirty="0">
                <a:solidFill>
                  <a:srgbClr val="FFFFFF"/>
                </a:solidFill>
                <a:latin typeface="Times New Roman"/>
                <a:cs typeface="Times New Roman"/>
              </a:rPr>
              <a:t> </a:t>
            </a:r>
            <a:r>
              <a:rPr sz="2800" spc="120" dirty="0">
                <a:solidFill>
                  <a:srgbClr val="FFFFFF"/>
                </a:solidFill>
                <a:latin typeface="Times New Roman"/>
                <a:cs typeface="Times New Roman"/>
              </a:rPr>
              <a:t>la</a:t>
            </a:r>
            <a:r>
              <a:rPr sz="2800" spc="-35" dirty="0">
                <a:solidFill>
                  <a:srgbClr val="FFFFFF"/>
                </a:solidFill>
                <a:latin typeface="Times New Roman"/>
                <a:cs typeface="Times New Roman"/>
              </a:rPr>
              <a:t> </a:t>
            </a:r>
            <a:r>
              <a:rPr sz="2800" spc="120" dirty="0">
                <a:solidFill>
                  <a:srgbClr val="FFFFFF"/>
                </a:solidFill>
                <a:latin typeface="Times New Roman"/>
                <a:cs typeface="Times New Roman"/>
              </a:rPr>
              <a:t>cual</a:t>
            </a:r>
            <a:r>
              <a:rPr sz="2800" spc="-25" dirty="0">
                <a:solidFill>
                  <a:srgbClr val="FFFFFF"/>
                </a:solidFill>
                <a:latin typeface="Times New Roman"/>
                <a:cs typeface="Times New Roman"/>
              </a:rPr>
              <a:t> </a:t>
            </a:r>
            <a:r>
              <a:rPr sz="2800" spc="130" dirty="0">
                <a:solidFill>
                  <a:srgbClr val="FFFFFF"/>
                </a:solidFill>
                <a:latin typeface="Times New Roman"/>
                <a:cs typeface="Times New Roman"/>
              </a:rPr>
              <a:t>procede</a:t>
            </a:r>
            <a:r>
              <a:rPr sz="2800" spc="-10" dirty="0">
                <a:solidFill>
                  <a:srgbClr val="FFFFFF"/>
                </a:solidFill>
                <a:latin typeface="Times New Roman"/>
                <a:cs typeface="Times New Roman"/>
              </a:rPr>
              <a:t> </a:t>
            </a:r>
            <a:r>
              <a:rPr sz="2800" spc="120" dirty="0">
                <a:solidFill>
                  <a:srgbClr val="FFFFFF"/>
                </a:solidFill>
                <a:latin typeface="Times New Roman"/>
                <a:cs typeface="Times New Roman"/>
              </a:rPr>
              <a:t>a</a:t>
            </a:r>
            <a:r>
              <a:rPr sz="2800" spc="700" dirty="0">
                <a:solidFill>
                  <a:srgbClr val="FFFFFF"/>
                </a:solidFill>
                <a:latin typeface="Times New Roman"/>
                <a:cs typeface="Times New Roman"/>
              </a:rPr>
              <a:t> </a:t>
            </a:r>
            <a:r>
              <a:rPr sz="2800" spc="105" dirty="0">
                <a:solidFill>
                  <a:srgbClr val="FFFFFF"/>
                </a:solidFill>
                <a:latin typeface="Times New Roman"/>
                <a:cs typeface="Times New Roman"/>
              </a:rPr>
              <a:t>escribir:</a:t>
            </a:r>
            <a:r>
              <a:rPr sz="2800" spc="-114" dirty="0">
                <a:solidFill>
                  <a:srgbClr val="FFFFFF"/>
                </a:solidFill>
                <a:latin typeface="Times New Roman"/>
                <a:cs typeface="Times New Roman"/>
              </a:rPr>
              <a:t> </a:t>
            </a:r>
            <a:r>
              <a:rPr sz="2800" spc="120" dirty="0">
                <a:solidFill>
                  <a:srgbClr val="FFFF00"/>
                </a:solidFill>
                <a:latin typeface="Times New Roman"/>
                <a:cs typeface="Times New Roman"/>
              </a:rPr>
              <a:t>“para</a:t>
            </a:r>
            <a:r>
              <a:rPr sz="2800" dirty="0">
                <a:solidFill>
                  <a:srgbClr val="FFFF00"/>
                </a:solidFill>
                <a:latin typeface="Times New Roman"/>
                <a:cs typeface="Times New Roman"/>
              </a:rPr>
              <a:t> </a:t>
            </a:r>
            <a:r>
              <a:rPr sz="2800" spc="160" dirty="0">
                <a:solidFill>
                  <a:srgbClr val="FFFF00"/>
                </a:solidFill>
                <a:latin typeface="Times New Roman"/>
                <a:cs typeface="Times New Roman"/>
              </a:rPr>
              <a:t>que</a:t>
            </a:r>
            <a:r>
              <a:rPr sz="2800" spc="15" dirty="0">
                <a:solidFill>
                  <a:srgbClr val="FFFF00"/>
                </a:solidFill>
                <a:latin typeface="Times New Roman"/>
                <a:cs typeface="Times New Roman"/>
              </a:rPr>
              <a:t> </a:t>
            </a:r>
            <a:r>
              <a:rPr sz="2800" spc="155" dirty="0">
                <a:solidFill>
                  <a:srgbClr val="FFFF00"/>
                </a:solidFill>
                <a:latin typeface="Times New Roman"/>
                <a:cs typeface="Times New Roman"/>
              </a:rPr>
              <a:t>puedas </a:t>
            </a:r>
            <a:r>
              <a:rPr sz="2800" spc="160" dirty="0">
                <a:solidFill>
                  <a:srgbClr val="FFFF00"/>
                </a:solidFill>
                <a:latin typeface="Times New Roman"/>
                <a:cs typeface="Times New Roman"/>
              </a:rPr>
              <a:t>mantener”</a:t>
            </a:r>
            <a:r>
              <a:rPr sz="2800" spc="160" dirty="0">
                <a:solidFill>
                  <a:srgbClr val="FFFFFF"/>
                </a:solidFill>
                <a:latin typeface="Times New Roman"/>
                <a:cs typeface="Times New Roman"/>
              </a:rPr>
              <a:t>,</a:t>
            </a:r>
            <a:r>
              <a:rPr sz="2800" spc="-80" dirty="0">
                <a:solidFill>
                  <a:srgbClr val="FFFFFF"/>
                </a:solidFill>
                <a:latin typeface="Times New Roman"/>
                <a:cs typeface="Times New Roman"/>
              </a:rPr>
              <a:t> </a:t>
            </a:r>
            <a:r>
              <a:rPr sz="2800" spc="85" dirty="0">
                <a:solidFill>
                  <a:srgbClr val="FFFFFF"/>
                </a:solidFill>
                <a:latin typeface="Times New Roman"/>
                <a:cs typeface="Times New Roman"/>
              </a:rPr>
              <a:t>dice,</a:t>
            </a:r>
            <a:r>
              <a:rPr sz="2800" spc="-250" dirty="0">
                <a:solidFill>
                  <a:srgbClr val="FFFFFF"/>
                </a:solidFill>
                <a:latin typeface="Times New Roman"/>
                <a:cs typeface="Times New Roman"/>
              </a:rPr>
              <a:t> </a:t>
            </a:r>
            <a:r>
              <a:rPr sz="2800" spc="105" dirty="0">
                <a:solidFill>
                  <a:srgbClr val="FFFFFF"/>
                </a:solidFill>
                <a:latin typeface="Times New Roman"/>
                <a:cs typeface="Times New Roman"/>
              </a:rPr>
              <a:t>“la</a:t>
            </a:r>
            <a:r>
              <a:rPr sz="2800" spc="-15" dirty="0">
                <a:solidFill>
                  <a:srgbClr val="FFFFFF"/>
                </a:solidFill>
                <a:latin typeface="Times New Roman"/>
                <a:cs typeface="Times New Roman"/>
              </a:rPr>
              <a:t> </a:t>
            </a:r>
            <a:r>
              <a:rPr sz="2800" spc="140" dirty="0">
                <a:solidFill>
                  <a:srgbClr val="FFFFFF"/>
                </a:solidFill>
                <a:latin typeface="Times New Roman"/>
                <a:cs typeface="Times New Roman"/>
              </a:rPr>
              <a:t>certeza</a:t>
            </a:r>
            <a:r>
              <a:rPr sz="2800" dirty="0">
                <a:solidFill>
                  <a:srgbClr val="FFFFFF"/>
                </a:solidFill>
                <a:latin typeface="Times New Roman"/>
                <a:cs typeface="Times New Roman"/>
              </a:rPr>
              <a:t> </a:t>
            </a:r>
            <a:r>
              <a:rPr sz="2800" spc="155" dirty="0">
                <a:solidFill>
                  <a:srgbClr val="FFFFFF"/>
                </a:solidFill>
                <a:latin typeface="Times New Roman"/>
                <a:cs typeface="Times New Roman"/>
              </a:rPr>
              <a:t>de</a:t>
            </a:r>
            <a:r>
              <a:rPr sz="2800" spc="-10" dirty="0">
                <a:solidFill>
                  <a:srgbClr val="FFFFFF"/>
                </a:solidFill>
                <a:latin typeface="Times New Roman"/>
                <a:cs typeface="Times New Roman"/>
              </a:rPr>
              <a:t> </a:t>
            </a:r>
            <a:r>
              <a:rPr sz="2800" spc="85" dirty="0">
                <a:solidFill>
                  <a:srgbClr val="FFFFFF"/>
                </a:solidFill>
                <a:latin typeface="Times New Roman"/>
                <a:cs typeface="Times New Roman"/>
              </a:rPr>
              <a:t>las </a:t>
            </a:r>
            <a:r>
              <a:rPr sz="2800" spc="135" dirty="0">
                <a:solidFill>
                  <a:srgbClr val="FFFFFF"/>
                </a:solidFill>
                <a:latin typeface="Times New Roman"/>
                <a:cs typeface="Times New Roman"/>
              </a:rPr>
              <a:t>palabras</a:t>
            </a:r>
            <a:r>
              <a:rPr sz="2800" spc="-10" dirty="0">
                <a:solidFill>
                  <a:srgbClr val="FFFFFF"/>
                </a:solidFill>
                <a:latin typeface="Times New Roman"/>
                <a:cs typeface="Times New Roman"/>
              </a:rPr>
              <a:t> </a:t>
            </a:r>
            <a:r>
              <a:rPr sz="2800" spc="210" dirty="0">
                <a:solidFill>
                  <a:srgbClr val="FFFFFF"/>
                </a:solidFill>
                <a:latin typeface="Times New Roman"/>
                <a:cs typeface="Times New Roman"/>
              </a:rPr>
              <a:t>en</a:t>
            </a:r>
            <a:r>
              <a:rPr sz="2800" dirty="0">
                <a:solidFill>
                  <a:srgbClr val="FFFFFF"/>
                </a:solidFill>
                <a:latin typeface="Times New Roman"/>
                <a:cs typeface="Times New Roman"/>
              </a:rPr>
              <a:t> </a:t>
            </a:r>
            <a:r>
              <a:rPr sz="2800" spc="110" dirty="0">
                <a:solidFill>
                  <a:srgbClr val="FFFFFF"/>
                </a:solidFill>
                <a:latin typeface="Times New Roman"/>
                <a:cs typeface="Times New Roman"/>
              </a:rPr>
              <a:t>las</a:t>
            </a:r>
            <a:r>
              <a:rPr sz="2800" spc="-20" dirty="0">
                <a:solidFill>
                  <a:srgbClr val="FFFFFF"/>
                </a:solidFill>
                <a:latin typeface="Times New Roman"/>
                <a:cs typeface="Times New Roman"/>
              </a:rPr>
              <a:t> </a:t>
            </a:r>
            <a:r>
              <a:rPr sz="2800" spc="125" dirty="0">
                <a:solidFill>
                  <a:srgbClr val="FFFFFF"/>
                </a:solidFill>
                <a:latin typeface="Times New Roman"/>
                <a:cs typeface="Times New Roman"/>
              </a:rPr>
              <a:t>cuales</a:t>
            </a:r>
            <a:r>
              <a:rPr sz="2800" spc="-10" dirty="0">
                <a:solidFill>
                  <a:srgbClr val="FFFFFF"/>
                </a:solidFill>
                <a:latin typeface="Times New Roman"/>
                <a:cs typeface="Times New Roman"/>
              </a:rPr>
              <a:t> </a:t>
            </a:r>
            <a:r>
              <a:rPr sz="2800" spc="170" dirty="0">
                <a:solidFill>
                  <a:srgbClr val="FFFFFF"/>
                </a:solidFill>
                <a:latin typeface="Times New Roman"/>
                <a:cs typeface="Times New Roman"/>
              </a:rPr>
              <a:t>has</a:t>
            </a:r>
            <a:r>
              <a:rPr sz="2800" spc="-25" dirty="0">
                <a:solidFill>
                  <a:srgbClr val="FFFFFF"/>
                </a:solidFill>
                <a:latin typeface="Times New Roman"/>
                <a:cs typeface="Times New Roman"/>
              </a:rPr>
              <a:t> </a:t>
            </a:r>
            <a:r>
              <a:rPr sz="2800" spc="95" dirty="0">
                <a:solidFill>
                  <a:srgbClr val="FFFFFF"/>
                </a:solidFill>
                <a:latin typeface="Times New Roman"/>
                <a:cs typeface="Times New Roman"/>
              </a:rPr>
              <a:t>sido </a:t>
            </a:r>
            <a:r>
              <a:rPr sz="2800" spc="140" dirty="0">
                <a:solidFill>
                  <a:srgbClr val="FFFFFF"/>
                </a:solidFill>
                <a:latin typeface="Times New Roman"/>
                <a:cs typeface="Times New Roman"/>
              </a:rPr>
              <a:t>instruido;”</a:t>
            </a:r>
            <a:r>
              <a:rPr sz="2800" spc="-95" dirty="0">
                <a:solidFill>
                  <a:srgbClr val="FFFFFF"/>
                </a:solidFill>
                <a:latin typeface="Times New Roman"/>
                <a:cs typeface="Times New Roman"/>
              </a:rPr>
              <a:t> </a:t>
            </a:r>
            <a:r>
              <a:rPr sz="2800" spc="135" dirty="0">
                <a:solidFill>
                  <a:srgbClr val="FFFFFF"/>
                </a:solidFill>
                <a:latin typeface="Times New Roman"/>
                <a:cs typeface="Times New Roman"/>
              </a:rPr>
              <a:t>es</a:t>
            </a:r>
            <a:r>
              <a:rPr sz="2800" spc="15" dirty="0">
                <a:solidFill>
                  <a:srgbClr val="FFFFFF"/>
                </a:solidFill>
                <a:latin typeface="Times New Roman"/>
                <a:cs typeface="Times New Roman"/>
              </a:rPr>
              <a:t> </a:t>
            </a:r>
            <a:r>
              <a:rPr sz="2800" spc="85" dirty="0">
                <a:solidFill>
                  <a:srgbClr val="FFFFFF"/>
                </a:solidFill>
                <a:latin typeface="Times New Roman"/>
                <a:cs typeface="Times New Roman"/>
              </a:rPr>
              <a:t>decir,</a:t>
            </a:r>
            <a:r>
              <a:rPr sz="2800" spc="-95" dirty="0">
                <a:solidFill>
                  <a:srgbClr val="FFFFFF"/>
                </a:solidFill>
                <a:latin typeface="Times New Roman"/>
                <a:cs typeface="Times New Roman"/>
              </a:rPr>
              <a:t> </a:t>
            </a:r>
            <a:r>
              <a:rPr sz="2800" i="1" spc="65" dirty="0">
                <a:solidFill>
                  <a:srgbClr val="FFFF00"/>
                </a:solidFill>
                <a:latin typeface="Times New Roman"/>
                <a:cs typeface="Times New Roman"/>
              </a:rPr>
              <a:t>para</a:t>
            </a:r>
            <a:r>
              <a:rPr sz="2800" i="1" spc="25" dirty="0">
                <a:solidFill>
                  <a:srgbClr val="FFFF00"/>
                </a:solidFill>
                <a:latin typeface="Times New Roman"/>
                <a:cs typeface="Times New Roman"/>
              </a:rPr>
              <a:t> </a:t>
            </a:r>
            <a:r>
              <a:rPr sz="2800" i="1" dirty="0">
                <a:solidFill>
                  <a:srgbClr val="FFFF00"/>
                </a:solidFill>
                <a:latin typeface="Times New Roman"/>
                <a:cs typeface="Times New Roman"/>
              </a:rPr>
              <a:t>que</a:t>
            </a:r>
            <a:r>
              <a:rPr sz="2800" i="1" spc="10" dirty="0">
                <a:solidFill>
                  <a:srgbClr val="FFFF00"/>
                </a:solidFill>
                <a:latin typeface="Times New Roman"/>
                <a:cs typeface="Times New Roman"/>
              </a:rPr>
              <a:t> </a:t>
            </a:r>
            <a:r>
              <a:rPr sz="2800" i="1" spc="45" dirty="0">
                <a:solidFill>
                  <a:srgbClr val="FFFF00"/>
                </a:solidFill>
                <a:latin typeface="Times New Roman"/>
                <a:cs typeface="Times New Roman"/>
              </a:rPr>
              <a:t>siendo </a:t>
            </a:r>
            <a:r>
              <a:rPr sz="2800" i="1" dirty="0">
                <a:solidFill>
                  <a:srgbClr val="FFFF00"/>
                </a:solidFill>
                <a:latin typeface="Times New Roman"/>
                <a:cs typeface="Times New Roman"/>
              </a:rPr>
              <a:t>recordado</a:t>
            </a:r>
            <a:r>
              <a:rPr sz="2800" i="1" spc="125" dirty="0">
                <a:solidFill>
                  <a:srgbClr val="FFFF00"/>
                </a:solidFill>
                <a:latin typeface="Times New Roman"/>
                <a:cs typeface="Times New Roman"/>
              </a:rPr>
              <a:t> </a:t>
            </a:r>
            <a:r>
              <a:rPr sz="2800" i="1" spc="85" dirty="0">
                <a:solidFill>
                  <a:srgbClr val="FFFF00"/>
                </a:solidFill>
                <a:latin typeface="Times New Roman"/>
                <a:cs typeface="Times New Roman"/>
              </a:rPr>
              <a:t>continuamente</a:t>
            </a:r>
            <a:r>
              <a:rPr sz="2800" i="1" spc="135" dirty="0">
                <a:solidFill>
                  <a:srgbClr val="FFFF00"/>
                </a:solidFill>
                <a:latin typeface="Times New Roman"/>
                <a:cs typeface="Times New Roman"/>
              </a:rPr>
              <a:t> </a:t>
            </a:r>
            <a:r>
              <a:rPr sz="2800" i="1" spc="75" dirty="0">
                <a:solidFill>
                  <a:srgbClr val="FFFF00"/>
                </a:solidFill>
                <a:latin typeface="Times New Roman"/>
                <a:cs typeface="Times New Roman"/>
              </a:rPr>
              <a:t>puedas </a:t>
            </a:r>
            <a:r>
              <a:rPr sz="2800" i="1" spc="95" dirty="0">
                <a:solidFill>
                  <a:srgbClr val="FFFF00"/>
                </a:solidFill>
                <a:latin typeface="Times New Roman"/>
                <a:cs typeface="Times New Roman"/>
              </a:rPr>
              <a:t>mantener</a:t>
            </a:r>
            <a:r>
              <a:rPr sz="2800" i="1" spc="5" dirty="0">
                <a:solidFill>
                  <a:srgbClr val="FFFF00"/>
                </a:solidFill>
                <a:latin typeface="Times New Roman"/>
                <a:cs typeface="Times New Roman"/>
              </a:rPr>
              <a:t> </a:t>
            </a:r>
            <a:r>
              <a:rPr sz="2800" i="1" dirty="0">
                <a:solidFill>
                  <a:srgbClr val="FFFF00"/>
                </a:solidFill>
                <a:latin typeface="Times New Roman"/>
                <a:cs typeface="Times New Roman"/>
              </a:rPr>
              <a:t>la</a:t>
            </a:r>
            <a:r>
              <a:rPr sz="2800" i="1" spc="10" dirty="0">
                <a:solidFill>
                  <a:srgbClr val="FFFF00"/>
                </a:solidFill>
                <a:latin typeface="Times New Roman"/>
                <a:cs typeface="Times New Roman"/>
              </a:rPr>
              <a:t> </a:t>
            </a:r>
            <a:r>
              <a:rPr sz="2800" i="1" spc="50" dirty="0">
                <a:solidFill>
                  <a:srgbClr val="FFFF00"/>
                </a:solidFill>
                <a:latin typeface="Times New Roman"/>
                <a:cs typeface="Times New Roman"/>
              </a:rPr>
              <a:t>certeza</a:t>
            </a:r>
            <a:r>
              <a:rPr sz="2800" i="1" spc="-5" dirty="0">
                <a:solidFill>
                  <a:srgbClr val="FFFF00"/>
                </a:solidFill>
                <a:latin typeface="Times New Roman"/>
                <a:cs typeface="Times New Roman"/>
              </a:rPr>
              <a:t> </a:t>
            </a:r>
            <a:r>
              <a:rPr sz="2800" i="1" dirty="0">
                <a:solidFill>
                  <a:srgbClr val="FFFF00"/>
                </a:solidFill>
                <a:latin typeface="Times New Roman"/>
                <a:cs typeface="Times New Roman"/>
              </a:rPr>
              <a:t>y</a:t>
            </a:r>
            <a:r>
              <a:rPr sz="2800" i="1" spc="10" dirty="0">
                <a:solidFill>
                  <a:srgbClr val="FFFF00"/>
                </a:solidFill>
                <a:latin typeface="Times New Roman"/>
                <a:cs typeface="Times New Roman"/>
              </a:rPr>
              <a:t> </a:t>
            </a:r>
            <a:r>
              <a:rPr sz="2800" i="1" spc="50" dirty="0">
                <a:solidFill>
                  <a:srgbClr val="FFFF00"/>
                </a:solidFill>
                <a:latin typeface="Times New Roman"/>
                <a:cs typeface="Times New Roman"/>
              </a:rPr>
              <a:t>permanecer</a:t>
            </a:r>
            <a:r>
              <a:rPr sz="2800" i="1" spc="5" dirty="0">
                <a:solidFill>
                  <a:srgbClr val="FFFF00"/>
                </a:solidFill>
                <a:latin typeface="Times New Roman"/>
                <a:cs typeface="Times New Roman"/>
              </a:rPr>
              <a:t> </a:t>
            </a:r>
            <a:r>
              <a:rPr sz="2800" i="1" spc="50" dirty="0">
                <a:solidFill>
                  <a:srgbClr val="FFFF00"/>
                </a:solidFill>
                <a:latin typeface="Times New Roman"/>
                <a:cs typeface="Times New Roman"/>
              </a:rPr>
              <a:t>en </a:t>
            </a:r>
            <a:r>
              <a:rPr sz="2800" i="1" dirty="0">
                <a:solidFill>
                  <a:srgbClr val="FFFF00"/>
                </a:solidFill>
                <a:latin typeface="Times New Roman"/>
                <a:cs typeface="Times New Roman"/>
              </a:rPr>
              <a:t>la</a:t>
            </a:r>
            <a:r>
              <a:rPr sz="2800" i="1" spc="70" dirty="0">
                <a:solidFill>
                  <a:srgbClr val="FFFF00"/>
                </a:solidFill>
                <a:latin typeface="Times New Roman"/>
                <a:cs typeface="Times New Roman"/>
              </a:rPr>
              <a:t> </a:t>
            </a:r>
            <a:r>
              <a:rPr sz="2800" i="1" spc="50" dirty="0">
                <a:solidFill>
                  <a:srgbClr val="FFFF00"/>
                </a:solidFill>
                <a:latin typeface="Times New Roman"/>
                <a:cs typeface="Times New Roman"/>
              </a:rPr>
              <a:t>certeza</a:t>
            </a:r>
            <a:r>
              <a:rPr sz="2800" spc="50" dirty="0">
                <a:solidFill>
                  <a:srgbClr val="FFFFFF"/>
                </a:solidFill>
                <a:latin typeface="Times New Roman"/>
                <a:cs typeface="Times New Roman"/>
              </a:rPr>
              <a:t>”</a:t>
            </a:r>
            <a:endParaRPr sz="2800" dirty="0">
              <a:latin typeface="Times New Roman"/>
              <a:cs typeface="Times New Roman"/>
            </a:endParaRPr>
          </a:p>
          <a:p>
            <a:pPr marL="34290" algn="ctr">
              <a:lnSpc>
                <a:spcPts val="1825"/>
              </a:lnSpc>
              <a:spcBef>
                <a:spcPts val="2375"/>
              </a:spcBef>
            </a:pPr>
            <a:r>
              <a:rPr sz="1600" dirty="0">
                <a:solidFill>
                  <a:srgbClr val="FFFFFF"/>
                </a:solidFill>
                <a:latin typeface="Times New Roman"/>
                <a:cs typeface="Times New Roman"/>
              </a:rPr>
              <a:t>(</a:t>
            </a:r>
            <a:r>
              <a:rPr sz="1600" i="1" dirty="0">
                <a:solidFill>
                  <a:srgbClr val="FFFFFF"/>
                </a:solidFill>
                <a:latin typeface="Times New Roman"/>
                <a:cs typeface="Times New Roman"/>
              </a:rPr>
              <a:t>NPNF2</a:t>
            </a:r>
            <a:r>
              <a:rPr sz="1600" i="1" spc="-15" dirty="0">
                <a:solidFill>
                  <a:srgbClr val="FFFFFF"/>
                </a:solidFill>
                <a:latin typeface="Times New Roman"/>
                <a:cs typeface="Times New Roman"/>
              </a:rPr>
              <a:t> </a:t>
            </a:r>
            <a:r>
              <a:rPr sz="1600" dirty="0">
                <a:solidFill>
                  <a:srgbClr val="FFFFFF"/>
                </a:solidFill>
                <a:latin typeface="Times New Roman"/>
                <a:cs typeface="Times New Roman"/>
              </a:rPr>
              <a:t>,</a:t>
            </a:r>
            <a:r>
              <a:rPr sz="1600" spc="-75" dirty="0">
                <a:solidFill>
                  <a:srgbClr val="FFFFFF"/>
                </a:solidFill>
                <a:latin typeface="Times New Roman"/>
                <a:cs typeface="Times New Roman"/>
              </a:rPr>
              <a:t> </a:t>
            </a:r>
            <a:r>
              <a:rPr sz="1600" spc="-20" dirty="0">
                <a:solidFill>
                  <a:srgbClr val="FFFFFF"/>
                </a:solidFill>
                <a:latin typeface="Times New Roman"/>
                <a:cs typeface="Times New Roman"/>
              </a:rPr>
              <a:t>Vol.</a:t>
            </a:r>
            <a:r>
              <a:rPr sz="1600" spc="-15" dirty="0">
                <a:solidFill>
                  <a:srgbClr val="FFFFFF"/>
                </a:solidFill>
                <a:latin typeface="Times New Roman"/>
                <a:cs typeface="Times New Roman"/>
              </a:rPr>
              <a:t> </a:t>
            </a:r>
            <a:r>
              <a:rPr sz="1600" dirty="0">
                <a:solidFill>
                  <a:srgbClr val="FFFFFF"/>
                </a:solidFill>
                <a:latin typeface="Times New Roman"/>
                <a:cs typeface="Times New Roman"/>
              </a:rPr>
              <a:t>10,</a:t>
            </a:r>
            <a:r>
              <a:rPr sz="1600" spc="-15" dirty="0">
                <a:solidFill>
                  <a:srgbClr val="FFFFFF"/>
                </a:solidFill>
                <a:latin typeface="Times New Roman"/>
                <a:cs typeface="Times New Roman"/>
              </a:rPr>
              <a:t> </a:t>
            </a:r>
            <a:r>
              <a:rPr sz="1600" spc="65" dirty="0">
                <a:solidFill>
                  <a:srgbClr val="FFFFFF"/>
                </a:solidFill>
                <a:latin typeface="Times New Roman"/>
                <a:cs typeface="Times New Roman"/>
              </a:rPr>
              <a:t>Crisóstomo,</a:t>
            </a:r>
            <a:r>
              <a:rPr sz="1600" spc="365" dirty="0">
                <a:solidFill>
                  <a:srgbClr val="FFFFFF"/>
                </a:solidFill>
                <a:latin typeface="Times New Roman"/>
                <a:cs typeface="Times New Roman"/>
              </a:rPr>
              <a:t> </a:t>
            </a:r>
            <a:r>
              <a:rPr sz="1600" i="1" dirty="0">
                <a:solidFill>
                  <a:srgbClr val="FFFFFF"/>
                </a:solidFill>
                <a:latin typeface="Times New Roman"/>
                <a:cs typeface="Times New Roman"/>
              </a:rPr>
              <a:t>Homilías</a:t>
            </a:r>
            <a:r>
              <a:rPr sz="1600" i="1" spc="35" dirty="0">
                <a:solidFill>
                  <a:srgbClr val="FFFFFF"/>
                </a:solidFill>
                <a:latin typeface="Times New Roman"/>
                <a:cs typeface="Times New Roman"/>
              </a:rPr>
              <a:t> </a:t>
            </a:r>
            <a:r>
              <a:rPr sz="1600" i="1" dirty="0">
                <a:solidFill>
                  <a:srgbClr val="FFFFFF"/>
                </a:solidFill>
                <a:latin typeface="Times New Roman"/>
                <a:cs typeface="Times New Roman"/>
              </a:rPr>
              <a:t>sobre</a:t>
            </a:r>
            <a:r>
              <a:rPr sz="1600" i="1" spc="45" dirty="0">
                <a:solidFill>
                  <a:srgbClr val="FFFFFF"/>
                </a:solidFill>
                <a:latin typeface="Times New Roman"/>
                <a:cs typeface="Times New Roman"/>
              </a:rPr>
              <a:t> </a:t>
            </a:r>
            <a:r>
              <a:rPr sz="1600" i="1" dirty="0">
                <a:solidFill>
                  <a:srgbClr val="FFFFFF"/>
                </a:solidFill>
                <a:latin typeface="Times New Roman"/>
                <a:cs typeface="Times New Roman"/>
              </a:rPr>
              <a:t>el</a:t>
            </a:r>
            <a:r>
              <a:rPr sz="1600" i="1" spc="50" dirty="0">
                <a:solidFill>
                  <a:srgbClr val="FFFFFF"/>
                </a:solidFill>
                <a:latin typeface="Times New Roman"/>
                <a:cs typeface="Times New Roman"/>
              </a:rPr>
              <a:t> </a:t>
            </a:r>
            <a:r>
              <a:rPr sz="1600" i="1" dirty="0">
                <a:solidFill>
                  <a:srgbClr val="FFFFFF"/>
                </a:solidFill>
                <a:latin typeface="Times New Roman"/>
                <a:cs typeface="Times New Roman"/>
              </a:rPr>
              <a:t>Evangelio</a:t>
            </a:r>
            <a:r>
              <a:rPr sz="1600" i="1" spc="55" dirty="0">
                <a:solidFill>
                  <a:srgbClr val="FFFFFF"/>
                </a:solidFill>
                <a:latin typeface="Times New Roman"/>
                <a:cs typeface="Times New Roman"/>
              </a:rPr>
              <a:t> </a:t>
            </a:r>
            <a:r>
              <a:rPr sz="1600" i="1" spc="-25" dirty="0">
                <a:solidFill>
                  <a:srgbClr val="FFFFFF"/>
                </a:solidFill>
                <a:latin typeface="Times New Roman"/>
                <a:cs typeface="Times New Roman"/>
              </a:rPr>
              <a:t>de</a:t>
            </a:r>
            <a:endParaRPr sz="1600" dirty="0">
              <a:latin typeface="Times New Roman"/>
              <a:cs typeface="Times New Roman"/>
            </a:endParaRPr>
          </a:p>
          <a:p>
            <a:pPr marL="36830" algn="ctr">
              <a:lnSpc>
                <a:spcPts val="1825"/>
              </a:lnSpc>
            </a:pPr>
            <a:r>
              <a:rPr sz="1600" i="1" spc="55" dirty="0">
                <a:solidFill>
                  <a:srgbClr val="FFFFFF"/>
                </a:solidFill>
                <a:latin typeface="Times New Roman"/>
                <a:cs typeface="Times New Roman"/>
              </a:rPr>
              <a:t>San</a:t>
            </a:r>
            <a:r>
              <a:rPr sz="1600" i="1" spc="45" dirty="0">
                <a:solidFill>
                  <a:srgbClr val="FFFFFF"/>
                </a:solidFill>
                <a:latin typeface="Times New Roman"/>
                <a:cs typeface="Times New Roman"/>
              </a:rPr>
              <a:t> </a:t>
            </a:r>
            <a:r>
              <a:rPr sz="1600" i="1" dirty="0">
                <a:solidFill>
                  <a:srgbClr val="FFFFFF"/>
                </a:solidFill>
                <a:latin typeface="Times New Roman"/>
                <a:cs typeface="Times New Roman"/>
              </a:rPr>
              <a:t>Mateo,</a:t>
            </a:r>
            <a:r>
              <a:rPr sz="1600" i="1" spc="425" dirty="0">
                <a:solidFill>
                  <a:srgbClr val="FFFFFF"/>
                </a:solidFill>
                <a:latin typeface="Times New Roman"/>
                <a:cs typeface="Times New Roman"/>
              </a:rPr>
              <a:t> </a:t>
            </a:r>
            <a:r>
              <a:rPr sz="1600" spc="55" dirty="0">
                <a:solidFill>
                  <a:srgbClr val="FFFFFF"/>
                </a:solidFill>
                <a:latin typeface="Times New Roman"/>
                <a:cs typeface="Times New Roman"/>
              </a:rPr>
              <a:t>Homilía</a:t>
            </a:r>
            <a:r>
              <a:rPr sz="1600" spc="60" dirty="0">
                <a:solidFill>
                  <a:srgbClr val="FFFFFF"/>
                </a:solidFill>
                <a:latin typeface="Times New Roman"/>
                <a:cs typeface="Times New Roman"/>
              </a:rPr>
              <a:t> </a:t>
            </a:r>
            <a:r>
              <a:rPr sz="1600" dirty="0">
                <a:solidFill>
                  <a:srgbClr val="FFFFFF"/>
                </a:solidFill>
                <a:latin typeface="Times New Roman"/>
                <a:cs typeface="Times New Roman"/>
              </a:rPr>
              <a:t>I,</a:t>
            </a:r>
            <a:r>
              <a:rPr sz="1600" spc="-20" dirty="0">
                <a:solidFill>
                  <a:srgbClr val="FFFFFF"/>
                </a:solidFill>
                <a:latin typeface="Times New Roman"/>
                <a:cs typeface="Times New Roman"/>
              </a:rPr>
              <a:t> </a:t>
            </a:r>
            <a:r>
              <a:rPr sz="1600" spc="45" dirty="0">
                <a:solidFill>
                  <a:srgbClr val="FFFFFF"/>
                </a:solidFill>
                <a:latin typeface="Times New Roman"/>
                <a:cs typeface="Times New Roman"/>
              </a:rPr>
              <a:t>Sección</a:t>
            </a:r>
            <a:r>
              <a:rPr sz="1600" spc="70" dirty="0">
                <a:solidFill>
                  <a:srgbClr val="FFFFFF"/>
                </a:solidFill>
                <a:latin typeface="Times New Roman"/>
                <a:cs typeface="Times New Roman"/>
              </a:rPr>
              <a:t> </a:t>
            </a:r>
            <a:r>
              <a:rPr sz="1600" spc="50" dirty="0">
                <a:solidFill>
                  <a:srgbClr val="FFFFFF"/>
                </a:solidFill>
                <a:latin typeface="Times New Roman"/>
                <a:cs typeface="Times New Roman"/>
              </a:rPr>
              <a:t>7-</a:t>
            </a:r>
            <a:r>
              <a:rPr sz="1600" spc="-25" dirty="0">
                <a:solidFill>
                  <a:srgbClr val="FFFFFF"/>
                </a:solidFill>
                <a:latin typeface="Times New Roman"/>
                <a:cs typeface="Times New Roman"/>
              </a:rPr>
              <a:t>8).</a:t>
            </a:r>
            <a:endParaRPr sz="1600" dirty="0">
              <a:latin typeface="Times New Roman"/>
              <a:cs typeface="Times New Roman"/>
            </a:endParaRPr>
          </a:p>
        </p:txBody>
      </p:sp>
      <p:pic>
        <p:nvPicPr>
          <p:cNvPr id="4" name="object 4"/>
          <p:cNvPicPr/>
          <p:nvPr/>
        </p:nvPicPr>
        <p:blipFill>
          <a:blip r:embed="rId2" cstate="print"/>
          <a:stretch>
            <a:fillRect/>
          </a:stretch>
        </p:blipFill>
        <p:spPr>
          <a:xfrm>
            <a:off x="6218935" y="-1"/>
            <a:ext cx="5775325" cy="68579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20B29F7-1BEA-8985-41F0-F850F09D11EB}"/>
              </a:ext>
            </a:extLst>
          </p:cNvPr>
          <p:cNvSpPr/>
          <p:nvPr/>
        </p:nvSpPr>
        <p:spPr>
          <a:xfrm>
            <a:off x="0" y="0"/>
            <a:ext cx="12268200" cy="7010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768209" y="739999"/>
            <a:ext cx="3582670" cy="697230"/>
          </a:xfrm>
          <a:prstGeom prst="rect">
            <a:avLst/>
          </a:prstGeom>
        </p:spPr>
        <p:txBody>
          <a:bodyPr vert="horz" wrap="square" lIns="0" tIns="13335" rIns="0" bIns="0" rtlCol="0">
            <a:spAutoFit/>
          </a:bodyPr>
          <a:lstStyle/>
          <a:p>
            <a:pPr marL="12700">
              <a:lnSpc>
                <a:spcPct val="100000"/>
              </a:lnSpc>
              <a:spcBef>
                <a:spcPts val="105"/>
              </a:spcBef>
            </a:pPr>
            <a:r>
              <a:rPr spc="-254" dirty="0"/>
              <a:t>H.</a:t>
            </a:r>
            <a:r>
              <a:rPr spc="-470" dirty="0"/>
              <a:t> </a:t>
            </a:r>
            <a:r>
              <a:rPr spc="95" dirty="0"/>
              <a:t>DE</a:t>
            </a:r>
            <a:r>
              <a:rPr spc="-484" dirty="0"/>
              <a:t> </a:t>
            </a:r>
            <a:r>
              <a:rPr spc="-45" dirty="0"/>
              <a:t>POITIERS</a:t>
            </a:r>
          </a:p>
        </p:txBody>
      </p:sp>
      <p:sp>
        <p:nvSpPr>
          <p:cNvPr id="3" name="object 3"/>
          <p:cNvSpPr txBox="1"/>
          <p:nvPr/>
        </p:nvSpPr>
        <p:spPr>
          <a:xfrm>
            <a:off x="389331" y="1785874"/>
            <a:ext cx="6123305" cy="4215765"/>
          </a:xfrm>
          <a:prstGeom prst="rect">
            <a:avLst/>
          </a:prstGeom>
        </p:spPr>
        <p:txBody>
          <a:bodyPr vert="horz" wrap="square" lIns="0" tIns="61594" rIns="0" bIns="0" rtlCol="0">
            <a:spAutoFit/>
          </a:bodyPr>
          <a:lstStyle/>
          <a:p>
            <a:pPr marL="12700" marR="5080">
              <a:lnSpc>
                <a:spcPct val="90000"/>
              </a:lnSpc>
              <a:spcBef>
                <a:spcPts val="484"/>
              </a:spcBef>
            </a:pPr>
            <a:r>
              <a:rPr sz="3200" spc="55" dirty="0">
                <a:solidFill>
                  <a:srgbClr val="FFFFFF"/>
                </a:solidFill>
                <a:latin typeface="Times New Roman"/>
                <a:cs typeface="Times New Roman"/>
              </a:rPr>
              <a:t>“Ahora</a:t>
            </a:r>
            <a:r>
              <a:rPr sz="3200" spc="-50" dirty="0">
                <a:solidFill>
                  <a:srgbClr val="FFFFFF"/>
                </a:solidFill>
                <a:latin typeface="Times New Roman"/>
                <a:cs typeface="Times New Roman"/>
              </a:rPr>
              <a:t> </a:t>
            </a:r>
            <a:r>
              <a:rPr sz="3200" spc="150" dirty="0">
                <a:solidFill>
                  <a:srgbClr val="FFFFFF"/>
                </a:solidFill>
                <a:latin typeface="Times New Roman"/>
                <a:cs typeface="Times New Roman"/>
              </a:rPr>
              <a:t>bien,</a:t>
            </a:r>
            <a:r>
              <a:rPr sz="3200" spc="-145" dirty="0">
                <a:solidFill>
                  <a:srgbClr val="FFFFFF"/>
                </a:solidFill>
                <a:latin typeface="Times New Roman"/>
                <a:cs typeface="Times New Roman"/>
              </a:rPr>
              <a:t> </a:t>
            </a:r>
            <a:r>
              <a:rPr sz="3200" spc="175" dirty="0">
                <a:solidFill>
                  <a:srgbClr val="FFFFFF"/>
                </a:solidFill>
                <a:latin typeface="Times New Roman"/>
                <a:cs typeface="Times New Roman"/>
              </a:rPr>
              <a:t>debemos</a:t>
            </a:r>
            <a:r>
              <a:rPr sz="3200" spc="-5" dirty="0">
                <a:solidFill>
                  <a:srgbClr val="FFFFFF"/>
                </a:solidFill>
                <a:latin typeface="Times New Roman"/>
                <a:cs typeface="Times New Roman"/>
              </a:rPr>
              <a:t> </a:t>
            </a:r>
            <a:r>
              <a:rPr sz="3200" spc="130" dirty="0">
                <a:solidFill>
                  <a:srgbClr val="FFFFFF"/>
                </a:solidFill>
                <a:latin typeface="Times New Roman"/>
                <a:cs typeface="Times New Roman"/>
              </a:rPr>
              <a:t>reconocer </a:t>
            </a:r>
            <a:r>
              <a:rPr sz="3200" spc="240" dirty="0">
                <a:solidFill>
                  <a:srgbClr val="FFFFFF"/>
                </a:solidFill>
                <a:latin typeface="Times New Roman"/>
                <a:cs typeface="Times New Roman"/>
              </a:rPr>
              <a:t>ante</a:t>
            </a:r>
            <a:r>
              <a:rPr sz="3200" spc="-30" dirty="0">
                <a:solidFill>
                  <a:srgbClr val="FFFFFF"/>
                </a:solidFill>
                <a:latin typeface="Times New Roman"/>
                <a:cs typeface="Times New Roman"/>
              </a:rPr>
              <a:t> </a:t>
            </a:r>
            <a:r>
              <a:rPr sz="3200" spc="195" dirty="0">
                <a:solidFill>
                  <a:srgbClr val="FFFFFF"/>
                </a:solidFill>
                <a:latin typeface="Times New Roman"/>
                <a:cs typeface="Times New Roman"/>
              </a:rPr>
              <a:t>todo</a:t>
            </a:r>
            <a:r>
              <a:rPr sz="3200" spc="-30"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30" dirty="0">
                <a:solidFill>
                  <a:srgbClr val="FFFFFF"/>
                </a:solidFill>
                <a:latin typeface="Times New Roman"/>
                <a:cs typeface="Times New Roman"/>
              </a:rPr>
              <a:t> </a:t>
            </a:r>
            <a:r>
              <a:rPr sz="3200" spc="75" dirty="0">
                <a:solidFill>
                  <a:srgbClr val="FFFFFF"/>
                </a:solidFill>
                <a:latin typeface="Times New Roman"/>
                <a:cs typeface="Times New Roman"/>
              </a:rPr>
              <a:t>Dios</a:t>
            </a:r>
            <a:r>
              <a:rPr sz="3200" spc="-30" dirty="0">
                <a:solidFill>
                  <a:srgbClr val="FFFFFF"/>
                </a:solidFill>
                <a:latin typeface="Times New Roman"/>
                <a:cs typeface="Times New Roman"/>
              </a:rPr>
              <a:t> </a:t>
            </a:r>
            <a:r>
              <a:rPr sz="3200" spc="220" dirty="0">
                <a:solidFill>
                  <a:srgbClr val="FFFFFF"/>
                </a:solidFill>
                <a:latin typeface="Times New Roman"/>
                <a:cs typeface="Times New Roman"/>
              </a:rPr>
              <a:t>no</a:t>
            </a:r>
            <a:r>
              <a:rPr sz="3200" spc="-20" dirty="0">
                <a:solidFill>
                  <a:srgbClr val="FFFFFF"/>
                </a:solidFill>
                <a:latin typeface="Times New Roman"/>
                <a:cs typeface="Times New Roman"/>
              </a:rPr>
              <a:t> </a:t>
            </a:r>
            <a:r>
              <a:rPr sz="3200" spc="225" dirty="0">
                <a:solidFill>
                  <a:srgbClr val="FFFFFF"/>
                </a:solidFill>
                <a:latin typeface="Times New Roman"/>
                <a:cs typeface="Times New Roman"/>
              </a:rPr>
              <a:t>ha</a:t>
            </a:r>
            <a:r>
              <a:rPr sz="3200" spc="-45" dirty="0">
                <a:solidFill>
                  <a:srgbClr val="FFFFFF"/>
                </a:solidFill>
                <a:latin typeface="Times New Roman"/>
                <a:cs typeface="Times New Roman"/>
              </a:rPr>
              <a:t> </a:t>
            </a:r>
            <a:r>
              <a:rPr sz="3200" spc="160" dirty="0">
                <a:solidFill>
                  <a:srgbClr val="FFFFFF"/>
                </a:solidFill>
                <a:latin typeface="Times New Roman"/>
                <a:cs typeface="Times New Roman"/>
              </a:rPr>
              <a:t>hablado </a:t>
            </a:r>
            <a:r>
              <a:rPr sz="3200" spc="170" dirty="0">
                <a:solidFill>
                  <a:srgbClr val="FFFFFF"/>
                </a:solidFill>
                <a:latin typeface="Times New Roman"/>
                <a:cs typeface="Times New Roman"/>
              </a:rPr>
              <a:t>por</a:t>
            </a:r>
            <a:r>
              <a:rPr sz="3200" spc="-25" dirty="0">
                <a:solidFill>
                  <a:srgbClr val="FFFFFF"/>
                </a:solidFill>
                <a:latin typeface="Times New Roman"/>
                <a:cs typeface="Times New Roman"/>
              </a:rPr>
              <a:t> </a:t>
            </a:r>
            <a:r>
              <a:rPr sz="3200" dirty="0">
                <a:solidFill>
                  <a:srgbClr val="FFFFFF"/>
                </a:solidFill>
                <a:latin typeface="Times New Roman"/>
                <a:cs typeface="Times New Roman"/>
              </a:rPr>
              <a:t>Sí</a:t>
            </a:r>
            <a:r>
              <a:rPr sz="3200" spc="-40" dirty="0">
                <a:solidFill>
                  <a:srgbClr val="FFFFFF"/>
                </a:solidFill>
                <a:latin typeface="Times New Roman"/>
                <a:cs typeface="Times New Roman"/>
              </a:rPr>
              <a:t> </a:t>
            </a:r>
            <a:r>
              <a:rPr sz="3200" spc="160" dirty="0">
                <a:solidFill>
                  <a:srgbClr val="FFFFFF"/>
                </a:solidFill>
                <a:latin typeface="Times New Roman"/>
                <a:cs typeface="Times New Roman"/>
              </a:rPr>
              <a:t>mismo,</a:t>
            </a:r>
            <a:r>
              <a:rPr sz="3200" spc="-155" dirty="0">
                <a:solidFill>
                  <a:srgbClr val="FFFFFF"/>
                </a:solidFill>
                <a:latin typeface="Times New Roman"/>
                <a:cs typeface="Times New Roman"/>
              </a:rPr>
              <a:t> </a:t>
            </a:r>
            <a:r>
              <a:rPr sz="3200" spc="160" dirty="0">
                <a:solidFill>
                  <a:srgbClr val="FFFFFF"/>
                </a:solidFill>
                <a:latin typeface="Times New Roman"/>
                <a:cs typeface="Times New Roman"/>
              </a:rPr>
              <a:t>sino</a:t>
            </a:r>
            <a:r>
              <a:rPr sz="3200" spc="-20" dirty="0">
                <a:solidFill>
                  <a:srgbClr val="FFFFFF"/>
                </a:solidFill>
                <a:latin typeface="Times New Roman"/>
                <a:cs typeface="Times New Roman"/>
              </a:rPr>
              <a:t> </a:t>
            </a:r>
            <a:r>
              <a:rPr sz="3200" spc="170" dirty="0">
                <a:solidFill>
                  <a:srgbClr val="FFFFFF"/>
                </a:solidFill>
                <a:latin typeface="Times New Roman"/>
                <a:cs typeface="Times New Roman"/>
              </a:rPr>
              <a:t>por</a:t>
            </a:r>
            <a:r>
              <a:rPr sz="3200" spc="-20" dirty="0">
                <a:solidFill>
                  <a:srgbClr val="FFFFFF"/>
                </a:solidFill>
                <a:latin typeface="Times New Roman"/>
                <a:cs typeface="Times New Roman"/>
              </a:rPr>
              <a:t> </a:t>
            </a:r>
            <a:r>
              <a:rPr sz="3200" spc="175" dirty="0">
                <a:solidFill>
                  <a:srgbClr val="FFFFFF"/>
                </a:solidFill>
                <a:latin typeface="Times New Roman"/>
                <a:cs typeface="Times New Roman"/>
              </a:rPr>
              <a:t>nosotros,</a:t>
            </a:r>
            <a:r>
              <a:rPr sz="3200" spc="-185" dirty="0">
                <a:solidFill>
                  <a:srgbClr val="FFFFFF"/>
                </a:solidFill>
                <a:latin typeface="Times New Roman"/>
                <a:cs typeface="Times New Roman"/>
              </a:rPr>
              <a:t> </a:t>
            </a:r>
            <a:r>
              <a:rPr sz="3200" i="1" spc="-50" dirty="0">
                <a:solidFill>
                  <a:srgbClr val="FFFF00"/>
                </a:solidFill>
                <a:latin typeface="Times New Roman"/>
                <a:cs typeface="Times New Roman"/>
              </a:rPr>
              <a:t>y </a:t>
            </a:r>
            <a:r>
              <a:rPr sz="3200" i="1" spc="60" dirty="0">
                <a:solidFill>
                  <a:srgbClr val="FFFF00"/>
                </a:solidFill>
                <a:latin typeface="Times New Roman"/>
                <a:cs typeface="Times New Roman"/>
              </a:rPr>
              <a:t>que</a:t>
            </a:r>
            <a:r>
              <a:rPr sz="3200" i="1" spc="35" dirty="0">
                <a:solidFill>
                  <a:srgbClr val="FFFF00"/>
                </a:solidFill>
                <a:latin typeface="Times New Roman"/>
                <a:cs typeface="Times New Roman"/>
              </a:rPr>
              <a:t> </a:t>
            </a:r>
            <a:r>
              <a:rPr sz="3200" i="1" spc="110" dirty="0">
                <a:solidFill>
                  <a:srgbClr val="FFFF00"/>
                </a:solidFill>
                <a:latin typeface="Times New Roman"/>
                <a:cs typeface="Times New Roman"/>
              </a:rPr>
              <a:t>ha</a:t>
            </a:r>
            <a:r>
              <a:rPr sz="3200" i="1" spc="25" dirty="0">
                <a:solidFill>
                  <a:srgbClr val="FFFF00"/>
                </a:solidFill>
                <a:latin typeface="Times New Roman"/>
                <a:cs typeface="Times New Roman"/>
              </a:rPr>
              <a:t> </a:t>
            </a:r>
            <a:r>
              <a:rPr sz="3200" i="1" spc="105" dirty="0">
                <a:solidFill>
                  <a:srgbClr val="FFFF00"/>
                </a:solidFill>
                <a:latin typeface="Times New Roman"/>
                <a:cs typeface="Times New Roman"/>
              </a:rPr>
              <a:t>templado</a:t>
            </a:r>
            <a:r>
              <a:rPr sz="3200" i="1" spc="10" dirty="0">
                <a:solidFill>
                  <a:srgbClr val="FFFF00"/>
                </a:solidFill>
                <a:latin typeface="Times New Roman"/>
                <a:cs typeface="Times New Roman"/>
              </a:rPr>
              <a:t> </a:t>
            </a:r>
            <a:r>
              <a:rPr sz="3200" i="1" dirty="0">
                <a:solidFill>
                  <a:srgbClr val="FFFF00"/>
                </a:solidFill>
                <a:latin typeface="Times New Roman"/>
                <a:cs typeface="Times New Roman"/>
              </a:rPr>
              <a:t>el</a:t>
            </a:r>
            <a:r>
              <a:rPr sz="3200" i="1" spc="25" dirty="0">
                <a:solidFill>
                  <a:srgbClr val="FFFF00"/>
                </a:solidFill>
                <a:latin typeface="Times New Roman"/>
                <a:cs typeface="Times New Roman"/>
              </a:rPr>
              <a:t> </a:t>
            </a:r>
            <a:r>
              <a:rPr sz="3200" i="1" dirty="0">
                <a:solidFill>
                  <a:srgbClr val="FFFF00"/>
                </a:solidFill>
                <a:latin typeface="Times New Roman"/>
                <a:cs typeface="Times New Roman"/>
              </a:rPr>
              <a:t>lenguaje</a:t>
            </a:r>
            <a:r>
              <a:rPr sz="3200" i="1" spc="10" dirty="0">
                <a:solidFill>
                  <a:srgbClr val="FFFF00"/>
                </a:solidFill>
                <a:latin typeface="Times New Roman"/>
                <a:cs typeface="Times New Roman"/>
              </a:rPr>
              <a:t> </a:t>
            </a:r>
            <a:r>
              <a:rPr sz="3200" i="1" spc="60" dirty="0">
                <a:solidFill>
                  <a:srgbClr val="FFFF00"/>
                </a:solidFill>
                <a:latin typeface="Times New Roman"/>
                <a:cs typeface="Times New Roman"/>
              </a:rPr>
              <a:t>de</a:t>
            </a:r>
            <a:r>
              <a:rPr sz="3200" i="1" spc="25" dirty="0">
                <a:solidFill>
                  <a:srgbClr val="FFFF00"/>
                </a:solidFill>
                <a:latin typeface="Times New Roman"/>
                <a:cs typeface="Times New Roman"/>
              </a:rPr>
              <a:t> </a:t>
            </a:r>
            <a:r>
              <a:rPr sz="3200" i="1" spc="70" dirty="0">
                <a:solidFill>
                  <a:srgbClr val="FFFF00"/>
                </a:solidFill>
                <a:latin typeface="Times New Roman"/>
                <a:cs typeface="Times New Roman"/>
              </a:rPr>
              <a:t>sus palabras</a:t>
            </a:r>
            <a:r>
              <a:rPr sz="3200" i="1" spc="-15" dirty="0">
                <a:solidFill>
                  <a:srgbClr val="FFFF00"/>
                </a:solidFill>
                <a:latin typeface="Times New Roman"/>
                <a:cs typeface="Times New Roman"/>
              </a:rPr>
              <a:t> </a:t>
            </a:r>
            <a:r>
              <a:rPr sz="3200" i="1" spc="120" dirty="0">
                <a:solidFill>
                  <a:srgbClr val="FFFF00"/>
                </a:solidFill>
                <a:latin typeface="Times New Roman"/>
                <a:cs typeface="Times New Roman"/>
              </a:rPr>
              <a:t>hasta</a:t>
            </a:r>
            <a:r>
              <a:rPr sz="3200" i="1" spc="-20" dirty="0">
                <a:solidFill>
                  <a:srgbClr val="FFFF00"/>
                </a:solidFill>
                <a:latin typeface="Times New Roman"/>
                <a:cs typeface="Times New Roman"/>
              </a:rPr>
              <a:t> </a:t>
            </a:r>
            <a:r>
              <a:rPr sz="3200" i="1" dirty="0">
                <a:solidFill>
                  <a:srgbClr val="FFFF00"/>
                </a:solidFill>
                <a:latin typeface="Times New Roman"/>
                <a:cs typeface="Times New Roman"/>
              </a:rPr>
              <a:t>el</a:t>
            </a:r>
            <a:r>
              <a:rPr sz="3200" i="1" spc="-25" dirty="0">
                <a:solidFill>
                  <a:srgbClr val="FFFF00"/>
                </a:solidFill>
                <a:latin typeface="Times New Roman"/>
                <a:cs typeface="Times New Roman"/>
              </a:rPr>
              <a:t> </a:t>
            </a:r>
            <a:r>
              <a:rPr sz="3200" i="1" spc="130" dirty="0">
                <a:solidFill>
                  <a:srgbClr val="FFFF00"/>
                </a:solidFill>
                <a:latin typeface="Times New Roman"/>
                <a:cs typeface="Times New Roman"/>
              </a:rPr>
              <a:t>punto</a:t>
            </a:r>
            <a:r>
              <a:rPr sz="3200" i="1" spc="-30" dirty="0">
                <a:solidFill>
                  <a:srgbClr val="FFFF00"/>
                </a:solidFill>
                <a:latin typeface="Times New Roman"/>
                <a:cs typeface="Times New Roman"/>
              </a:rPr>
              <a:t> </a:t>
            </a:r>
            <a:r>
              <a:rPr sz="3200" i="1" spc="60" dirty="0">
                <a:solidFill>
                  <a:srgbClr val="FFFF00"/>
                </a:solidFill>
                <a:latin typeface="Times New Roman"/>
                <a:cs typeface="Times New Roman"/>
              </a:rPr>
              <a:t>de</a:t>
            </a:r>
            <a:r>
              <a:rPr sz="3200" i="1" spc="-25" dirty="0">
                <a:solidFill>
                  <a:srgbClr val="FFFF00"/>
                </a:solidFill>
                <a:latin typeface="Times New Roman"/>
                <a:cs typeface="Times New Roman"/>
              </a:rPr>
              <a:t> </a:t>
            </a:r>
            <a:r>
              <a:rPr sz="3200" i="1" spc="55" dirty="0">
                <a:solidFill>
                  <a:srgbClr val="FFFF00"/>
                </a:solidFill>
                <a:latin typeface="Times New Roman"/>
                <a:cs typeface="Times New Roman"/>
              </a:rPr>
              <a:t>permitir </a:t>
            </a:r>
            <a:r>
              <a:rPr sz="3200" i="1" spc="60" dirty="0">
                <a:solidFill>
                  <a:srgbClr val="FFFF00"/>
                </a:solidFill>
                <a:latin typeface="Times New Roman"/>
                <a:cs typeface="Times New Roman"/>
              </a:rPr>
              <a:t>que</a:t>
            </a:r>
            <a:r>
              <a:rPr sz="3200" i="1" spc="5" dirty="0">
                <a:solidFill>
                  <a:srgbClr val="FFFF00"/>
                </a:solidFill>
                <a:latin typeface="Times New Roman"/>
                <a:cs typeface="Times New Roman"/>
              </a:rPr>
              <a:t> </a:t>
            </a:r>
            <a:r>
              <a:rPr sz="3200" i="1" dirty="0">
                <a:solidFill>
                  <a:srgbClr val="FFFF00"/>
                </a:solidFill>
                <a:latin typeface="Times New Roman"/>
                <a:cs typeface="Times New Roman"/>
              </a:rPr>
              <a:t>la</a:t>
            </a:r>
            <a:r>
              <a:rPr sz="3200" i="1" spc="-10" dirty="0">
                <a:solidFill>
                  <a:srgbClr val="FFFF00"/>
                </a:solidFill>
                <a:latin typeface="Times New Roman"/>
                <a:cs typeface="Times New Roman"/>
              </a:rPr>
              <a:t> </a:t>
            </a:r>
            <a:r>
              <a:rPr sz="3200" i="1" spc="55" dirty="0">
                <a:solidFill>
                  <a:srgbClr val="FFFF00"/>
                </a:solidFill>
                <a:latin typeface="Times New Roman"/>
                <a:cs typeface="Times New Roman"/>
              </a:rPr>
              <a:t>debilidad</a:t>
            </a:r>
            <a:r>
              <a:rPr sz="3200" i="1" spc="-5" dirty="0">
                <a:solidFill>
                  <a:srgbClr val="FFFF00"/>
                </a:solidFill>
                <a:latin typeface="Times New Roman"/>
                <a:cs typeface="Times New Roman"/>
              </a:rPr>
              <a:t> </a:t>
            </a:r>
            <a:r>
              <a:rPr sz="3200" i="1" spc="60" dirty="0">
                <a:solidFill>
                  <a:srgbClr val="FFFF00"/>
                </a:solidFill>
                <a:latin typeface="Times New Roman"/>
                <a:cs typeface="Times New Roman"/>
              </a:rPr>
              <a:t>de</a:t>
            </a:r>
            <a:r>
              <a:rPr sz="3200" i="1" dirty="0">
                <a:solidFill>
                  <a:srgbClr val="FFFF00"/>
                </a:solidFill>
                <a:latin typeface="Times New Roman"/>
                <a:cs typeface="Times New Roman"/>
              </a:rPr>
              <a:t> </a:t>
            </a:r>
            <a:r>
              <a:rPr sz="3200" i="1" spc="85" dirty="0">
                <a:solidFill>
                  <a:srgbClr val="FFFF00"/>
                </a:solidFill>
                <a:latin typeface="Times New Roman"/>
                <a:cs typeface="Times New Roman"/>
              </a:rPr>
              <a:t>nuestra </a:t>
            </a:r>
            <a:r>
              <a:rPr sz="3200" i="1" spc="95" dirty="0">
                <a:solidFill>
                  <a:srgbClr val="FFFF00"/>
                </a:solidFill>
                <a:latin typeface="Times New Roman"/>
                <a:cs typeface="Times New Roman"/>
              </a:rPr>
              <a:t>naturaleza</a:t>
            </a:r>
            <a:r>
              <a:rPr sz="3200" i="1" spc="-15" dirty="0">
                <a:solidFill>
                  <a:srgbClr val="FFFF00"/>
                </a:solidFill>
                <a:latin typeface="Times New Roman"/>
                <a:cs typeface="Times New Roman"/>
              </a:rPr>
              <a:t> </a:t>
            </a:r>
            <a:r>
              <a:rPr sz="3200" i="1" spc="90" dirty="0">
                <a:solidFill>
                  <a:srgbClr val="FFFF00"/>
                </a:solidFill>
                <a:latin typeface="Times New Roman"/>
                <a:cs typeface="Times New Roman"/>
              </a:rPr>
              <a:t>pueda</a:t>
            </a:r>
            <a:r>
              <a:rPr sz="3200" i="1" spc="-20" dirty="0">
                <a:solidFill>
                  <a:srgbClr val="FFFF00"/>
                </a:solidFill>
                <a:latin typeface="Times New Roman"/>
                <a:cs typeface="Times New Roman"/>
              </a:rPr>
              <a:t> </a:t>
            </a:r>
            <a:r>
              <a:rPr sz="3200" i="1" spc="50" dirty="0">
                <a:solidFill>
                  <a:srgbClr val="FFFF00"/>
                </a:solidFill>
                <a:latin typeface="Times New Roman"/>
                <a:cs typeface="Times New Roman"/>
              </a:rPr>
              <a:t>captarlo</a:t>
            </a:r>
            <a:r>
              <a:rPr sz="3200" i="1" spc="-15" dirty="0">
                <a:solidFill>
                  <a:srgbClr val="FFFF00"/>
                </a:solidFill>
                <a:latin typeface="Times New Roman"/>
                <a:cs typeface="Times New Roman"/>
              </a:rPr>
              <a:t> </a:t>
            </a:r>
            <a:r>
              <a:rPr sz="3200" i="1" spc="-50" dirty="0">
                <a:solidFill>
                  <a:srgbClr val="FFFF00"/>
                </a:solidFill>
                <a:latin typeface="Times New Roman"/>
                <a:cs typeface="Times New Roman"/>
              </a:rPr>
              <a:t>y </a:t>
            </a:r>
            <a:r>
              <a:rPr sz="3200" i="1" spc="-10" dirty="0">
                <a:solidFill>
                  <a:srgbClr val="FFFF00"/>
                </a:solidFill>
                <a:latin typeface="Times New Roman"/>
                <a:cs typeface="Times New Roman"/>
              </a:rPr>
              <a:t>entenderlo”</a:t>
            </a:r>
            <a:endParaRPr sz="3200">
              <a:latin typeface="Times New Roman"/>
              <a:cs typeface="Times New Roman"/>
            </a:endParaRPr>
          </a:p>
          <a:p>
            <a:pPr marL="375920" algn="ctr">
              <a:lnSpc>
                <a:spcPts val="2045"/>
              </a:lnSpc>
              <a:spcBef>
                <a:spcPts val="860"/>
              </a:spcBef>
            </a:pPr>
            <a:r>
              <a:rPr sz="1800" spc="-10" dirty="0">
                <a:solidFill>
                  <a:srgbClr val="FFFFFF"/>
                </a:solidFill>
                <a:latin typeface="Times New Roman"/>
                <a:cs typeface="Times New Roman"/>
              </a:rPr>
              <a:t>(Vol.</a:t>
            </a:r>
            <a:r>
              <a:rPr sz="1800" spc="-35" dirty="0">
                <a:solidFill>
                  <a:srgbClr val="FFFFFF"/>
                </a:solidFill>
                <a:latin typeface="Times New Roman"/>
                <a:cs typeface="Times New Roman"/>
              </a:rPr>
              <a:t> </a:t>
            </a:r>
            <a:r>
              <a:rPr sz="1800" spc="50" dirty="0">
                <a:solidFill>
                  <a:srgbClr val="FFFFFF"/>
                </a:solidFill>
                <a:latin typeface="Times New Roman"/>
                <a:cs typeface="Times New Roman"/>
              </a:rPr>
              <a:t>9,</a:t>
            </a:r>
            <a:r>
              <a:rPr sz="1800" spc="-25" dirty="0">
                <a:solidFill>
                  <a:srgbClr val="FFFFFF"/>
                </a:solidFill>
                <a:latin typeface="Times New Roman"/>
                <a:cs typeface="Times New Roman"/>
              </a:rPr>
              <a:t> </a:t>
            </a:r>
            <a:r>
              <a:rPr sz="1800" spc="55" dirty="0">
                <a:solidFill>
                  <a:srgbClr val="FFFFFF"/>
                </a:solidFill>
                <a:latin typeface="Times New Roman"/>
                <a:cs typeface="Times New Roman"/>
              </a:rPr>
              <a:t>Hilario </a:t>
            </a:r>
            <a:r>
              <a:rPr sz="1800" spc="100" dirty="0">
                <a:solidFill>
                  <a:srgbClr val="FFFFFF"/>
                </a:solidFill>
                <a:latin typeface="Times New Roman"/>
                <a:cs typeface="Times New Roman"/>
              </a:rPr>
              <a:t>de</a:t>
            </a:r>
            <a:r>
              <a:rPr sz="1800" spc="50" dirty="0">
                <a:solidFill>
                  <a:srgbClr val="FFFFFF"/>
                </a:solidFill>
                <a:latin typeface="Times New Roman"/>
                <a:cs typeface="Times New Roman"/>
              </a:rPr>
              <a:t> </a:t>
            </a:r>
            <a:r>
              <a:rPr sz="1800" spc="70" dirty="0">
                <a:solidFill>
                  <a:srgbClr val="FFFFFF"/>
                </a:solidFill>
                <a:latin typeface="Times New Roman"/>
                <a:cs typeface="Times New Roman"/>
              </a:rPr>
              <a:t>Poitiers,</a:t>
            </a:r>
            <a:r>
              <a:rPr sz="1800" spc="459" dirty="0">
                <a:solidFill>
                  <a:srgbClr val="FFFFFF"/>
                </a:solidFill>
                <a:latin typeface="Times New Roman"/>
                <a:cs typeface="Times New Roman"/>
              </a:rPr>
              <a:t> </a:t>
            </a:r>
            <a:r>
              <a:rPr sz="1800" i="1" dirty="0">
                <a:solidFill>
                  <a:srgbClr val="FFFFFF"/>
                </a:solidFill>
                <a:latin typeface="Times New Roman"/>
                <a:cs typeface="Times New Roman"/>
              </a:rPr>
              <a:t>Sobre</a:t>
            </a:r>
            <a:r>
              <a:rPr sz="1800" i="1" spc="50" dirty="0">
                <a:solidFill>
                  <a:srgbClr val="FFFFFF"/>
                </a:solidFill>
                <a:latin typeface="Times New Roman"/>
                <a:cs typeface="Times New Roman"/>
              </a:rPr>
              <a:t> </a:t>
            </a:r>
            <a:r>
              <a:rPr sz="1800" i="1" dirty="0">
                <a:solidFill>
                  <a:srgbClr val="FFFFFF"/>
                </a:solidFill>
                <a:latin typeface="Times New Roman"/>
                <a:cs typeface="Times New Roman"/>
              </a:rPr>
              <a:t>la</a:t>
            </a:r>
            <a:r>
              <a:rPr sz="1800" i="1" spc="65" dirty="0">
                <a:solidFill>
                  <a:srgbClr val="FFFFFF"/>
                </a:solidFill>
                <a:latin typeface="Times New Roman"/>
                <a:cs typeface="Times New Roman"/>
              </a:rPr>
              <a:t> </a:t>
            </a:r>
            <a:r>
              <a:rPr sz="1800" i="1" dirty="0">
                <a:solidFill>
                  <a:srgbClr val="FFFFFF"/>
                </a:solidFill>
                <a:latin typeface="Times New Roman"/>
                <a:cs typeface="Times New Roman"/>
              </a:rPr>
              <a:t>Trinidad,</a:t>
            </a:r>
            <a:r>
              <a:rPr sz="1800" i="1" spc="480" dirty="0">
                <a:solidFill>
                  <a:srgbClr val="FFFFFF"/>
                </a:solidFill>
                <a:latin typeface="Times New Roman"/>
                <a:cs typeface="Times New Roman"/>
              </a:rPr>
              <a:t> </a:t>
            </a:r>
            <a:r>
              <a:rPr sz="1800" dirty="0">
                <a:solidFill>
                  <a:srgbClr val="FFFFFF"/>
                </a:solidFill>
                <a:latin typeface="Times New Roman"/>
                <a:cs typeface="Times New Roman"/>
              </a:rPr>
              <a:t>Libro</a:t>
            </a:r>
            <a:r>
              <a:rPr sz="1800" spc="-20" dirty="0">
                <a:solidFill>
                  <a:srgbClr val="FFFFFF"/>
                </a:solidFill>
                <a:latin typeface="Times New Roman"/>
                <a:cs typeface="Times New Roman"/>
              </a:rPr>
              <a:t> </a:t>
            </a:r>
            <a:r>
              <a:rPr sz="1800" spc="-10" dirty="0">
                <a:solidFill>
                  <a:srgbClr val="FFFFFF"/>
                </a:solidFill>
                <a:latin typeface="Times New Roman"/>
                <a:cs typeface="Times New Roman"/>
              </a:rPr>
              <a:t>VIII,</a:t>
            </a:r>
            <a:endParaRPr sz="1800">
              <a:latin typeface="Times New Roman"/>
              <a:cs typeface="Times New Roman"/>
            </a:endParaRPr>
          </a:p>
          <a:p>
            <a:pPr marL="365760" algn="ctr">
              <a:lnSpc>
                <a:spcPts val="2045"/>
              </a:lnSpc>
            </a:pPr>
            <a:r>
              <a:rPr sz="1800" spc="50" dirty="0">
                <a:solidFill>
                  <a:srgbClr val="FFFFFF"/>
                </a:solidFill>
                <a:latin typeface="Times New Roman"/>
                <a:cs typeface="Times New Roman"/>
              </a:rPr>
              <a:t>Sección</a:t>
            </a:r>
            <a:r>
              <a:rPr sz="1800" spc="10" dirty="0">
                <a:solidFill>
                  <a:srgbClr val="FFFFFF"/>
                </a:solidFill>
                <a:latin typeface="Times New Roman"/>
                <a:cs typeface="Times New Roman"/>
              </a:rPr>
              <a:t> </a:t>
            </a:r>
            <a:r>
              <a:rPr sz="1800" spc="-20" dirty="0">
                <a:solidFill>
                  <a:srgbClr val="FFFFFF"/>
                </a:solidFill>
                <a:latin typeface="Times New Roman"/>
                <a:cs typeface="Times New Roman"/>
              </a:rPr>
              <a:t>43).</a:t>
            </a:r>
            <a:endParaRPr sz="1800">
              <a:latin typeface="Times New Roman"/>
              <a:cs typeface="Times New Roman"/>
            </a:endParaRPr>
          </a:p>
        </p:txBody>
      </p:sp>
      <p:pic>
        <p:nvPicPr>
          <p:cNvPr id="4" name="object 4"/>
          <p:cNvPicPr/>
          <p:nvPr/>
        </p:nvPicPr>
        <p:blipFill>
          <a:blip r:embed="rId2" cstate="print"/>
          <a:stretch>
            <a:fillRect/>
          </a:stretch>
        </p:blipFill>
        <p:spPr>
          <a:xfrm>
            <a:off x="7065009" y="-60"/>
            <a:ext cx="5126990" cy="681723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D710C09-D2B9-E8AE-3127-0ABDF9720D6F}"/>
              </a:ext>
            </a:extLst>
          </p:cNvPr>
          <p:cNvSpPr/>
          <p:nvPr/>
        </p:nvSpPr>
        <p:spPr>
          <a:xfrm>
            <a:off x="0" y="0"/>
            <a:ext cx="12191999" cy="6934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295400" y="-228600"/>
            <a:ext cx="8534400" cy="1507067"/>
          </a:xfrm>
          <a:prstGeom prst="rect">
            <a:avLst/>
          </a:prstGeom>
        </p:spPr>
        <p:txBody>
          <a:bodyPr vert="horz" wrap="square" lIns="0" tIns="172415" rIns="0" bIns="0" rtlCol="0">
            <a:spAutoFit/>
          </a:bodyPr>
          <a:lstStyle/>
          <a:p>
            <a:pPr marL="461009">
              <a:lnSpc>
                <a:spcPct val="100000"/>
              </a:lnSpc>
              <a:spcBef>
                <a:spcPts val="105"/>
              </a:spcBef>
            </a:pPr>
            <a:r>
              <a:rPr spc="-254" dirty="0"/>
              <a:t>H.</a:t>
            </a:r>
            <a:r>
              <a:rPr spc="-475" dirty="0"/>
              <a:t> </a:t>
            </a:r>
            <a:r>
              <a:rPr spc="100" dirty="0"/>
              <a:t>DE</a:t>
            </a:r>
            <a:r>
              <a:rPr spc="-490" dirty="0"/>
              <a:t> </a:t>
            </a:r>
            <a:r>
              <a:rPr spc="-50" dirty="0"/>
              <a:t>POITIERS</a:t>
            </a:r>
          </a:p>
        </p:txBody>
      </p:sp>
      <p:sp>
        <p:nvSpPr>
          <p:cNvPr id="3" name="object 3"/>
          <p:cNvSpPr txBox="1">
            <a:spLocks noGrp="1"/>
          </p:cNvSpPr>
          <p:nvPr>
            <p:ph idx="1"/>
          </p:nvPr>
        </p:nvSpPr>
        <p:spPr>
          <a:xfrm>
            <a:off x="381000" y="1152687"/>
            <a:ext cx="6248400" cy="5424689"/>
          </a:xfrm>
          <a:prstGeom prst="rect">
            <a:avLst/>
          </a:prstGeom>
        </p:spPr>
        <p:txBody>
          <a:bodyPr vert="horz" wrap="square" lIns="0" tIns="61594" rIns="0" bIns="0" rtlCol="0">
            <a:spAutoFit/>
          </a:bodyPr>
          <a:lstStyle/>
          <a:p>
            <a:pPr marL="0" marR="5080" indent="0" algn="ctr">
              <a:lnSpc>
                <a:spcPct val="90000"/>
              </a:lnSpc>
              <a:spcBef>
                <a:spcPts val="484"/>
              </a:spcBef>
              <a:buNone/>
            </a:pPr>
            <a:r>
              <a:rPr sz="3200" dirty="0">
                <a:solidFill>
                  <a:schemeClr val="tx1"/>
                </a:solidFill>
              </a:rPr>
              <a:t>“El Señor anunció la fe del Evangelio </a:t>
            </a:r>
            <a:r>
              <a:rPr sz="3200" dirty="0">
                <a:solidFill>
                  <a:srgbClr val="FFFF00"/>
                </a:solidFill>
              </a:rPr>
              <a:t>con las palabras más sencillas que se podían encontrar</a:t>
            </a:r>
            <a:r>
              <a:rPr sz="3200" dirty="0">
                <a:solidFill>
                  <a:schemeClr val="tx1"/>
                </a:solidFill>
              </a:rPr>
              <a:t>, </a:t>
            </a:r>
            <a:r>
              <a:rPr sz="3200" dirty="0">
                <a:solidFill>
                  <a:srgbClr val="FFFF00"/>
                </a:solidFill>
              </a:rPr>
              <a:t>y adaptó sus discursos a nuestro entendimiento, hasta donde la debilidad de nuestra naturaleza se lo permitía</a:t>
            </a:r>
            <a:r>
              <a:rPr sz="3200" dirty="0">
                <a:solidFill>
                  <a:schemeClr val="tx1"/>
                </a:solidFill>
              </a:rPr>
              <a:t>, sin decir nada indigno de la majestad de su propia naturaleza”</a:t>
            </a:r>
          </a:p>
          <a:p>
            <a:pPr marL="596265">
              <a:lnSpc>
                <a:spcPct val="100000"/>
              </a:lnSpc>
              <a:spcBef>
                <a:spcPts val="805"/>
              </a:spcBef>
            </a:pPr>
            <a:r>
              <a:rPr sz="2000" spc="65" dirty="0">
                <a:solidFill>
                  <a:schemeClr val="tx1"/>
                </a:solidFill>
              </a:rPr>
              <a:t>(Ibid.,</a:t>
            </a:r>
            <a:r>
              <a:rPr sz="2000" spc="470" dirty="0">
                <a:solidFill>
                  <a:schemeClr val="tx1"/>
                </a:solidFill>
              </a:rPr>
              <a:t> </a:t>
            </a:r>
            <a:r>
              <a:rPr sz="2000" i="1" dirty="0">
                <a:solidFill>
                  <a:schemeClr val="tx1"/>
                </a:solidFill>
                <a:latin typeface="Times New Roman"/>
                <a:cs typeface="Times New Roman"/>
              </a:rPr>
              <a:t>Sobre</a:t>
            </a:r>
            <a:r>
              <a:rPr sz="2000" i="1" spc="10" dirty="0">
                <a:solidFill>
                  <a:schemeClr val="tx1"/>
                </a:solidFill>
                <a:latin typeface="Times New Roman"/>
                <a:cs typeface="Times New Roman"/>
              </a:rPr>
              <a:t> </a:t>
            </a:r>
            <a:r>
              <a:rPr sz="2000" i="1" dirty="0">
                <a:solidFill>
                  <a:schemeClr val="tx1"/>
                </a:solidFill>
                <a:latin typeface="Times New Roman"/>
                <a:cs typeface="Times New Roman"/>
              </a:rPr>
              <a:t>la</a:t>
            </a:r>
            <a:r>
              <a:rPr sz="2000" i="1" spc="20" dirty="0">
                <a:solidFill>
                  <a:schemeClr val="tx1"/>
                </a:solidFill>
                <a:latin typeface="Times New Roman"/>
                <a:cs typeface="Times New Roman"/>
              </a:rPr>
              <a:t> </a:t>
            </a:r>
            <a:r>
              <a:rPr sz="2000" i="1" spc="45" dirty="0">
                <a:solidFill>
                  <a:schemeClr val="tx1"/>
                </a:solidFill>
                <a:latin typeface="Times New Roman"/>
                <a:cs typeface="Times New Roman"/>
              </a:rPr>
              <a:t>Trinidad</a:t>
            </a:r>
            <a:r>
              <a:rPr sz="2000" i="1" spc="-35" dirty="0">
                <a:solidFill>
                  <a:schemeClr val="tx1"/>
                </a:solidFill>
                <a:latin typeface="Times New Roman"/>
                <a:cs typeface="Times New Roman"/>
              </a:rPr>
              <a:t> </a:t>
            </a:r>
            <a:r>
              <a:rPr sz="2000" spc="65" dirty="0">
                <a:solidFill>
                  <a:schemeClr val="tx1"/>
                </a:solidFill>
              </a:rPr>
              <a:t>,</a:t>
            </a:r>
            <a:r>
              <a:rPr sz="2000" spc="-65" dirty="0">
                <a:solidFill>
                  <a:schemeClr val="tx1"/>
                </a:solidFill>
              </a:rPr>
              <a:t> </a:t>
            </a:r>
            <a:r>
              <a:rPr sz="2000" dirty="0">
                <a:solidFill>
                  <a:schemeClr val="tx1"/>
                </a:solidFill>
              </a:rPr>
              <a:t>Libro IX,</a:t>
            </a:r>
            <a:r>
              <a:rPr sz="2000" spc="-80" dirty="0">
                <a:solidFill>
                  <a:schemeClr val="tx1"/>
                </a:solidFill>
              </a:rPr>
              <a:t> </a:t>
            </a:r>
            <a:r>
              <a:rPr sz="2000" spc="65" dirty="0">
                <a:solidFill>
                  <a:schemeClr val="tx1"/>
                </a:solidFill>
              </a:rPr>
              <a:t>Sección</a:t>
            </a:r>
            <a:r>
              <a:rPr sz="2000" spc="20" dirty="0">
                <a:solidFill>
                  <a:schemeClr val="tx1"/>
                </a:solidFill>
              </a:rPr>
              <a:t> </a:t>
            </a:r>
            <a:r>
              <a:rPr sz="2000" spc="50" dirty="0">
                <a:solidFill>
                  <a:schemeClr val="tx1"/>
                </a:solidFill>
              </a:rPr>
              <a:t>40)</a:t>
            </a:r>
            <a:r>
              <a:rPr sz="2000" spc="25" dirty="0">
                <a:solidFill>
                  <a:schemeClr val="tx1"/>
                </a:solidFill>
              </a:rPr>
              <a:t> </a:t>
            </a:r>
            <a:r>
              <a:rPr sz="2000" i="1" spc="-50" dirty="0">
                <a:latin typeface="Times New Roman"/>
                <a:cs typeface="Times New Roman"/>
              </a:rPr>
              <a:t>.</a:t>
            </a:r>
            <a:endParaRPr sz="2000" dirty="0">
              <a:latin typeface="Times New Roman"/>
              <a:cs typeface="Times New Roman"/>
            </a:endParaRPr>
          </a:p>
        </p:txBody>
      </p:sp>
      <p:pic>
        <p:nvPicPr>
          <p:cNvPr id="4" name="object 4"/>
          <p:cNvPicPr/>
          <p:nvPr/>
        </p:nvPicPr>
        <p:blipFill>
          <a:blip r:embed="rId2" cstate="print"/>
          <a:stretch>
            <a:fillRect/>
          </a:stretch>
        </p:blipFill>
        <p:spPr>
          <a:xfrm>
            <a:off x="7065009" y="-60"/>
            <a:ext cx="5126990" cy="681723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5F1F7C2-6BAD-4152-A362-8A7D23DF4B64}"/>
              </a:ext>
            </a:extLst>
          </p:cNvPr>
          <p:cNvSpPr/>
          <p:nvPr/>
        </p:nvSpPr>
        <p:spPr>
          <a:xfrm>
            <a:off x="0" y="0"/>
            <a:ext cx="12268200" cy="685799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838200" y="76200"/>
            <a:ext cx="8534400" cy="912762"/>
          </a:xfrm>
          <a:prstGeom prst="rect">
            <a:avLst/>
          </a:prstGeom>
        </p:spPr>
        <p:txBody>
          <a:bodyPr vert="horz" wrap="square" lIns="0" tIns="172415" rIns="0" bIns="0" rtlCol="0">
            <a:spAutoFit/>
          </a:bodyPr>
          <a:lstStyle/>
          <a:p>
            <a:pPr marL="461009">
              <a:lnSpc>
                <a:spcPct val="100000"/>
              </a:lnSpc>
              <a:spcBef>
                <a:spcPts val="105"/>
              </a:spcBef>
            </a:pPr>
            <a:r>
              <a:rPr lang="es-MX" sz="2400" spc="-254" dirty="0"/>
              <a:t>RESPECTO A </a:t>
            </a:r>
            <a:r>
              <a:rPr sz="2400" spc="-254" dirty="0"/>
              <a:t>H.</a:t>
            </a:r>
            <a:r>
              <a:rPr sz="2400" spc="-475" dirty="0"/>
              <a:t> </a:t>
            </a:r>
            <a:r>
              <a:rPr sz="2400" spc="100" dirty="0"/>
              <a:t>DE</a:t>
            </a:r>
            <a:r>
              <a:rPr sz="2400" spc="-490" dirty="0"/>
              <a:t> </a:t>
            </a:r>
            <a:r>
              <a:rPr sz="2400" spc="-50" dirty="0"/>
              <a:t>POITIERS</a:t>
            </a:r>
            <a:r>
              <a:rPr lang="es-MX" sz="2400" spc="-50" dirty="0"/>
              <a:t> DICE </a:t>
            </a:r>
            <a:br>
              <a:rPr lang="es-MX" sz="2400" spc="-50" dirty="0"/>
            </a:br>
            <a:r>
              <a:rPr lang="es-MX" sz="2400" spc="-50" dirty="0"/>
              <a:t>TURNER, (teólogo anglicano):</a:t>
            </a:r>
            <a:endParaRPr sz="2400" spc="-50" dirty="0"/>
          </a:p>
        </p:txBody>
      </p:sp>
      <p:sp>
        <p:nvSpPr>
          <p:cNvPr id="3" name="object 3"/>
          <p:cNvSpPr txBox="1">
            <a:spLocks noGrp="1"/>
          </p:cNvSpPr>
          <p:nvPr>
            <p:ph idx="1"/>
          </p:nvPr>
        </p:nvSpPr>
        <p:spPr>
          <a:xfrm>
            <a:off x="304800" y="1638559"/>
            <a:ext cx="6856412" cy="4569841"/>
          </a:xfrm>
          <a:prstGeom prst="rect">
            <a:avLst/>
          </a:prstGeom>
          <a:solidFill>
            <a:srgbClr val="0070C0"/>
          </a:solidFill>
        </p:spPr>
        <p:txBody>
          <a:bodyPr vert="horz" wrap="square" lIns="0" tIns="67945" rIns="0" bIns="0" rtlCol="0">
            <a:spAutoFit/>
          </a:bodyPr>
          <a:lstStyle/>
          <a:p>
            <a:pPr marL="0" marR="5080" indent="0">
              <a:lnSpc>
                <a:spcPct val="89900"/>
              </a:lnSpc>
              <a:spcBef>
                <a:spcPts val="535"/>
              </a:spcBef>
              <a:buNone/>
            </a:pPr>
            <a:r>
              <a:rPr sz="3600" dirty="0">
                <a:solidFill>
                  <a:schemeClr val="tx1"/>
                </a:solidFill>
                <a:latin typeface="Nunito" panose="00000500000000000000" pitchFamily="2" charset="0"/>
              </a:rPr>
              <a:t>Es interesante notar, como señala Turner, que Hilario testificó personalmente que </a:t>
            </a:r>
            <a:r>
              <a:rPr sz="3600" dirty="0">
                <a:solidFill>
                  <a:srgbClr val="FFC000"/>
                </a:solidFill>
                <a:latin typeface="Nunito" panose="00000500000000000000" pitchFamily="2" charset="0"/>
              </a:rPr>
              <a:t>llegó a comprender la Trinidad, no a través de la autoridad de la Iglesia y el Concilio de Nicea, sino como resultado de su propio estudio personal de las Escrituras</a:t>
            </a:r>
            <a:r>
              <a:rPr sz="3600" dirty="0">
                <a:solidFill>
                  <a:schemeClr val="tx1"/>
                </a:solidFill>
                <a:latin typeface="Nunito" panose="00000500000000000000" pitchFamily="2" charset="0"/>
              </a:rPr>
              <a:t>:</a:t>
            </a:r>
          </a:p>
        </p:txBody>
      </p:sp>
      <p:pic>
        <p:nvPicPr>
          <p:cNvPr id="4" name="object 4"/>
          <p:cNvPicPr/>
          <p:nvPr/>
        </p:nvPicPr>
        <p:blipFill>
          <a:blip r:embed="rId2" cstate="print"/>
          <a:stretch>
            <a:fillRect/>
          </a:stretch>
        </p:blipFill>
        <p:spPr>
          <a:xfrm>
            <a:off x="7618476" y="-1"/>
            <a:ext cx="4573397" cy="685799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7894216-1ABA-3E04-0EA3-76A78D3A1E1B}"/>
              </a:ext>
            </a:extLst>
          </p:cNvPr>
          <p:cNvSpPr/>
          <p:nvPr/>
        </p:nvSpPr>
        <p:spPr>
          <a:xfrm>
            <a:off x="0" y="0"/>
            <a:ext cx="12191873" cy="685799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370774" y="-218495"/>
            <a:ext cx="8534400" cy="1507067"/>
          </a:xfrm>
          <a:prstGeom prst="rect">
            <a:avLst/>
          </a:prstGeom>
        </p:spPr>
        <p:txBody>
          <a:bodyPr vert="horz" wrap="square" lIns="0" tIns="172415" rIns="0" bIns="0" rtlCol="0">
            <a:spAutoFit/>
          </a:bodyPr>
          <a:lstStyle/>
          <a:p>
            <a:pPr marL="461009">
              <a:lnSpc>
                <a:spcPct val="100000"/>
              </a:lnSpc>
              <a:spcBef>
                <a:spcPts val="105"/>
              </a:spcBef>
            </a:pPr>
            <a:r>
              <a:rPr spc="-254" dirty="0"/>
              <a:t>H.</a:t>
            </a:r>
            <a:r>
              <a:rPr spc="-475" dirty="0"/>
              <a:t> </a:t>
            </a:r>
            <a:r>
              <a:rPr spc="100" dirty="0"/>
              <a:t>DE</a:t>
            </a:r>
            <a:r>
              <a:rPr spc="-490" dirty="0"/>
              <a:t> </a:t>
            </a:r>
            <a:r>
              <a:rPr spc="-50" dirty="0"/>
              <a:t>POITIERS</a:t>
            </a:r>
          </a:p>
        </p:txBody>
      </p:sp>
      <p:sp>
        <p:nvSpPr>
          <p:cNvPr id="3" name="object 3"/>
          <p:cNvSpPr txBox="1"/>
          <p:nvPr/>
        </p:nvSpPr>
        <p:spPr>
          <a:xfrm>
            <a:off x="533400" y="1278467"/>
            <a:ext cx="6489700" cy="5165090"/>
          </a:xfrm>
          <a:prstGeom prst="rect">
            <a:avLst/>
          </a:prstGeom>
        </p:spPr>
        <p:txBody>
          <a:bodyPr vert="horz" wrap="square" lIns="0" tIns="55244" rIns="0" bIns="0" rtlCol="0">
            <a:spAutoFit/>
          </a:bodyPr>
          <a:lstStyle/>
          <a:p>
            <a:pPr marL="12700" marR="20320">
              <a:lnSpc>
                <a:spcPct val="90000"/>
              </a:lnSpc>
              <a:spcBef>
                <a:spcPts val="434"/>
              </a:spcBef>
            </a:pPr>
            <a:r>
              <a:rPr sz="2800" spc="75" dirty="0">
                <a:solidFill>
                  <a:srgbClr val="FFFFFF"/>
                </a:solidFill>
                <a:latin typeface="Times New Roman"/>
                <a:cs typeface="Times New Roman"/>
              </a:rPr>
              <a:t>“No</a:t>
            </a:r>
            <a:r>
              <a:rPr sz="2800" spc="-10" dirty="0">
                <a:solidFill>
                  <a:srgbClr val="FFFFFF"/>
                </a:solidFill>
                <a:latin typeface="Times New Roman"/>
                <a:cs typeface="Times New Roman"/>
              </a:rPr>
              <a:t> </a:t>
            </a:r>
            <a:r>
              <a:rPr sz="2800" spc="125" dirty="0">
                <a:solidFill>
                  <a:srgbClr val="FFFFFF"/>
                </a:solidFill>
                <a:latin typeface="Times New Roman"/>
                <a:cs typeface="Times New Roman"/>
              </a:rPr>
              <a:t>cabe</a:t>
            </a:r>
            <a:r>
              <a:rPr sz="2800" spc="-10" dirty="0">
                <a:solidFill>
                  <a:srgbClr val="FFFFFF"/>
                </a:solidFill>
                <a:latin typeface="Times New Roman"/>
                <a:cs typeface="Times New Roman"/>
              </a:rPr>
              <a:t> </a:t>
            </a:r>
            <a:r>
              <a:rPr sz="2800" spc="160" dirty="0">
                <a:solidFill>
                  <a:srgbClr val="FFFFFF"/>
                </a:solidFill>
                <a:latin typeface="Times New Roman"/>
                <a:cs typeface="Times New Roman"/>
              </a:rPr>
              <a:t>duda</a:t>
            </a:r>
            <a:r>
              <a:rPr sz="2800" spc="-20" dirty="0">
                <a:solidFill>
                  <a:srgbClr val="FFFFFF"/>
                </a:solidFill>
                <a:latin typeface="Times New Roman"/>
                <a:cs typeface="Times New Roman"/>
              </a:rPr>
              <a:t> </a:t>
            </a:r>
            <a:r>
              <a:rPr sz="2800" spc="155" dirty="0">
                <a:solidFill>
                  <a:srgbClr val="FFFFFF"/>
                </a:solidFill>
                <a:latin typeface="Times New Roman"/>
                <a:cs typeface="Times New Roman"/>
              </a:rPr>
              <a:t>de</a:t>
            </a:r>
            <a:r>
              <a:rPr sz="2800" spc="-5" dirty="0">
                <a:solidFill>
                  <a:srgbClr val="FFFFFF"/>
                </a:solidFill>
                <a:latin typeface="Times New Roman"/>
                <a:cs typeface="Times New Roman"/>
              </a:rPr>
              <a:t> </a:t>
            </a:r>
            <a:r>
              <a:rPr sz="2800" spc="160" dirty="0">
                <a:solidFill>
                  <a:srgbClr val="FFFFFF"/>
                </a:solidFill>
                <a:latin typeface="Times New Roman"/>
                <a:cs typeface="Times New Roman"/>
              </a:rPr>
              <a:t>que</a:t>
            </a:r>
            <a:r>
              <a:rPr sz="2800" spc="-10" dirty="0">
                <a:solidFill>
                  <a:srgbClr val="FFFFFF"/>
                </a:solidFill>
                <a:latin typeface="Times New Roman"/>
                <a:cs typeface="Times New Roman"/>
              </a:rPr>
              <a:t> </a:t>
            </a:r>
            <a:r>
              <a:rPr sz="2800" spc="120" dirty="0">
                <a:solidFill>
                  <a:srgbClr val="FFFFFF"/>
                </a:solidFill>
                <a:latin typeface="Times New Roman"/>
                <a:cs typeface="Times New Roman"/>
              </a:rPr>
              <a:t>la</a:t>
            </a:r>
            <a:r>
              <a:rPr sz="2800" spc="-10" dirty="0">
                <a:solidFill>
                  <a:srgbClr val="FFFFFF"/>
                </a:solidFill>
                <a:latin typeface="Times New Roman"/>
                <a:cs typeface="Times New Roman"/>
              </a:rPr>
              <a:t> </a:t>
            </a:r>
            <a:r>
              <a:rPr sz="2800" spc="50" dirty="0">
                <a:solidFill>
                  <a:srgbClr val="FFFFFF"/>
                </a:solidFill>
                <a:latin typeface="Times New Roman"/>
                <a:cs typeface="Times New Roman"/>
              </a:rPr>
              <a:t>Biblia</a:t>
            </a:r>
            <a:r>
              <a:rPr sz="2800" spc="-25" dirty="0">
                <a:solidFill>
                  <a:srgbClr val="FFFFFF"/>
                </a:solidFill>
                <a:latin typeface="Times New Roman"/>
                <a:cs typeface="Times New Roman"/>
              </a:rPr>
              <a:t> </a:t>
            </a:r>
            <a:r>
              <a:rPr sz="2800" spc="110" dirty="0">
                <a:solidFill>
                  <a:srgbClr val="FFFFFF"/>
                </a:solidFill>
                <a:latin typeface="Times New Roman"/>
                <a:cs typeface="Times New Roman"/>
              </a:rPr>
              <a:t>es </a:t>
            </a:r>
            <a:r>
              <a:rPr sz="2800" spc="180" dirty="0">
                <a:solidFill>
                  <a:srgbClr val="FFFFFF"/>
                </a:solidFill>
                <a:latin typeface="Times New Roman"/>
                <a:cs typeface="Times New Roman"/>
              </a:rPr>
              <a:t>fundamentalmente</a:t>
            </a:r>
            <a:r>
              <a:rPr sz="2800" spc="45" dirty="0">
                <a:solidFill>
                  <a:srgbClr val="FFFFFF"/>
                </a:solidFill>
                <a:latin typeface="Times New Roman"/>
                <a:cs typeface="Times New Roman"/>
              </a:rPr>
              <a:t> </a:t>
            </a:r>
            <a:r>
              <a:rPr sz="2800" spc="220" dirty="0">
                <a:solidFill>
                  <a:srgbClr val="FFFFFF"/>
                </a:solidFill>
                <a:latin typeface="Times New Roman"/>
                <a:cs typeface="Times New Roman"/>
              </a:rPr>
              <a:t>un</a:t>
            </a:r>
            <a:r>
              <a:rPr sz="2800" spc="-5" dirty="0">
                <a:solidFill>
                  <a:srgbClr val="FFFFFF"/>
                </a:solidFill>
                <a:latin typeface="Times New Roman"/>
                <a:cs typeface="Times New Roman"/>
              </a:rPr>
              <a:t> </a:t>
            </a:r>
            <a:r>
              <a:rPr sz="2800" spc="105" dirty="0">
                <a:solidFill>
                  <a:srgbClr val="FFFFFF"/>
                </a:solidFill>
                <a:latin typeface="Times New Roman"/>
                <a:cs typeface="Times New Roman"/>
              </a:rPr>
              <a:t>libro</a:t>
            </a:r>
            <a:r>
              <a:rPr sz="2800" dirty="0">
                <a:solidFill>
                  <a:srgbClr val="FFFFFF"/>
                </a:solidFill>
                <a:latin typeface="Times New Roman"/>
                <a:cs typeface="Times New Roman"/>
              </a:rPr>
              <a:t> </a:t>
            </a:r>
            <a:r>
              <a:rPr sz="2800" spc="125" dirty="0">
                <a:solidFill>
                  <a:srgbClr val="FFFFFF"/>
                </a:solidFill>
                <a:latin typeface="Times New Roman"/>
                <a:cs typeface="Times New Roman"/>
              </a:rPr>
              <a:t>ortodoxo,</a:t>
            </a:r>
            <a:r>
              <a:rPr sz="2800" spc="-114" dirty="0">
                <a:solidFill>
                  <a:srgbClr val="FFFFFF"/>
                </a:solidFill>
                <a:latin typeface="Times New Roman"/>
                <a:cs typeface="Times New Roman"/>
              </a:rPr>
              <a:t> </a:t>
            </a:r>
            <a:r>
              <a:rPr sz="2800" spc="-50" dirty="0">
                <a:solidFill>
                  <a:srgbClr val="FFFFFF"/>
                </a:solidFill>
                <a:latin typeface="Times New Roman"/>
                <a:cs typeface="Times New Roman"/>
              </a:rPr>
              <a:t>y </a:t>
            </a:r>
            <a:r>
              <a:rPr sz="2800" spc="160" dirty="0">
                <a:solidFill>
                  <a:srgbClr val="FFFFFF"/>
                </a:solidFill>
                <a:latin typeface="Times New Roman"/>
                <a:cs typeface="Times New Roman"/>
              </a:rPr>
              <a:t>basta</a:t>
            </a:r>
            <a:r>
              <a:rPr sz="2800" spc="-10" dirty="0">
                <a:solidFill>
                  <a:srgbClr val="FFFFFF"/>
                </a:solidFill>
                <a:latin typeface="Times New Roman"/>
                <a:cs typeface="Times New Roman"/>
              </a:rPr>
              <a:t> </a:t>
            </a:r>
            <a:r>
              <a:rPr sz="2800" spc="135" dirty="0">
                <a:solidFill>
                  <a:srgbClr val="FFFFFF"/>
                </a:solidFill>
                <a:latin typeface="Times New Roman"/>
                <a:cs typeface="Times New Roman"/>
              </a:rPr>
              <a:t>con</a:t>
            </a:r>
            <a:r>
              <a:rPr sz="2800" spc="-20" dirty="0">
                <a:solidFill>
                  <a:srgbClr val="FFFFFF"/>
                </a:solidFill>
                <a:latin typeface="Times New Roman"/>
                <a:cs typeface="Times New Roman"/>
              </a:rPr>
              <a:t> </a:t>
            </a:r>
            <a:r>
              <a:rPr sz="2800" spc="150" dirty="0">
                <a:solidFill>
                  <a:srgbClr val="FFFFFF"/>
                </a:solidFill>
                <a:latin typeface="Times New Roman"/>
                <a:cs typeface="Times New Roman"/>
              </a:rPr>
              <a:t>estudiar</a:t>
            </a:r>
            <a:r>
              <a:rPr sz="2800" spc="5" dirty="0">
                <a:solidFill>
                  <a:srgbClr val="FFFFFF"/>
                </a:solidFill>
                <a:latin typeface="Times New Roman"/>
                <a:cs typeface="Times New Roman"/>
              </a:rPr>
              <a:t> </a:t>
            </a:r>
            <a:r>
              <a:rPr sz="2800" spc="140" dirty="0">
                <a:solidFill>
                  <a:srgbClr val="FFFFFF"/>
                </a:solidFill>
                <a:latin typeface="Times New Roman"/>
                <a:cs typeface="Times New Roman"/>
              </a:rPr>
              <a:t>sus</a:t>
            </a:r>
            <a:r>
              <a:rPr sz="2800" dirty="0">
                <a:solidFill>
                  <a:srgbClr val="FFFFFF"/>
                </a:solidFill>
                <a:latin typeface="Times New Roman"/>
                <a:cs typeface="Times New Roman"/>
              </a:rPr>
              <a:t> </a:t>
            </a:r>
            <a:r>
              <a:rPr sz="2800" spc="170" dirty="0">
                <a:solidFill>
                  <a:srgbClr val="FFFFFF"/>
                </a:solidFill>
                <a:latin typeface="Times New Roman"/>
                <a:cs typeface="Times New Roman"/>
              </a:rPr>
              <a:t>enseñanzas</a:t>
            </a:r>
            <a:r>
              <a:rPr sz="2800" spc="15" dirty="0">
                <a:solidFill>
                  <a:srgbClr val="FFFFFF"/>
                </a:solidFill>
                <a:latin typeface="Times New Roman"/>
                <a:cs typeface="Times New Roman"/>
              </a:rPr>
              <a:t> </a:t>
            </a:r>
            <a:r>
              <a:rPr sz="2800" spc="210" dirty="0">
                <a:solidFill>
                  <a:srgbClr val="FFFFFF"/>
                </a:solidFill>
                <a:latin typeface="Times New Roman"/>
                <a:cs typeface="Times New Roman"/>
              </a:rPr>
              <a:t>en</a:t>
            </a:r>
            <a:r>
              <a:rPr sz="2800" dirty="0">
                <a:solidFill>
                  <a:srgbClr val="FFFFFF"/>
                </a:solidFill>
                <a:latin typeface="Times New Roman"/>
                <a:cs typeface="Times New Roman"/>
              </a:rPr>
              <a:t> </a:t>
            </a:r>
            <a:r>
              <a:rPr sz="2800" spc="135" dirty="0">
                <a:solidFill>
                  <a:srgbClr val="FFFFFF"/>
                </a:solidFill>
                <a:latin typeface="Times New Roman"/>
                <a:cs typeface="Times New Roman"/>
              </a:rPr>
              <a:t>su </a:t>
            </a:r>
            <a:r>
              <a:rPr sz="2800" spc="160" dirty="0">
                <a:solidFill>
                  <a:srgbClr val="FFFFFF"/>
                </a:solidFill>
                <a:latin typeface="Times New Roman"/>
                <a:cs typeface="Times New Roman"/>
              </a:rPr>
              <a:t>conjunto</a:t>
            </a:r>
            <a:r>
              <a:rPr sz="2800" dirty="0">
                <a:solidFill>
                  <a:srgbClr val="FFFFFF"/>
                </a:solidFill>
                <a:latin typeface="Times New Roman"/>
                <a:cs typeface="Times New Roman"/>
              </a:rPr>
              <a:t> </a:t>
            </a:r>
            <a:r>
              <a:rPr sz="2800" spc="155" dirty="0">
                <a:solidFill>
                  <a:srgbClr val="FFFFFF"/>
                </a:solidFill>
                <a:latin typeface="Times New Roman"/>
                <a:cs typeface="Times New Roman"/>
              </a:rPr>
              <a:t>para</a:t>
            </a:r>
            <a:r>
              <a:rPr sz="2800" spc="-10" dirty="0">
                <a:solidFill>
                  <a:srgbClr val="FFFFFF"/>
                </a:solidFill>
                <a:latin typeface="Times New Roman"/>
                <a:cs typeface="Times New Roman"/>
              </a:rPr>
              <a:t> </a:t>
            </a:r>
            <a:r>
              <a:rPr sz="2800" spc="105" dirty="0">
                <a:solidFill>
                  <a:srgbClr val="FFFFFF"/>
                </a:solidFill>
                <a:latin typeface="Times New Roman"/>
                <a:cs typeface="Times New Roman"/>
              </a:rPr>
              <a:t>llegar</a:t>
            </a:r>
            <a:r>
              <a:rPr sz="2800" spc="-20" dirty="0">
                <a:solidFill>
                  <a:srgbClr val="FFFFFF"/>
                </a:solidFill>
                <a:latin typeface="Times New Roman"/>
                <a:cs typeface="Times New Roman"/>
              </a:rPr>
              <a:t> </a:t>
            </a:r>
            <a:r>
              <a:rPr sz="2800" spc="170" dirty="0">
                <a:solidFill>
                  <a:srgbClr val="FFFFFF"/>
                </a:solidFill>
                <a:latin typeface="Times New Roman"/>
                <a:cs typeface="Times New Roman"/>
              </a:rPr>
              <a:t>a</a:t>
            </a:r>
            <a:r>
              <a:rPr sz="2800" spc="-20" dirty="0">
                <a:solidFill>
                  <a:srgbClr val="FFFFFF"/>
                </a:solidFill>
                <a:latin typeface="Times New Roman"/>
                <a:cs typeface="Times New Roman"/>
              </a:rPr>
              <a:t> </a:t>
            </a:r>
            <a:r>
              <a:rPr sz="2800" spc="120" dirty="0">
                <a:solidFill>
                  <a:srgbClr val="FFFFFF"/>
                </a:solidFill>
                <a:latin typeface="Times New Roman"/>
                <a:cs typeface="Times New Roman"/>
              </a:rPr>
              <a:t>conclusiones </a:t>
            </a:r>
            <a:r>
              <a:rPr sz="2800" spc="125" dirty="0">
                <a:solidFill>
                  <a:srgbClr val="FFFFFF"/>
                </a:solidFill>
                <a:latin typeface="Times New Roman"/>
                <a:cs typeface="Times New Roman"/>
              </a:rPr>
              <a:t>ortodoxas.</a:t>
            </a:r>
            <a:r>
              <a:rPr sz="2800" spc="-40" dirty="0">
                <a:solidFill>
                  <a:srgbClr val="FFFFFF"/>
                </a:solidFill>
                <a:latin typeface="Times New Roman"/>
                <a:cs typeface="Times New Roman"/>
              </a:rPr>
              <a:t> </a:t>
            </a:r>
            <a:r>
              <a:rPr sz="2800" i="1" dirty="0">
                <a:solidFill>
                  <a:srgbClr val="FFFF00"/>
                </a:solidFill>
                <a:latin typeface="Times New Roman"/>
                <a:cs typeface="Times New Roman"/>
              </a:rPr>
              <a:t>Tal</a:t>
            </a:r>
            <a:r>
              <a:rPr sz="2800" i="1" spc="80" dirty="0">
                <a:solidFill>
                  <a:srgbClr val="FFFF00"/>
                </a:solidFill>
                <a:latin typeface="Times New Roman"/>
                <a:cs typeface="Times New Roman"/>
              </a:rPr>
              <a:t> </a:t>
            </a:r>
            <a:r>
              <a:rPr sz="2800" i="1" spc="65" dirty="0">
                <a:solidFill>
                  <a:srgbClr val="FFFF00"/>
                </a:solidFill>
                <a:latin typeface="Times New Roman"/>
                <a:cs typeface="Times New Roman"/>
              </a:rPr>
              <a:t>fue</a:t>
            </a:r>
            <a:r>
              <a:rPr sz="2800" i="1" spc="85" dirty="0">
                <a:solidFill>
                  <a:srgbClr val="FFFF00"/>
                </a:solidFill>
                <a:latin typeface="Times New Roman"/>
                <a:cs typeface="Times New Roman"/>
              </a:rPr>
              <a:t> </a:t>
            </a:r>
            <a:r>
              <a:rPr sz="2800" i="1" dirty="0">
                <a:solidFill>
                  <a:srgbClr val="FFFF00"/>
                </a:solidFill>
                <a:latin typeface="Times New Roman"/>
                <a:cs typeface="Times New Roman"/>
              </a:rPr>
              <a:t>la</a:t>
            </a:r>
            <a:r>
              <a:rPr sz="2800" i="1" spc="80" dirty="0">
                <a:solidFill>
                  <a:srgbClr val="FFFF00"/>
                </a:solidFill>
                <a:latin typeface="Times New Roman"/>
                <a:cs typeface="Times New Roman"/>
              </a:rPr>
              <a:t> </a:t>
            </a:r>
            <a:r>
              <a:rPr sz="2800" i="1" dirty="0">
                <a:solidFill>
                  <a:srgbClr val="FFFF00"/>
                </a:solidFill>
                <a:latin typeface="Times New Roman"/>
                <a:cs typeface="Times New Roman"/>
              </a:rPr>
              <a:t>experiencia</a:t>
            </a:r>
            <a:r>
              <a:rPr sz="2800" i="1" spc="90" dirty="0">
                <a:solidFill>
                  <a:srgbClr val="FFFF00"/>
                </a:solidFill>
                <a:latin typeface="Times New Roman"/>
                <a:cs typeface="Times New Roman"/>
              </a:rPr>
              <a:t> </a:t>
            </a:r>
            <a:r>
              <a:rPr sz="2800" i="1" spc="50" dirty="0">
                <a:solidFill>
                  <a:srgbClr val="FFFF00"/>
                </a:solidFill>
                <a:latin typeface="Times New Roman"/>
                <a:cs typeface="Times New Roman"/>
              </a:rPr>
              <a:t>de</a:t>
            </a:r>
            <a:r>
              <a:rPr sz="2800" i="1" spc="80" dirty="0">
                <a:solidFill>
                  <a:srgbClr val="FFFF00"/>
                </a:solidFill>
                <a:latin typeface="Times New Roman"/>
                <a:cs typeface="Times New Roman"/>
              </a:rPr>
              <a:t> </a:t>
            </a:r>
            <a:r>
              <a:rPr sz="2800" i="1" spc="75" dirty="0">
                <a:solidFill>
                  <a:srgbClr val="FFFF00"/>
                </a:solidFill>
                <a:latin typeface="Times New Roman"/>
                <a:cs typeface="Times New Roman"/>
              </a:rPr>
              <a:t>san </a:t>
            </a:r>
            <a:r>
              <a:rPr sz="2800" i="1" dirty="0">
                <a:solidFill>
                  <a:srgbClr val="FFFF00"/>
                </a:solidFill>
                <a:latin typeface="Times New Roman"/>
                <a:cs typeface="Times New Roman"/>
              </a:rPr>
              <a:t>Hilario</a:t>
            </a:r>
            <a:r>
              <a:rPr sz="2800" i="1" spc="15" dirty="0">
                <a:solidFill>
                  <a:srgbClr val="FFFF00"/>
                </a:solidFill>
                <a:latin typeface="Times New Roman"/>
                <a:cs typeface="Times New Roman"/>
              </a:rPr>
              <a:t> </a:t>
            </a:r>
            <a:r>
              <a:rPr sz="2800" i="1" spc="50" dirty="0">
                <a:solidFill>
                  <a:srgbClr val="FFFF00"/>
                </a:solidFill>
                <a:latin typeface="Times New Roman"/>
                <a:cs typeface="Times New Roman"/>
              </a:rPr>
              <a:t>de</a:t>
            </a:r>
            <a:r>
              <a:rPr sz="2800" i="1" spc="60" dirty="0">
                <a:solidFill>
                  <a:srgbClr val="FFFF00"/>
                </a:solidFill>
                <a:latin typeface="Times New Roman"/>
                <a:cs typeface="Times New Roman"/>
              </a:rPr>
              <a:t> </a:t>
            </a:r>
            <a:r>
              <a:rPr sz="2800" i="1" dirty="0">
                <a:solidFill>
                  <a:srgbClr val="FFFF00"/>
                </a:solidFill>
                <a:latin typeface="Times New Roman"/>
                <a:cs typeface="Times New Roman"/>
              </a:rPr>
              <a:t>Poitiers</a:t>
            </a:r>
            <a:r>
              <a:rPr sz="2800" dirty="0">
                <a:solidFill>
                  <a:srgbClr val="FFFFFF"/>
                </a:solidFill>
                <a:latin typeface="Times New Roman"/>
                <a:cs typeface="Times New Roman"/>
              </a:rPr>
              <a:t>,</a:t>
            </a:r>
            <a:r>
              <a:rPr sz="2800" spc="-85" dirty="0">
                <a:solidFill>
                  <a:srgbClr val="FFFFFF"/>
                </a:solidFill>
                <a:latin typeface="Times New Roman"/>
                <a:cs typeface="Times New Roman"/>
              </a:rPr>
              <a:t> </a:t>
            </a:r>
            <a:r>
              <a:rPr sz="2800" spc="160" dirty="0">
                <a:solidFill>
                  <a:srgbClr val="FFFFFF"/>
                </a:solidFill>
                <a:latin typeface="Times New Roman"/>
                <a:cs typeface="Times New Roman"/>
              </a:rPr>
              <a:t>quien</a:t>
            </a:r>
            <a:r>
              <a:rPr sz="2800" spc="45" dirty="0">
                <a:solidFill>
                  <a:srgbClr val="FFFFFF"/>
                </a:solidFill>
                <a:latin typeface="Times New Roman"/>
                <a:cs typeface="Times New Roman"/>
              </a:rPr>
              <a:t> </a:t>
            </a:r>
            <a:r>
              <a:rPr sz="2800" spc="145" dirty="0">
                <a:solidFill>
                  <a:srgbClr val="FFFFFF"/>
                </a:solidFill>
                <a:latin typeface="Times New Roman"/>
                <a:cs typeface="Times New Roman"/>
              </a:rPr>
              <a:t>hace</a:t>
            </a:r>
            <a:r>
              <a:rPr sz="2800" spc="50" dirty="0">
                <a:solidFill>
                  <a:srgbClr val="FFFFFF"/>
                </a:solidFill>
                <a:latin typeface="Times New Roman"/>
                <a:cs typeface="Times New Roman"/>
              </a:rPr>
              <a:t> </a:t>
            </a:r>
            <a:r>
              <a:rPr sz="2800" spc="85" dirty="0">
                <a:solidFill>
                  <a:srgbClr val="FFFFFF"/>
                </a:solidFill>
                <a:latin typeface="Times New Roman"/>
                <a:cs typeface="Times New Roman"/>
              </a:rPr>
              <a:t>la </a:t>
            </a:r>
            <a:r>
              <a:rPr sz="2800" spc="170" dirty="0">
                <a:solidFill>
                  <a:srgbClr val="FFFFFF"/>
                </a:solidFill>
                <a:latin typeface="Times New Roman"/>
                <a:cs typeface="Times New Roman"/>
              </a:rPr>
              <a:t>sorprendente</a:t>
            </a:r>
            <a:r>
              <a:rPr sz="2800" spc="30" dirty="0">
                <a:solidFill>
                  <a:srgbClr val="FFFFFF"/>
                </a:solidFill>
                <a:latin typeface="Times New Roman"/>
                <a:cs typeface="Times New Roman"/>
              </a:rPr>
              <a:t> </a:t>
            </a:r>
            <a:r>
              <a:rPr sz="2800" spc="120" dirty="0">
                <a:solidFill>
                  <a:srgbClr val="FFFFFF"/>
                </a:solidFill>
                <a:latin typeface="Times New Roman"/>
                <a:cs typeface="Times New Roman"/>
              </a:rPr>
              <a:t>confesión</a:t>
            </a:r>
            <a:r>
              <a:rPr sz="2800" spc="-20" dirty="0">
                <a:solidFill>
                  <a:srgbClr val="FFFFFF"/>
                </a:solidFill>
                <a:latin typeface="Times New Roman"/>
                <a:cs typeface="Times New Roman"/>
              </a:rPr>
              <a:t> </a:t>
            </a:r>
            <a:r>
              <a:rPr sz="2800" spc="155" dirty="0">
                <a:solidFill>
                  <a:srgbClr val="FFFFFF"/>
                </a:solidFill>
                <a:latin typeface="Times New Roman"/>
                <a:cs typeface="Times New Roman"/>
              </a:rPr>
              <a:t>de</a:t>
            </a:r>
            <a:r>
              <a:rPr sz="2800" spc="-20" dirty="0">
                <a:solidFill>
                  <a:srgbClr val="FFFFFF"/>
                </a:solidFill>
                <a:latin typeface="Times New Roman"/>
                <a:cs typeface="Times New Roman"/>
              </a:rPr>
              <a:t> </a:t>
            </a:r>
            <a:r>
              <a:rPr sz="2800" spc="160" dirty="0">
                <a:solidFill>
                  <a:srgbClr val="FFFFFF"/>
                </a:solidFill>
                <a:latin typeface="Times New Roman"/>
                <a:cs typeface="Times New Roman"/>
              </a:rPr>
              <a:t>que</a:t>
            </a:r>
            <a:r>
              <a:rPr sz="2800" spc="10" dirty="0">
                <a:solidFill>
                  <a:srgbClr val="FFFFFF"/>
                </a:solidFill>
                <a:latin typeface="Times New Roman"/>
                <a:cs typeface="Times New Roman"/>
              </a:rPr>
              <a:t> </a:t>
            </a:r>
            <a:r>
              <a:rPr sz="2800" i="1" spc="-20" dirty="0">
                <a:solidFill>
                  <a:srgbClr val="FFFF00"/>
                </a:solidFill>
                <a:latin typeface="Times New Roman"/>
                <a:cs typeface="Times New Roman"/>
              </a:rPr>
              <a:t>sólo </a:t>
            </a:r>
            <a:r>
              <a:rPr sz="2800" i="1" dirty="0">
                <a:solidFill>
                  <a:srgbClr val="FFFF00"/>
                </a:solidFill>
                <a:latin typeface="Times New Roman"/>
                <a:cs typeface="Times New Roman"/>
              </a:rPr>
              <a:t>descubrió</a:t>
            </a:r>
            <a:r>
              <a:rPr sz="2800" i="1" spc="65" dirty="0">
                <a:solidFill>
                  <a:srgbClr val="FFFF00"/>
                </a:solidFill>
                <a:latin typeface="Times New Roman"/>
                <a:cs typeface="Times New Roman"/>
              </a:rPr>
              <a:t> </a:t>
            </a:r>
            <a:r>
              <a:rPr sz="2800" i="1" dirty="0">
                <a:solidFill>
                  <a:srgbClr val="FFFF00"/>
                </a:solidFill>
                <a:latin typeface="Times New Roman"/>
                <a:cs typeface="Times New Roman"/>
              </a:rPr>
              <a:t>el</a:t>
            </a:r>
            <a:r>
              <a:rPr sz="2800" i="1" spc="55" dirty="0">
                <a:solidFill>
                  <a:srgbClr val="FFFF00"/>
                </a:solidFill>
                <a:latin typeface="Times New Roman"/>
                <a:cs typeface="Times New Roman"/>
              </a:rPr>
              <a:t> </a:t>
            </a:r>
            <a:r>
              <a:rPr sz="2800" i="1" dirty="0">
                <a:solidFill>
                  <a:srgbClr val="FFFF00"/>
                </a:solidFill>
                <a:latin typeface="Times New Roman"/>
                <a:cs typeface="Times New Roman"/>
              </a:rPr>
              <a:t>Credo</a:t>
            </a:r>
            <a:r>
              <a:rPr sz="2800" i="1" spc="65" dirty="0">
                <a:solidFill>
                  <a:srgbClr val="FFFF00"/>
                </a:solidFill>
                <a:latin typeface="Times New Roman"/>
                <a:cs typeface="Times New Roman"/>
              </a:rPr>
              <a:t> </a:t>
            </a:r>
            <a:r>
              <a:rPr sz="2800" i="1" dirty="0">
                <a:solidFill>
                  <a:srgbClr val="FFFF00"/>
                </a:solidFill>
                <a:latin typeface="Times New Roman"/>
                <a:cs typeface="Times New Roman"/>
              </a:rPr>
              <a:t>del</a:t>
            </a:r>
            <a:r>
              <a:rPr sz="2800" i="1" spc="55" dirty="0">
                <a:solidFill>
                  <a:srgbClr val="FFFF00"/>
                </a:solidFill>
                <a:latin typeface="Times New Roman"/>
                <a:cs typeface="Times New Roman"/>
              </a:rPr>
              <a:t> </a:t>
            </a:r>
            <a:r>
              <a:rPr sz="2800" i="1" dirty="0">
                <a:solidFill>
                  <a:srgbClr val="FFFF00"/>
                </a:solidFill>
                <a:latin typeface="Times New Roman"/>
                <a:cs typeface="Times New Roman"/>
              </a:rPr>
              <a:t>Concilio</a:t>
            </a:r>
            <a:r>
              <a:rPr sz="2800" i="1" spc="40" dirty="0">
                <a:solidFill>
                  <a:srgbClr val="FFFF00"/>
                </a:solidFill>
                <a:latin typeface="Times New Roman"/>
                <a:cs typeface="Times New Roman"/>
              </a:rPr>
              <a:t> </a:t>
            </a:r>
            <a:r>
              <a:rPr sz="2800" i="1" spc="50" dirty="0">
                <a:solidFill>
                  <a:srgbClr val="FFFF00"/>
                </a:solidFill>
                <a:latin typeface="Times New Roman"/>
                <a:cs typeface="Times New Roman"/>
              </a:rPr>
              <a:t>de</a:t>
            </a:r>
            <a:r>
              <a:rPr sz="2800" i="1" spc="55" dirty="0">
                <a:solidFill>
                  <a:srgbClr val="FFFF00"/>
                </a:solidFill>
                <a:latin typeface="Times New Roman"/>
                <a:cs typeface="Times New Roman"/>
              </a:rPr>
              <a:t> </a:t>
            </a:r>
            <a:r>
              <a:rPr sz="2800" i="1" dirty="0">
                <a:solidFill>
                  <a:srgbClr val="FFFF00"/>
                </a:solidFill>
                <a:latin typeface="Times New Roman"/>
                <a:cs typeface="Times New Roman"/>
              </a:rPr>
              <a:t>Nicea</a:t>
            </a:r>
            <a:r>
              <a:rPr sz="2800" i="1" spc="70" dirty="0">
                <a:solidFill>
                  <a:srgbClr val="FFFF00"/>
                </a:solidFill>
                <a:latin typeface="Times New Roman"/>
                <a:cs typeface="Times New Roman"/>
              </a:rPr>
              <a:t> </a:t>
            </a:r>
            <a:r>
              <a:rPr sz="2800" i="1" spc="50" dirty="0">
                <a:solidFill>
                  <a:srgbClr val="FFFF00"/>
                </a:solidFill>
                <a:latin typeface="Times New Roman"/>
                <a:cs typeface="Times New Roman"/>
              </a:rPr>
              <a:t>en </a:t>
            </a:r>
            <a:r>
              <a:rPr sz="2800" i="1" dirty="0">
                <a:solidFill>
                  <a:srgbClr val="FFFF00"/>
                </a:solidFill>
                <a:latin typeface="Times New Roman"/>
                <a:cs typeface="Times New Roman"/>
              </a:rPr>
              <a:t>vísperas</a:t>
            </a:r>
            <a:r>
              <a:rPr sz="2800" i="1" spc="95" dirty="0">
                <a:solidFill>
                  <a:srgbClr val="FFFF00"/>
                </a:solidFill>
                <a:latin typeface="Times New Roman"/>
                <a:cs typeface="Times New Roman"/>
              </a:rPr>
              <a:t> </a:t>
            </a:r>
            <a:r>
              <a:rPr sz="2800" i="1" spc="50" dirty="0">
                <a:solidFill>
                  <a:srgbClr val="FFFF00"/>
                </a:solidFill>
                <a:latin typeface="Times New Roman"/>
                <a:cs typeface="Times New Roman"/>
              </a:rPr>
              <a:t>de</a:t>
            </a:r>
            <a:r>
              <a:rPr sz="2800" i="1" spc="90" dirty="0">
                <a:solidFill>
                  <a:srgbClr val="FFFF00"/>
                </a:solidFill>
                <a:latin typeface="Times New Roman"/>
                <a:cs typeface="Times New Roman"/>
              </a:rPr>
              <a:t> </a:t>
            </a:r>
            <a:r>
              <a:rPr sz="2800" i="1" spc="85" dirty="0">
                <a:solidFill>
                  <a:srgbClr val="FFFF00"/>
                </a:solidFill>
                <a:latin typeface="Times New Roman"/>
                <a:cs typeface="Times New Roman"/>
              </a:rPr>
              <a:t>su </a:t>
            </a:r>
            <a:r>
              <a:rPr sz="2800" i="1" dirty="0">
                <a:solidFill>
                  <a:srgbClr val="FFFF00"/>
                </a:solidFill>
                <a:latin typeface="Times New Roman"/>
                <a:cs typeface="Times New Roman"/>
              </a:rPr>
              <a:t>exilio,</a:t>
            </a:r>
            <a:r>
              <a:rPr sz="2800" i="1" spc="-65" dirty="0">
                <a:solidFill>
                  <a:srgbClr val="FFFF00"/>
                </a:solidFill>
                <a:latin typeface="Times New Roman"/>
                <a:cs typeface="Times New Roman"/>
              </a:rPr>
              <a:t> </a:t>
            </a:r>
            <a:r>
              <a:rPr sz="2800" i="1" spc="80" dirty="0">
                <a:solidFill>
                  <a:srgbClr val="FFFF00"/>
                </a:solidFill>
                <a:latin typeface="Times New Roman"/>
                <a:cs typeface="Times New Roman"/>
              </a:rPr>
              <a:t>aunque</a:t>
            </a:r>
            <a:r>
              <a:rPr sz="2800" i="1" spc="90" dirty="0">
                <a:solidFill>
                  <a:srgbClr val="FFFF00"/>
                </a:solidFill>
                <a:latin typeface="Times New Roman"/>
                <a:cs typeface="Times New Roman"/>
              </a:rPr>
              <a:t> </a:t>
            </a:r>
            <a:r>
              <a:rPr sz="2800" i="1" dirty="0">
                <a:solidFill>
                  <a:srgbClr val="FFFF00"/>
                </a:solidFill>
                <a:latin typeface="Times New Roman"/>
                <a:cs typeface="Times New Roman"/>
              </a:rPr>
              <a:t>ya</a:t>
            </a:r>
            <a:r>
              <a:rPr sz="2800" i="1" spc="85" dirty="0">
                <a:solidFill>
                  <a:srgbClr val="FFFF00"/>
                </a:solidFill>
                <a:latin typeface="Times New Roman"/>
                <a:cs typeface="Times New Roman"/>
              </a:rPr>
              <a:t> </a:t>
            </a:r>
            <a:r>
              <a:rPr sz="2800" i="1" spc="45" dirty="0">
                <a:solidFill>
                  <a:srgbClr val="FFFF00"/>
                </a:solidFill>
                <a:latin typeface="Times New Roman"/>
                <a:cs typeface="Times New Roman"/>
              </a:rPr>
              <a:t>había </a:t>
            </a:r>
            <a:r>
              <a:rPr sz="2800" i="1" spc="100" dirty="0">
                <a:solidFill>
                  <a:srgbClr val="FFFF00"/>
                </a:solidFill>
                <a:latin typeface="Times New Roman"/>
                <a:cs typeface="Times New Roman"/>
              </a:rPr>
              <a:t>mantenido</a:t>
            </a:r>
            <a:r>
              <a:rPr sz="2800" i="1" dirty="0">
                <a:solidFill>
                  <a:srgbClr val="FFFF00"/>
                </a:solidFill>
                <a:latin typeface="Times New Roman"/>
                <a:cs typeface="Times New Roman"/>
              </a:rPr>
              <a:t> </a:t>
            </a:r>
            <a:r>
              <a:rPr sz="2800" i="1" spc="50" dirty="0">
                <a:solidFill>
                  <a:srgbClr val="FFFF00"/>
                </a:solidFill>
                <a:latin typeface="Times New Roman"/>
                <a:cs typeface="Times New Roman"/>
              </a:rPr>
              <a:t>las</a:t>
            </a:r>
            <a:r>
              <a:rPr sz="2800" i="1" spc="-10" dirty="0">
                <a:solidFill>
                  <a:srgbClr val="FFFF00"/>
                </a:solidFill>
                <a:latin typeface="Times New Roman"/>
                <a:cs typeface="Times New Roman"/>
              </a:rPr>
              <a:t> </a:t>
            </a:r>
            <a:r>
              <a:rPr sz="2800" i="1" spc="90" dirty="0">
                <a:solidFill>
                  <a:srgbClr val="FFFF00"/>
                </a:solidFill>
                <a:latin typeface="Times New Roman"/>
                <a:cs typeface="Times New Roman"/>
              </a:rPr>
              <a:t>enseñanzas</a:t>
            </a:r>
            <a:r>
              <a:rPr sz="2800" i="1" spc="20" dirty="0">
                <a:solidFill>
                  <a:srgbClr val="FFFF00"/>
                </a:solidFill>
                <a:latin typeface="Times New Roman"/>
                <a:cs typeface="Times New Roman"/>
              </a:rPr>
              <a:t> </a:t>
            </a:r>
            <a:r>
              <a:rPr sz="2800" i="1" spc="50" dirty="0">
                <a:solidFill>
                  <a:srgbClr val="FFFF00"/>
                </a:solidFill>
                <a:latin typeface="Times New Roman"/>
                <a:cs typeface="Times New Roman"/>
              </a:rPr>
              <a:t>que</a:t>
            </a:r>
            <a:r>
              <a:rPr sz="2800" i="1" spc="-10" dirty="0">
                <a:solidFill>
                  <a:srgbClr val="FFFF00"/>
                </a:solidFill>
                <a:latin typeface="Times New Roman"/>
                <a:cs typeface="Times New Roman"/>
              </a:rPr>
              <a:t> </a:t>
            </a:r>
            <a:r>
              <a:rPr sz="2800" i="1" spc="55" dirty="0">
                <a:solidFill>
                  <a:srgbClr val="FFFF00"/>
                </a:solidFill>
                <a:latin typeface="Times New Roman"/>
                <a:cs typeface="Times New Roman"/>
              </a:rPr>
              <a:t>contenía </a:t>
            </a:r>
            <a:r>
              <a:rPr sz="2800" i="1" spc="70" dirty="0">
                <a:solidFill>
                  <a:srgbClr val="FFFF00"/>
                </a:solidFill>
                <a:latin typeface="Times New Roman"/>
                <a:cs typeface="Times New Roman"/>
              </a:rPr>
              <a:t>basándose</a:t>
            </a:r>
            <a:r>
              <a:rPr sz="2800" i="1" spc="15" dirty="0">
                <a:solidFill>
                  <a:srgbClr val="FFFF00"/>
                </a:solidFill>
                <a:latin typeface="Times New Roman"/>
                <a:cs typeface="Times New Roman"/>
              </a:rPr>
              <a:t> </a:t>
            </a:r>
            <a:r>
              <a:rPr sz="2800" i="1" spc="75" dirty="0">
                <a:solidFill>
                  <a:srgbClr val="FFFF00"/>
                </a:solidFill>
                <a:latin typeface="Times New Roman"/>
                <a:cs typeface="Times New Roman"/>
              </a:rPr>
              <a:t>en</a:t>
            </a:r>
            <a:r>
              <a:rPr sz="2800" i="1" spc="10" dirty="0">
                <a:solidFill>
                  <a:srgbClr val="FFFF00"/>
                </a:solidFill>
                <a:latin typeface="Times New Roman"/>
                <a:cs typeface="Times New Roman"/>
              </a:rPr>
              <a:t> </a:t>
            </a:r>
            <a:r>
              <a:rPr sz="2800" i="1" spc="85" dirty="0">
                <a:solidFill>
                  <a:srgbClr val="FFFF00"/>
                </a:solidFill>
                <a:latin typeface="Times New Roman"/>
                <a:cs typeface="Times New Roman"/>
              </a:rPr>
              <a:t>su</a:t>
            </a:r>
            <a:r>
              <a:rPr sz="2800" i="1" dirty="0">
                <a:solidFill>
                  <a:srgbClr val="FFFF00"/>
                </a:solidFill>
                <a:latin typeface="Times New Roman"/>
                <a:cs typeface="Times New Roman"/>
              </a:rPr>
              <a:t> </a:t>
            </a:r>
            <a:r>
              <a:rPr sz="2800" i="1" spc="65" dirty="0">
                <a:solidFill>
                  <a:srgbClr val="FFFF00"/>
                </a:solidFill>
                <a:latin typeface="Times New Roman"/>
                <a:cs typeface="Times New Roman"/>
              </a:rPr>
              <a:t>estudio</a:t>
            </a:r>
            <a:r>
              <a:rPr sz="2800" i="1" spc="10" dirty="0">
                <a:solidFill>
                  <a:srgbClr val="FFFF00"/>
                </a:solidFill>
                <a:latin typeface="Times New Roman"/>
                <a:cs typeface="Times New Roman"/>
              </a:rPr>
              <a:t> </a:t>
            </a:r>
            <a:r>
              <a:rPr sz="2800" i="1" spc="50" dirty="0">
                <a:solidFill>
                  <a:srgbClr val="FFFF00"/>
                </a:solidFill>
                <a:latin typeface="Times New Roman"/>
                <a:cs typeface="Times New Roman"/>
              </a:rPr>
              <a:t>de</a:t>
            </a:r>
            <a:r>
              <a:rPr sz="2800" i="1" dirty="0">
                <a:solidFill>
                  <a:srgbClr val="FFFF00"/>
                </a:solidFill>
                <a:latin typeface="Times New Roman"/>
                <a:cs typeface="Times New Roman"/>
              </a:rPr>
              <a:t> la </a:t>
            </a:r>
            <a:r>
              <a:rPr sz="2800" i="1" spc="-10" dirty="0">
                <a:solidFill>
                  <a:srgbClr val="FFFF00"/>
                </a:solidFill>
                <a:latin typeface="Times New Roman"/>
                <a:cs typeface="Times New Roman"/>
              </a:rPr>
              <a:t>Biblia”</a:t>
            </a:r>
            <a:endParaRPr sz="2800" dirty="0">
              <a:latin typeface="Times New Roman"/>
              <a:cs typeface="Times New Roman"/>
            </a:endParaRPr>
          </a:p>
          <a:p>
            <a:pPr marL="13970">
              <a:lnSpc>
                <a:spcPts val="2280"/>
              </a:lnSpc>
              <a:spcBef>
                <a:spcPts val="2300"/>
              </a:spcBef>
            </a:pPr>
            <a:r>
              <a:rPr sz="2000" dirty="0">
                <a:solidFill>
                  <a:srgbClr val="FFFFFF"/>
                </a:solidFill>
                <a:latin typeface="Times New Roman"/>
                <a:cs typeface="Times New Roman"/>
              </a:rPr>
              <a:t>(HEW</a:t>
            </a:r>
            <a:r>
              <a:rPr sz="2000" spc="20" dirty="0">
                <a:solidFill>
                  <a:srgbClr val="FFFFFF"/>
                </a:solidFill>
                <a:latin typeface="Times New Roman"/>
                <a:cs typeface="Times New Roman"/>
              </a:rPr>
              <a:t> </a:t>
            </a:r>
            <a:r>
              <a:rPr sz="2000" spc="85" dirty="0">
                <a:solidFill>
                  <a:srgbClr val="FFFFFF"/>
                </a:solidFill>
                <a:latin typeface="Times New Roman"/>
                <a:cs typeface="Times New Roman"/>
              </a:rPr>
              <a:t>Turner,</a:t>
            </a:r>
            <a:r>
              <a:rPr sz="2000" spc="484" dirty="0">
                <a:solidFill>
                  <a:srgbClr val="FFFFFF"/>
                </a:solidFill>
                <a:latin typeface="Times New Roman"/>
                <a:cs typeface="Times New Roman"/>
              </a:rPr>
              <a:t> </a:t>
            </a:r>
            <a:r>
              <a:rPr sz="2000" i="1" spc="70" dirty="0">
                <a:solidFill>
                  <a:srgbClr val="FFFFFF"/>
                </a:solidFill>
                <a:latin typeface="Times New Roman"/>
                <a:cs typeface="Times New Roman"/>
              </a:rPr>
              <a:t>The</a:t>
            </a:r>
            <a:r>
              <a:rPr sz="2000" i="1" spc="60" dirty="0">
                <a:solidFill>
                  <a:srgbClr val="FFFFFF"/>
                </a:solidFill>
                <a:latin typeface="Times New Roman"/>
                <a:cs typeface="Times New Roman"/>
              </a:rPr>
              <a:t> </a:t>
            </a:r>
            <a:r>
              <a:rPr sz="2000" i="1" spc="45" dirty="0">
                <a:solidFill>
                  <a:srgbClr val="FFFFFF"/>
                </a:solidFill>
                <a:latin typeface="Times New Roman"/>
                <a:cs typeface="Times New Roman"/>
              </a:rPr>
              <a:t>Pattern</a:t>
            </a:r>
            <a:r>
              <a:rPr sz="2000" i="1" spc="65" dirty="0">
                <a:solidFill>
                  <a:srgbClr val="FFFFFF"/>
                </a:solidFill>
                <a:latin typeface="Times New Roman"/>
                <a:cs typeface="Times New Roman"/>
              </a:rPr>
              <a:t> </a:t>
            </a:r>
            <a:r>
              <a:rPr sz="2000" i="1" dirty="0">
                <a:solidFill>
                  <a:srgbClr val="FFFFFF"/>
                </a:solidFill>
                <a:latin typeface="Times New Roman"/>
                <a:cs typeface="Times New Roman"/>
              </a:rPr>
              <a:t>of</a:t>
            </a:r>
            <a:r>
              <a:rPr sz="2000" i="1" spc="45" dirty="0">
                <a:solidFill>
                  <a:srgbClr val="FFFFFF"/>
                </a:solidFill>
                <a:latin typeface="Times New Roman"/>
                <a:cs typeface="Times New Roman"/>
              </a:rPr>
              <a:t> </a:t>
            </a:r>
            <a:r>
              <a:rPr sz="2000" i="1" dirty="0">
                <a:solidFill>
                  <a:srgbClr val="FFFFFF"/>
                </a:solidFill>
                <a:latin typeface="Times New Roman"/>
                <a:cs typeface="Times New Roman"/>
              </a:rPr>
              <a:t>Christian</a:t>
            </a:r>
            <a:r>
              <a:rPr sz="2000" i="1" spc="50" dirty="0">
                <a:solidFill>
                  <a:srgbClr val="FFFFFF"/>
                </a:solidFill>
                <a:latin typeface="Times New Roman"/>
                <a:cs typeface="Times New Roman"/>
              </a:rPr>
              <a:t> </a:t>
            </a:r>
            <a:r>
              <a:rPr sz="2000" i="1" spc="65" dirty="0">
                <a:solidFill>
                  <a:srgbClr val="FFFFFF"/>
                </a:solidFill>
                <a:latin typeface="Times New Roman"/>
                <a:cs typeface="Times New Roman"/>
              </a:rPr>
              <a:t>Truth</a:t>
            </a:r>
            <a:r>
              <a:rPr sz="2000" i="1" spc="55" dirty="0">
                <a:solidFill>
                  <a:srgbClr val="FFFFFF"/>
                </a:solidFill>
                <a:latin typeface="Times New Roman"/>
                <a:cs typeface="Times New Roman"/>
              </a:rPr>
              <a:t> </a:t>
            </a:r>
            <a:r>
              <a:rPr sz="2000" i="1" spc="-85" dirty="0">
                <a:solidFill>
                  <a:srgbClr val="FFFFFF"/>
                </a:solidFill>
                <a:latin typeface="Times New Roman"/>
                <a:cs typeface="Times New Roman"/>
              </a:rPr>
              <a:t>[El</a:t>
            </a:r>
            <a:r>
              <a:rPr sz="2000" i="1" spc="35" dirty="0">
                <a:solidFill>
                  <a:srgbClr val="FFFFFF"/>
                </a:solidFill>
                <a:latin typeface="Times New Roman"/>
                <a:cs typeface="Times New Roman"/>
              </a:rPr>
              <a:t> </a:t>
            </a:r>
            <a:r>
              <a:rPr sz="2000" i="1" dirty="0">
                <a:solidFill>
                  <a:srgbClr val="FFFFFF"/>
                </a:solidFill>
                <a:latin typeface="Times New Roman"/>
                <a:cs typeface="Times New Roman"/>
              </a:rPr>
              <a:t>modelo</a:t>
            </a:r>
            <a:r>
              <a:rPr sz="2000" i="1" spc="20" dirty="0">
                <a:solidFill>
                  <a:srgbClr val="FFFFFF"/>
                </a:solidFill>
                <a:latin typeface="Times New Roman"/>
                <a:cs typeface="Times New Roman"/>
              </a:rPr>
              <a:t> </a:t>
            </a:r>
            <a:r>
              <a:rPr sz="2000" i="1" spc="-25" dirty="0">
                <a:solidFill>
                  <a:srgbClr val="FFFFFF"/>
                </a:solidFill>
                <a:latin typeface="Times New Roman"/>
                <a:cs typeface="Times New Roman"/>
              </a:rPr>
              <a:t>de</a:t>
            </a:r>
            <a:endParaRPr sz="2000" dirty="0">
              <a:latin typeface="Times New Roman"/>
              <a:cs typeface="Times New Roman"/>
            </a:endParaRPr>
          </a:p>
          <a:p>
            <a:pPr marL="102235">
              <a:lnSpc>
                <a:spcPts val="2280"/>
              </a:lnSpc>
            </a:pPr>
            <a:r>
              <a:rPr sz="2000" i="1" dirty="0">
                <a:solidFill>
                  <a:srgbClr val="FFFFFF"/>
                </a:solidFill>
                <a:latin typeface="Times New Roman"/>
                <a:cs typeface="Times New Roman"/>
              </a:rPr>
              <a:t>la</a:t>
            </a:r>
            <a:r>
              <a:rPr sz="2000" i="1" spc="80" dirty="0">
                <a:solidFill>
                  <a:srgbClr val="FFFFFF"/>
                </a:solidFill>
                <a:latin typeface="Times New Roman"/>
                <a:cs typeface="Times New Roman"/>
              </a:rPr>
              <a:t> </a:t>
            </a:r>
            <a:r>
              <a:rPr sz="2000" i="1" dirty="0">
                <a:solidFill>
                  <a:srgbClr val="FFFFFF"/>
                </a:solidFill>
                <a:latin typeface="Times New Roman"/>
                <a:cs typeface="Times New Roman"/>
              </a:rPr>
              <a:t>verdad</a:t>
            </a:r>
            <a:r>
              <a:rPr sz="2000" i="1" spc="110" dirty="0">
                <a:solidFill>
                  <a:srgbClr val="FFFFFF"/>
                </a:solidFill>
                <a:latin typeface="Times New Roman"/>
                <a:cs typeface="Times New Roman"/>
              </a:rPr>
              <a:t> </a:t>
            </a:r>
            <a:r>
              <a:rPr sz="2000" i="1" dirty="0">
                <a:solidFill>
                  <a:srgbClr val="FFFFFF"/>
                </a:solidFill>
                <a:latin typeface="Times New Roman"/>
                <a:cs typeface="Times New Roman"/>
              </a:rPr>
              <a:t>cristiana]</a:t>
            </a:r>
            <a:r>
              <a:rPr sz="2000" i="1" spc="50" dirty="0">
                <a:solidFill>
                  <a:srgbClr val="FFFFFF"/>
                </a:solidFill>
                <a:latin typeface="Times New Roman"/>
                <a:cs typeface="Times New Roman"/>
              </a:rPr>
              <a:t>  </a:t>
            </a:r>
            <a:r>
              <a:rPr sz="2000" spc="65" dirty="0">
                <a:solidFill>
                  <a:srgbClr val="FFFFFF"/>
                </a:solidFill>
                <a:latin typeface="Times New Roman"/>
                <a:cs typeface="Times New Roman"/>
              </a:rPr>
              <a:t>,</a:t>
            </a:r>
            <a:r>
              <a:rPr sz="2000" spc="-10" dirty="0">
                <a:solidFill>
                  <a:srgbClr val="FFFFFF"/>
                </a:solidFill>
                <a:latin typeface="Times New Roman"/>
                <a:cs typeface="Times New Roman"/>
              </a:rPr>
              <a:t> </a:t>
            </a:r>
            <a:r>
              <a:rPr sz="2000" spc="85" dirty="0">
                <a:solidFill>
                  <a:srgbClr val="FFFFFF"/>
                </a:solidFill>
                <a:latin typeface="Times New Roman"/>
                <a:cs typeface="Times New Roman"/>
              </a:rPr>
              <a:t>Londres:</a:t>
            </a:r>
            <a:r>
              <a:rPr sz="2000" spc="40" dirty="0">
                <a:solidFill>
                  <a:srgbClr val="FFFFFF"/>
                </a:solidFill>
                <a:latin typeface="Times New Roman"/>
                <a:cs typeface="Times New Roman"/>
              </a:rPr>
              <a:t> </a:t>
            </a:r>
            <a:r>
              <a:rPr sz="2000" dirty="0">
                <a:solidFill>
                  <a:srgbClr val="FFFFFF"/>
                </a:solidFill>
                <a:latin typeface="Times New Roman"/>
                <a:cs typeface="Times New Roman"/>
              </a:rPr>
              <a:t>Mowbray,</a:t>
            </a:r>
            <a:r>
              <a:rPr sz="2000" spc="-40" dirty="0">
                <a:solidFill>
                  <a:srgbClr val="FFFFFF"/>
                </a:solidFill>
                <a:latin typeface="Times New Roman"/>
                <a:cs typeface="Times New Roman"/>
              </a:rPr>
              <a:t> </a:t>
            </a:r>
            <a:r>
              <a:rPr sz="2000" spc="60" dirty="0">
                <a:solidFill>
                  <a:srgbClr val="FFFFFF"/>
                </a:solidFill>
                <a:latin typeface="Times New Roman"/>
                <a:cs typeface="Times New Roman"/>
              </a:rPr>
              <a:t>1954,</a:t>
            </a:r>
            <a:r>
              <a:rPr sz="2000" spc="-50" dirty="0">
                <a:solidFill>
                  <a:srgbClr val="FFFFFF"/>
                </a:solidFill>
                <a:latin typeface="Times New Roman"/>
                <a:cs typeface="Times New Roman"/>
              </a:rPr>
              <a:t> </a:t>
            </a:r>
            <a:r>
              <a:rPr sz="2000" spc="90" dirty="0">
                <a:solidFill>
                  <a:srgbClr val="FFFFFF"/>
                </a:solidFill>
                <a:latin typeface="Times New Roman"/>
                <a:cs typeface="Times New Roman"/>
              </a:rPr>
              <a:t>pág.</a:t>
            </a:r>
            <a:r>
              <a:rPr sz="2000" dirty="0">
                <a:solidFill>
                  <a:srgbClr val="FFFFFF"/>
                </a:solidFill>
                <a:latin typeface="Times New Roman"/>
                <a:cs typeface="Times New Roman"/>
              </a:rPr>
              <a:t> </a:t>
            </a:r>
            <a:r>
              <a:rPr sz="2000" spc="45" dirty="0">
                <a:solidFill>
                  <a:srgbClr val="FFFFFF"/>
                </a:solidFill>
                <a:latin typeface="Times New Roman"/>
                <a:cs typeface="Times New Roman"/>
              </a:rPr>
              <a:t>300).</a:t>
            </a:r>
            <a:endParaRPr sz="2000" dirty="0">
              <a:latin typeface="Times New Roman"/>
              <a:cs typeface="Times New Roman"/>
            </a:endParaRPr>
          </a:p>
        </p:txBody>
      </p:sp>
      <p:pic>
        <p:nvPicPr>
          <p:cNvPr id="4" name="object 4"/>
          <p:cNvPicPr/>
          <p:nvPr/>
        </p:nvPicPr>
        <p:blipFill>
          <a:blip r:embed="rId2" cstate="print"/>
          <a:stretch>
            <a:fillRect/>
          </a:stretch>
        </p:blipFill>
        <p:spPr>
          <a:xfrm>
            <a:off x="7618476" y="-1"/>
            <a:ext cx="4573397" cy="68579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2AE8DBB-C104-AEF0-C007-8B2F9CE5F601}"/>
              </a:ext>
            </a:extLst>
          </p:cNvPr>
          <p:cNvSpPr/>
          <p:nvPr/>
        </p:nvSpPr>
        <p:spPr>
          <a:xfrm>
            <a:off x="0" y="-60"/>
            <a:ext cx="12192000" cy="68580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3" name="object 3"/>
          <p:cNvSpPr txBox="1"/>
          <p:nvPr/>
        </p:nvSpPr>
        <p:spPr>
          <a:xfrm>
            <a:off x="402948" y="533400"/>
            <a:ext cx="6366510" cy="5269519"/>
          </a:xfrm>
          <a:prstGeom prst="rect">
            <a:avLst/>
          </a:prstGeom>
        </p:spPr>
        <p:txBody>
          <a:bodyPr vert="horz" wrap="square" lIns="0" tIns="12065" rIns="0" bIns="0" rtlCol="0">
            <a:spAutoFit/>
          </a:bodyPr>
          <a:lstStyle/>
          <a:p>
            <a:pPr marL="12700">
              <a:lnSpc>
                <a:spcPct val="100000"/>
              </a:lnSpc>
              <a:spcBef>
                <a:spcPts val="95"/>
              </a:spcBef>
            </a:pPr>
            <a:r>
              <a:rPr sz="3200" dirty="0">
                <a:solidFill>
                  <a:srgbClr val="FFFFFF"/>
                </a:solidFill>
                <a:latin typeface="Nunito" panose="00000500000000000000" pitchFamily="2" charset="0"/>
                <a:cs typeface="Times New Roman"/>
              </a:rPr>
              <a:t>El</a:t>
            </a:r>
            <a:r>
              <a:rPr sz="3200" spc="-40" dirty="0">
                <a:solidFill>
                  <a:srgbClr val="FFFFFF"/>
                </a:solidFill>
                <a:latin typeface="Nunito" panose="00000500000000000000" pitchFamily="2" charset="0"/>
                <a:cs typeface="Times New Roman"/>
              </a:rPr>
              <a:t> </a:t>
            </a:r>
            <a:r>
              <a:rPr sz="3200" spc="130" dirty="0" err="1">
                <a:solidFill>
                  <a:srgbClr val="FFFFFF"/>
                </a:solidFill>
                <a:latin typeface="Nunito" panose="00000500000000000000" pitchFamily="2" charset="0"/>
                <a:cs typeface="Times New Roman"/>
              </a:rPr>
              <a:t>propio</a:t>
            </a:r>
            <a:r>
              <a:rPr sz="3200" spc="-20" dirty="0">
                <a:solidFill>
                  <a:srgbClr val="FFFFFF"/>
                </a:solidFill>
                <a:latin typeface="Nunito" panose="00000500000000000000" pitchFamily="2" charset="0"/>
                <a:cs typeface="Times New Roman"/>
              </a:rPr>
              <a:t> </a:t>
            </a:r>
            <a:r>
              <a:rPr sz="3200" spc="80" dirty="0">
                <a:solidFill>
                  <a:srgbClr val="FFFFFF"/>
                </a:solidFill>
                <a:latin typeface="Nunito" panose="00000500000000000000" pitchFamily="2" charset="0"/>
                <a:cs typeface="Times New Roman"/>
              </a:rPr>
              <a:t>Hil</a:t>
            </a:r>
            <a:r>
              <a:rPr lang="es-MX" sz="3200" spc="80" dirty="0">
                <a:solidFill>
                  <a:srgbClr val="FFFFFF"/>
                </a:solidFill>
                <a:latin typeface="Nunito" panose="00000500000000000000" pitchFamily="2" charset="0"/>
                <a:cs typeface="Times New Roman"/>
              </a:rPr>
              <a:t>ario</a:t>
            </a:r>
            <a:r>
              <a:rPr sz="3200" spc="-15" dirty="0">
                <a:solidFill>
                  <a:srgbClr val="FFFFFF"/>
                </a:solidFill>
                <a:latin typeface="Nunito" panose="00000500000000000000" pitchFamily="2" charset="0"/>
                <a:cs typeface="Times New Roman"/>
              </a:rPr>
              <a:t> </a:t>
            </a:r>
            <a:r>
              <a:rPr sz="3200" spc="114" dirty="0">
                <a:solidFill>
                  <a:srgbClr val="FFFFFF"/>
                </a:solidFill>
                <a:latin typeface="Nunito" panose="00000500000000000000" pitchFamily="2" charset="0"/>
                <a:cs typeface="Times New Roman"/>
              </a:rPr>
              <a:t>afirma:</a:t>
            </a:r>
            <a:endParaRPr sz="3200" dirty="0">
              <a:latin typeface="Nunito" panose="00000500000000000000" pitchFamily="2" charset="0"/>
              <a:cs typeface="Times New Roman"/>
            </a:endParaRPr>
          </a:p>
          <a:p>
            <a:pPr marL="12700" marR="5080">
              <a:lnSpc>
                <a:spcPct val="90000"/>
              </a:lnSpc>
              <a:spcBef>
                <a:spcPts val="2500"/>
              </a:spcBef>
            </a:pPr>
            <a:r>
              <a:rPr sz="3200" spc="80" dirty="0">
                <a:solidFill>
                  <a:srgbClr val="FFFFFF"/>
                </a:solidFill>
                <a:latin typeface="Nunito" panose="00000500000000000000" pitchFamily="2" charset="0"/>
                <a:cs typeface="Times New Roman"/>
              </a:rPr>
              <a:t>“Aunque</a:t>
            </a:r>
            <a:r>
              <a:rPr sz="3200" spc="15" dirty="0">
                <a:solidFill>
                  <a:srgbClr val="FFFFFF"/>
                </a:solidFill>
                <a:latin typeface="Nunito" panose="00000500000000000000" pitchFamily="2" charset="0"/>
                <a:cs typeface="Times New Roman"/>
              </a:rPr>
              <a:t> </a:t>
            </a:r>
            <a:r>
              <a:rPr sz="3200" spc="90" dirty="0">
                <a:solidFill>
                  <a:srgbClr val="FFFFFF"/>
                </a:solidFill>
                <a:latin typeface="Nunito" panose="00000500000000000000" pitchFamily="2" charset="0"/>
                <a:cs typeface="Times New Roman"/>
              </a:rPr>
              <a:t>fui</a:t>
            </a:r>
            <a:r>
              <a:rPr sz="3200" spc="-5" dirty="0">
                <a:solidFill>
                  <a:srgbClr val="FFFFFF"/>
                </a:solidFill>
                <a:latin typeface="Nunito" panose="00000500000000000000" pitchFamily="2" charset="0"/>
                <a:cs typeface="Times New Roman"/>
              </a:rPr>
              <a:t> </a:t>
            </a:r>
            <a:r>
              <a:rPr sz="3200" spc="145" dirty="0">
                <a:solidFill>
                  <a:srgbClr val="FFFFFF"/>
                </a:solidFill>
                <a:latin typeface="Nunito" panose="00000500000000000000" pitchFamily="2" charset="0"/>
                <a:cs typeface="Times New Roman"/>
              </a:rPr>
              <a:t>regenerado</a:t>
            </a:r>
            <a:r>
              <a:rPr sz="3200" spc="25" dirty="0">
                <a:solidFill>
                  <a:srgbClr val="FFFFFF"/>
                </a:solidFill>
                <a:latin typeface="Nunito" panose="00000500000000000000" pitchFamily="2" charset="0"/>
                <a:cs typeface="Times New Roman"/>
              </a:rPr>
              <a:t> </a:t>
            </a:r>
            <a:r>
              <a:rPr sz="3200" spc="145" dirty="0">
                <a:solidFill>
                  <a:srgbClr val="FFFFFF"/>
                </a:solidFill>
                <a:latin typeface="Nunito" panose="00000500000000000000" pitchFamily="2" charset="0"/>
                <a:cs typeface="Times New Roman"/>
              </a:rPr>
              <a:t>por</a:t>
            </a:r>
            <a:r>
              <a:rPr sz="3200" spc="-15" dirty="0">
                <a:solidFill>
                  <a:srgbClr val="FFFFFF"/>
                </a:solidFill>
                <a:latin typeface="Nunito" panose="00000500000000000000" pitchFamily="2" charset="0"/>
                <a:cs typeface="Times New Roman"/>
              </a:rPr>
              <a:t> </a:t>
            </a:r>
            <a:r>
              <a:rPr sz="3200" spc="110" dirty="0">
                <a:solidFill>
                  <a:srgbClr val="FFFFFF"/>
                </a:solidFill>
                <a:latin typeface="Nunito" panose="00000500000000000000" pitchFamily="2" charset="0"/>
                <a:cs typeface="Times New Roman"/>
              </a:rPr>
              <a:t>el</a:t>
            </a:r>
            <a:r>
              <a:rPr sz="3200" spc="-15" dirty="0">
                <a:solidFill>
                  <a:srgbClr val="FFFFFF"/>
                </a:solidFill>
                <a:latin typeface="Nunito" panose="00000500000000000000" pitchFamily="2" charset="0"/>
                <a:cs typeface="Times New Roman"/>
              </a:rPr>
              <a:t> </a:t>
            </a:r>
            <a:r>
              <a:rPr sz="3200" spc="150" dirty="0">
                <a:solidFill>
                  <a:srgbClr val="FFFFFF"/>
                </a:solidFill>
                <a:latin typeface="Nunito" panose="00000500000000000000" pitchFamily="2" charset="0"/>
                <a:cs typeface="Times New Roman"/>
              </a:rPr>
              <a:t>bautismo </a:t>
            </a:r>
            <a:r>
              <a:rPr sz="3200" spc="145" dirty="0">
                <a:solidFill>
                  <a:srgbClr val="FFFFFF"/>
                </a:solidFill>
                <a:latin typeface="Nunito" panose="00000500000000000000" pitchFamily="2" charset="0"/>
                <a:cs typeface="Times New Roman"/>
              </a:rPr>
              <a:t>hace</a:t>
            </a:r>
            <a:r>
              <a:rPr sz="3200" spc="-35" dirty="0">
                <a:solidFill>
                  <a:srgbClr val="FFFFFF"/>
                </a:solidFill>
                <a:latin typeface="Nunito" panose="00000500000000000000" pitchFamily="2" charset="0"/>
                <a:cs typeface="Times New Roman"/>
              </a:rPr>
              <a:t> </a:t>
            </a:r>
            <a:r>
              <a:rPr sz="3200" spc="175" dirty="0">
                <a:solidFill>
                  <a:srgbClr val="FFFFFF"/>
                </a:solidFill>
                <a:latin typeface="Nunito" panose="00000500000000000000" pitchFamily="2" charset="0"/>
                <a:cs typeface="Times New Roman"/>
              </a:rPr>
              <a:t>mucho</a:t>
            </a:r>
            <a:r>
              <a:rPr sz="3200" spc="-10" dirty="0">
                <a:solidFill>
                  <a:srgbClr val="FFFFFF"/>
                </a:solidFill>
                <a:latin typeface="Nunito" panose="00000500000000000000" pitchFamily="2" charset="0"/>
                <a:cs typeface="Times New Roman"/>
              </a:rPr>
              <a:t> </a:t>
            </a:r>
            <a:r>
              <a:rPr sz="3200" spc="165" dirty="0">
                <a:solidFill>
                  <a:srgbClr val="FFFFFF"/>
                </a:solidFill>
                <a:latin typeface="Nunito" panose="00000500000000000000" pitchFamily="2" charset="0"/>
                <a:cs typeface="Times New Roman"/>
              </a:rPr>
              <a:t>tiempo</a:t>
            </a:r>
            <a:r>
              <a:rPr sz="3200" dirty="0">
                <a:solidFill>
                  <a:srgbClr val="FFFFFF"/>
                </a:solidFill>
                <a:latin typeface="Nunito" panose="00000500000000000000" pitchFamily="2" charset="0"/>
                <a:cs typeface="Times New Roman"/>
              </a:rPr>
              <a:t> y</a:t>
            </a:r>
            <a:r>
              <a:rPr sz="3200" spc="-10" dirty="0">
                <a:solidFill>
                  <a:srgbClr val="FFFFFF"/>
                </a:solidFill>
                <a:latin typeface="Nunito" panose="00000500000000000000" pitchFamily="2" charset="0"/>
                <a:cs typeface="Times New Roman"/>
              </a:rPr>
              <a:t> </a:t>
            </a:r>
            <a:r>
              <a:rPr sz="3200" spc="90" dirty="0">
                <a:solidFill>
                  <a:srgbClr val="FFFFFF"/>
                </a:solidFill>
                <a:latin typeface="Nunito" panose="00000500000000000000" pitchFamily="2" charset="0"/>
                <a:cs typeface="Times New Roman"/>
              </a:rPr>
              <a:t>fui</a:t>
            </a:r>
            <a:r>
              <a:rPr sz="3200" spc="-15" dirty="0">
                <a:solidFill>
                  <a:srgbClr val="FFFFFF"/>
                </a:solidFill>
                <a:latin typeface="Nunito" panose="00000500000000000000" pitchFamily="2" charset="0"/>
                <a:cs typeface="Times New Roman"/>
              </a:rPr>
              <a:t> </a:t>
            </a:r>
            <a:r>
              <a:rPr sz="3200" spc="120" dirty="0">
                <a:solidFill>
                  <a:srgbClr val="FFFFFF"/>
                </a:solidFill>
                <a:latin typeface="Nunito" panose="00000500000000000000" pitchFamily="2" charset="0"/>
                <a:cs typeface="Times New Roman"/>
              </a:rPr>
              <a:t>obispo</a:t>
            </a:r>
            <a:r>
              <a:rPr sz="3200" spc="-10" dirty="0">
                <a:solidFill>
                  <a:srgbClr val="FFFFFF"/>
                </a:solidFill>
                <a:latin typeface="Nunito" panose="00000500000000000000" pitchFamily="2" charset="0"/>
                <a:cs typeface="Times New Roman"/>
              </a:rPr>
              <a:t> </a:t>
            </a:r>
            <a:r>
              <a:rPr sz="3200" spc="175" dirty="0">
                <a:solidFill>
                  <a:srgbClr val="FFFFFF"/>
                </a:solidFill>
                <a:latin typeface="Nunito" panose="00000500000000000000" pitchFamily="2" charset="0"/>
                <a:cs typeface="Times New Roman"/>
              </a:rPr>
              <a:t>durante </a:t>
            </a:r>
            <a:r>
              <a:rPr sz="3200" spc="145" dirty="0">
                <a:solidFill>
                  <a:srgbClr val="FFFFFF"/>
                </a:solidFill>
                <a:latin typeface="Nunito" panose="00000500000000000000" pitchFamily="2" charset="0"/>
                <a:cs typeface="Times New Roman"/>
              </a:rPr>
              <a:t>algún</a:t>
            </a:r>
            <a:r>
              <a:rPr sz="3200" spc="10" dirty="0">
                <a:solidFill>
                  <a:srgbClr val="FFFFFF"/>
                </a:solidFill>
                <a:latin typeface="Nunito" panose="00000500000000000000" pitchFamily="2" charset="0"/>
                <a:cs typeface="Times New Roman"/>
              </a:rPr>
              <a:t> </a:t>
            </a:r>
            <a:r>
              <a:rPr sz="3200" spc="155" dirty="0">
                <a:solidFill>
                  <a:srgbClr val="FFFFFF"/>
                </a:solidFill>
                <a:latin typeface="Nunito" panose="00000500000000000000" pitchFamily="2" charset="0"/>
                <a:cs typeface="Times New Roman"/>
              </a:rPr>
              <a:t>tiempo,</a:t>
            </a:r>
            <a:r>
              <a:rPr sz="3200" spc="-95" dirty="0">
                <a:solidFill>
                  <a:srgbClr val="FFFFFF"/>
                </a:solidFill>
                <a:latin typeface="Nunito" panose="00000500000000000000" pitchFamily="2" charset="0"/>
                <a:cs typeface="Times New Roman"/>
              </a:rPr>
              <a:t> </a:t>
            </a:r>
            <a:r>
              <a:rPr sz="3200" i="1" spc="80" dirty="0">
                <a:solidFill>
                  <a:srgbClr val="FFFF00"/>
                </a:solidFill>
                <a:latin typeface="Nunito" panose="00000500000000000000" pitchFamily="2" charset="0"/>
                <a:cs typeface="Times New Roman"/>
              </a:rPr>
              <a:t>nunca</a:t>
            </a:r>
            <a:r>
              <a:rPr sz="3200" i="1" spc="10"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oí</a:t>
            </a:r>
            <a:r>
              <a:rPr sz="3200" i="1" spc="15" dirty="0">
                <a:solidFill>
                  <a:srgbClr val="FFFF00"/>
                </a:solidFill>
                <a:latin typeface="Nunito" panose="00000500000000000000" pitchFamily="2" charset="0"/>
                <a:cs typeface="Times New Roman"/>
              </a:rPr>
              <a:t> </a:t>
            </a:r>
            <a:r>
              <a:rPr sz="3200" i="1" spc="50" dirty="0">
                <a:solidFill>
                  <a:srgbClr val="FFFF00"/>
                </a:solidFill>
                <a:latin typeface="Nunito" panose="00000500000000000000" pitchFamily="2" charset="0"/>
                <a:cs typeface="Times New Roman"/>
              </a:rPr>
              <a:t>hablar</a:t>
            </a:r>
            <a:r>
              <a:rPr sz="3200" i="1" spc="-5"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del</a:t>
            </a:r>
            <a:r>
              <a:rPr sz="3200" i="1" spc="20" dirty="0">
                <a:solidFill>
                  <a:srgbClr val="FFFF00"/>
                </a:solidFill>
                <a:latin typeface="Nunito" panose="00000500000000000000" pitchFamily="2" charset="0"/>
                <a:cs typeface="Times New Roman"/>
              </a:rPr>
              <a:t> </a:t>
            </a:r>
            <a:r>
              <a:rPr sz="3200" i="1" spc="-10" dirty="0">
                <a:solidFill>
                  <a:srgbClr val="FFFF00"/>
                </a:solidFill>
                <a:latin typeface="Nunito" panose="00000500000000000000" pitchFamily="2" charset="0"/>
                <a:cs typeface="Times New Roman"/>
              </a:rPr>
              <a:t>credo </a:t>
            </a:r>
            <a:r>
              <a:rPr sz="3200" i="1" spc="50" dirty="0">
                <a:solidFill>
                  <a:srgbClr val="FFFF00"/>
                </a:solidFill>
                <a:latin typeface="Nunito" panose="00000500000000000000" pitchFamily="2" charset="0"/>
                <a:cs typeface="Times New Roman"/>
              </a:rPr>
              <a:t>de</a:t>
            </a:r>
            <a:r>
              <a:rPr sz="3200" i="1" spc="75"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Nicea</a:t>
            </a:r>
            <a:r>
              <a:rPr sz="3200" i="1" spc="85" dirty="0">
                <a:solidFill>
                  <a:srgbClr val="FFFF00"/>
                </a:solidFill>
                <a:latin typeface="Nunito" panose="00000500000000000000" pitchFamily="2" charset="0"/>
                <a:cs typeface="Times New Roman"/>
              </a:rPr>
              <a:t> </a:t>
            </a:r>
            <a:r>
              <a:rPr sz="3200" i="1" spc="105" dirty="0">
                <a:solidFill>
                  <a:srgbClr val="FFFF00"/>
                </a:solidFill>
                <a:latin typeface="Nunito" panose="00000500000000000000" pitchFamily="2" charset="0"/>
                <a:cs typeface="Times New Roman"/>
              </a:rPr>
              <a:t>hasta</a:t>
            </a:r>
            <a:r>
              <a:rPr sz="3200" i="1" spc="90"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que</a:t>
            </a:r>
            <a:r>
              <a:rPr sz="3200" i="1" spc="75" dirty="0">
                <a:solidFill>
                  <a:srgbClr val="FFFF00"/>
                </a:solidFill>
                <a:latin typeface="Nunito" panose="00000500000000000000" pitchFamily="2" charset="0"/>
                <a:cs typeface="Times New Roman"/>
              </a:rPr>
              <a:t> </a:t>
            </a:r>
            <a:r>
              <a:rPr sz="3200" i="1" spc="110" dirty="0">
                <a:solidFill>
                  <a:srgbClr val="FFFF00"/>
                </a:solidFill>
                <a:latin typeface="Nunito" panose="00000500000000000000" pitchFamily="2" charset="0"/>
                <a:cs typeface="Times New Roman"/>
              </a:rPr>
              <a:t>me</a:t>
            </a:r>
            <a:r>
              <a:rPr sz="3200" i="1" spc="85"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fui</a:t>
            </a:r>
            <a:r>
              <a:rPr sz="3200" i="1" spc="80"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al</a:t>
            </a:r>
            <a:r>
              <a:rPr sz="3200" i="1" spc="75"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exilio</a:t>
            </a:r>
            <a:r>
              <a:rPr sz="3200" dirty="0">
                <a:solidFill>
                  <a:srgbClr val="FFFFFF"/>
                </a:solidFill>
                <a:latin typeface="Nunito" panose="00000500000000000000" pitchFamily="2" charset="0"/>
                <a:cs typeface="Times New Roman"/>
              </a:rPr>
              <a:t>,</a:t>
            </a:r>
            <a:r>
              <a:rPr sz="3200" spc="-70" dirty="0">
                <a:solidFill>
                  <a:srgbClr val="FFFFFF"/>
                </a:solidFill>
                <a:latin typeface="Nunito" panose="00000500000000000000" pitchFamily="2" charset="0"/>
                <a:cs typeface="Times New Roman"/>
              </a:rPr>
              <a:t> </a:t>
            </a:r>
            <a:r>
              <a:rPr sz="3200" spc="125" dirty="0">
                <a:solidFill>
                  <a:srgbClr val="FFFFFF"/>
                </a:solidFill>
                <a:latin typeface="Nunito" panose="00000500000000000000" pitchFamily="2" charset="0"/>
                <a:cs typeface="Times New Roman"/>
              </a:rPr>
              <a:t>pero </a:t>
            </a:r>
            <a:r>
              <a:rPr sz="3200" spc="105" dirty="0">
                <a:solidFill>
                  <a:srgbClr val="FFFFFF"/>
                </a:solidFill>
                <a:latin typeface="Nunito" panose="00000500000000000000" pitchFamily="2" charset="0"/>
                <a:cs typeface="Times New Roman"/>
              </a:rPr>
              <a:t>los</a:t>
            </a:r>
            <a:r>
              <a:rPr sz="3200" spc="-5" dirty="0">
                <a:solidFill>
                  <a:srgbClr val="FFFFFF"/>
                </a:solidFill>
                <a:latin typeface="Nunito" panose="00000500000000000000" pitchFamily="2" charset="0"/>
                <a:cs typeface="Times New Roman"/>
              </a:rPr>
              <a:t> </a:t>
            </a:r>
            <a:r>
              <a:rPr sz="3200" spc="95" dirty="0">
                <a:solidFill>
                  <a:srgbClr val="FFFFFF"/>
                </a:solidFill>
                <a:latin typeface="Nunito" panose="00000500000000000000" pitchFamily="2" charset="0"/>
                <a:cs typeface="Times New Roman"/>
              </a:rPr>
              <a:t>Evangelios</a:t>
            </a:r>
            <a:r>
              <a:rPr sz="3200" spc="-5" dirty="0">
                <a:solidFill>
                  <a:srgbClr val="FFFFFF"/>
                </a:solidFill>
                <a:latin typeface="Nunito" panose="00000500000000000000" pitchFamily="2" charset="0"/>
                <a:cs typeface="Times New Roman"/>
              </a:rPr>
              <a:t> </a:t>
            </a:r>
            <a:r>
              <a:rPr sz="3200" dirty="0">
                <a:solidFill>
                  <a:srgbClr val="FFFFFF"/>
                </a:solidFill>
                <a:latin typeface="Nunito" panose="00000500000000000000" pitchFamily="2" charset="0"/>
                <a:cs typeface="Times New Roman"/>
              </a:rPr>
              <a:t>y</a:t>
            </a:r>
            <a:r>
              <a:rPr sz="3200" spc="-5" dirty="0">
                <a:solidFill>
                  <a:srgbClr val="FFFFFF"/>
                </a:solidFill>
                <a:latin typeface="Nunito" panose="00000500000000000000" pitchFamily="2" charset="0"/>
                <a:cs typeface="Times New Roman"/>
              </a:rPr>
              <a:t> </a:t>
            </a:r>
            <a:r>
              <a:rPr sz="3200" spc="110" dirty="0">
                <a:solidFill>
                  <a:srgbClr val="FFFFFF"/>
                </a:solidFill>
                <a:latin typeface="Nunito" panose="00000500000000000000" pitchFamily="2" charset="0"/>
                <a:cs typeface="Times New Roman"/>
              </a:rPr>
              <a:t>las</a:t>
            </a:r>
            <a:r>
              <a:rPr sz="3200" spc="-5" dirty="0">
                <a:solidFill>
                  <a:srgbClr val="FFFFFF"/>
                </a:solidFill>
                <a:latin typeface="Nunito" panose="00000500000000000000" pitchFamily="2" charset="0"/>
                <a:cs typeface="Times New Roman"/>
              </a:rPr>
              <a:t> </a:t>
            </a:r>
            <a:r>
              <a:rPr sz="3200" spc="110" dirty="0">
                <a:solidFill>
                  <a:srgbClr val="FFFFFF"/>
                </a:solidFill>
                <a:latin typeface="Nunito" panose="00000500000000000000" pitchFamily="2" charset="0"/>
                <a:cs typeface="Times New Roman"/>
              </a:rPr>
              <a:t>Epístolas</a:t>
            </a:r>
            <a:r>
              <a:rPr sz="3200" spc="-5" dirty="0">
                <a:solidFill>
                  <a:srgbClr val="FFFFFF"/>
                </a:solidFill>
                <a:latin typeface="Nunito" panose="00000500000000000000" pitchFamily="2" charset="0"/>
                <a:cs typeface="Times New Roman"/>
              </a:rPr>
              <a:t> </a:t>
            </a:r>
            <a:r>
              <a:rPr sz="3200" spc="160" dirty="0">
                <a:solidFill>
                  <a:srgbClr val="FFFFFF"/>
                </a:solidFill>
                <a:latin typeface="Nunito" panose="00000500000000000000" pitchFamily="2" charset="0"/>
                <a:cs typeface="Times New Roman"/>
              </a:rPr>
              <a:t>me </a:t>
            </a:r>
            <a:r>
              <a:rPr sz="3200" spc="130" dirty="0">
                <a:solidFill>
                  <a:srgbClr val="FFFFFF"/>
                </a:solidFill>
                <a:latin typeface="Nunito" panose="00000500000000000000" pitchFamily="2" charset="0"/>
                <a:cs typeface="Times New Roman"/>
              </a:rPr>
              <a:t>sugirieron</a:t>
            </a:r>
            <a:r>
              <a:rPr sz="3200" spc="10" dirty="0">
                <a:solidFill>
                  <a:srgbClr val="FFFFFF"/>
                </a:solidFill>
                <a:latin typeface="Nunito" panose="00000500000000000000" pitchFamily="2" charset="0"/>
                <a:cs typeface="Times New Roman"/>
              </a:rPr>
              <a:t> </a:t>
            </a:r>
            <a:r>
              <a:rPr sz="3200" spc="110" dirty="0">
                <a:solidFill>
                  <a:srgbClr val="FFFFFF"/>
                </a:solidFill>
                <a:latin typeface="Nunito" panose="00000500000000000000" pitchFamily="2" charset="0"/>
                <a:cs typeface="Times New Roman"/>
              </a:rPr>
              <a:t>el</a:t>
            </a:r>
            <a:r>
              <a:rPr sz="3200" spc="-5" dirty="0">
                <a:solidFill>
                  <a:srgbClr val="FFFFFF"/>
                </a:solidFill>
                <a:latin typeface="Nunito" panose="00000500000000000000" pitchFamily="2" charset="0"/>
                <a:cs typeface="Times New Roman"/>
              </a:rPr>
              <a:t> </a:t>
            </a:r>
            <a:r>
              <a:rPr sz="3200" spc="100" dirty="0">
                <a:solidFill>
                  <a:srgbClr val="FFFFFF"/>
                </a:solidFill>
                <a:latin typeface="Nunito" panose="00000500000000000000" pitchFamily="2" charset="0"/>
                <a:cs typeface="Times New Roman"/>
              </a:rPr>
              <a:t>significado</a:t>
            </a:r>
            <a:r>
              <a:rPr sz="3200" spc="-20" dirty="0">
                <a:solidFill>
                  <a:srgbClr val="FFFFFF"/>
                </a:solidFill>
                <a:latin typeface="Nunito" panose="00000500000000000000" pitchFamily="2" charset="0"/>
                <a:cs typeface="Times New Roman"/>
              </a:rPr>
              <a:t> </a:t>
            </a:r>
            <a:r>
              <a:rPr sz="3200" spc="155" dirty="0">
                <a:solidFill>
                  <a:srgbClr val="FFFFFF"/>
                </a:solidFill>
                <a:latin typeface="Nunito" panose="00000500000000000000" pitchFamily="2" charset="0"/>
                <a:cs typeface="Times New Roman"/>
              </a:rPr>
              <a:t>de</a:t>
            </a:r>
            <a:r>
              <a:rPr sz="3200" spc="10" dirty="0">
                <a:solidFill>
                  <a:srgbClr val="FFFFFF"/>
                </a:solidFill>
                <a:latin typeface="Nunito" panose="00000500000000000000" pitchFamily="2" charset="0"/>
                <a:cs typeface="Times New Roman"/>
              </a:rPr>
              <a:t> </a:t>
            </a:r>
            <a:r>
              <a:rPr sz="3200" i="1" spc="50" dirty="0">
                <a:solidFill>
                  <a:srgbClr val="FFFF00"/>
                </a:solidFill>
                <a:latin typeface="Nunito" panose="00000500000000000000" pitchFamily="2" charset="0"/>
                <a:cs typeface="Times New Roman"/>
              </a:rPr>
              <a:t>omoousion </a:t>
            </a:r>
            <a:r>
              <a:rPr sz="3200" i="1" spc="70" dirty="0">
                <a:solidFill>
                  <a:srgbClr val="FFFF00"/>
                </a:solidFill>
                <a:latin typeface="Nunito" panose="00000500000000000000" pitchFamily="2" charset="0"/>
                <a:cs typeface="Times New Roman"/>
              </a:rPr>
              <a:t>(homoousian)</a:t>
            </a:r>
            <a:r>
              <a:rPr sz="3200" i="1" spc="-10" dirty="0">
                <a:solidFill>
                  <a:srgbClr val="FFFF00"/>
                </a:solidFill>
                <a:latin typeface="Nunito" panose="00000500000000000000" pitchFamily="2" charset="0"/>
                <a:cs typeface="Times New Roman"/>
              </a:rPr>
              <a:t> </a:t>
            </a:r>
            <a:r>
              <a:rPr sz="3200" i="1" dirty="0">
                <a:solidFill>
                  <a:srgbClr val="FFFF00"/>
                </a:solidFill>
                <a:latin typeface="Nunito" panose="00000500000000000000" pitchFamily="2" charset="0"/>
                <a:cs typeface="Times New Roman"/>
              </a:rPr>
              <a:t>y</a:t>
            </a:r>
            <a:r>
              <a:rPr sz="3200" i="1" spc="5" dirty="0">
                <a:solidFill>
                  <a:srgbClr val="FFFF00"/>
                </a:solidFill>
                <a:latin typeface="Nunito" panose="00000500000000000000" pitchFamily="2" charset="0"/>
                <a:cs typeface="Times New Roman"/>
              </a:rPr>
              <a:t> </a:t>
            </a:r>
            <a:r>
              <a:rPr sz="3200" i="1" spc="50" dirty="0">
                <a:solidFill>
                  <a:srgbClr val="FFFF00"/>
                </a:solidFill>
                <a:latin typeface="Nunito" panose="00000500000000000000" pitchFamily="2" charset="0"/>
                <a:cs typeface="Times New Roman"/>
              </a:rPr>
              <a:t>omoiousion (homoiousion</a:t>
            </a:r>
            <a:r>
              <a:rPr sz="3200" spc="50" dirty="0">
                <a:solidFill>
                  <a:srgbClr val="FFFFFF"/>
                </a:solidFill>
                <a:latin typeface="Nunito" panose="00000500000000000000" pitchFamily="2" charset="0"/>
                <a:cs typeface="Times New Roman"/>
              </a:rPr>
              <a:t>)”</a:t>
            </a:r>
            <a:endParaRPr sz="3200" dirty="0">
              <a:latin typeface="Nunito" panose="00000500000000000000" pitchFamily="2" charset="0"/>
              <a:cs typeface="Times New Roman"/>
            </a:endParaRPr>
          </a:p>
        </p:txBody>
      </p:sp>
      <p:sp>
        <p:nvSpPr>
          <p:cNvPr id="4" name="object 4"/>
          <p:cNvSpPr txBox="1"/>
          <p:nvPr/>
        </p:nvSpPr>
        <p:spPr>
          <a:xfrm>
            <a:off x="1319022" y="6020511"/>
            <a:ext cx="468185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a:t>
            </a:r>
            <a:r>
              <a:rPr sz="1400" spc="5" dirty="0">
                <a:solidFill>
                  <a:srgbClr val="FFFFFF"/>
                </a:solidFill>
                <a:latin typeface="Times New Roman"/>
                <a:cs typeface="Times New Roman"/>
              </a:rPr>
              <a:t> </a:t>
            </a:r>
            <a:r>
              <a:rPr sz="1400" i="1" dirty="0">
                <a:solidFill>
                  <a:srgbClr val="FFFFFF"/>
                </a:solidFill>
                <a:latin typeface="Times New Roman"/>
                <a:cs typeface="Times New Roman"/>
              </a:rPr>
              <a:t>NPNF2</a:t>
            </a:r>
            <a:r>
              <a:rPr sz="1400" i="1" spc="-40" dirty="0">
                <a:solidFill>
                  <a:srgbClr val="FFFFFF"/>
                </a:solidFill>
                <a:latin typeface="Times New Roman"/>
                <a:cs typeface="Times New Roman"/>
              </a:rPr>
              <a:t> </a:t>
            </a:r>
            <a:r>
              <a:rPr sz="1400" dirty="0">
                <a:solidFill>
                  <a:srgbClr val="FFFFFF"/>
                </a:solidFill>
                <a:latin typeface="Times New Roman"/>
                <a:cs typeface="Times New Roman"/>
              </a:rPr>
              <a:t>,</a:t>
            </a:r>
            <a:r>
              <a:rPr sz="1400" spc="-95" dirty="0">
                <a:solidFill>
                  <a:srgbClr val="FFFFFF"/>
                </a:solidFill>
                <a:latin typeface="Times New Roman"/>
                <a:cs typeface="Times New Roman"/>
              </a:rPr>
              <a:t> </a:t>
            </a:r>
            <a:r>
              <a:rPr sz="1400" spc="-20" dirty="0">
                <a:solidFill>
                  <a:srgbClr val="FFFFFF"/>
                </a:solidFill>
                <a:latin typeface="Times New Roman"/>
                <a:cs typeface="Times New Roman"/>
              </a:rPr>
              <a:t>Vol.</a:t>
            </a:r>
            <a:r>
              <a:rPr sz="1400" spc="-45" dirty="0">
                <a:solidFill>
                  <a:srgbClr val="FFFFFF"/>
                </a:solidFill>
                <a:latin typeface="Times New Roman"/>
                <a:cs typeface="Times New Roman"/>
              </a:rPr>
              <a:t> </a:t>
            </a:r>
            <a:r>
              <a:rPr sz="1400" dirty="0">
                <a:solidFill>
                  <a:srgbClr val="FFFFFF"/>
                </a:solidFill>
                <a:latin typeface="Times New Roman"/>
                <a:cs typeface="Times New Roman"/>
              </a:rPr>
              <a:t>9,</a:t>
            </a:r>
            <a:r>
              <a:rPr sz="1400" spc="-30" dirty="0">
                <a:solidFill>
                  <a:srgbClr val="FFFFFF"/>
                </a:solidFill>
                <a:latin typeface="Times New Roman"/>
                <a:cs typeface="Times New Roman"/>
              </a:rPr>
              <a:t> </a:t>
            </a:r>
            <a:r>
              <a:rPr sz="1400" spc="45" dirty="0">
                <a:solidFill>
                  <a:srgbClr val="FFFFFF"/>
                </a:solidFill>
                <a:latin typeface="Times New Roman"/>
                <a:cs typeface="Times New Roman"/>
              </a:rPr>
              <a:t>Hilario</a:t>
            </a:r>
            <a:r>
              <a:rPr sz="1400" spc="25" dirty="0">
                <a:solidFill>
                  <a:srgbClr val="FFFFFF"/>
                </a:solidFill>
                <a:latin typeface="Times New Roman"/>
                <a:cs typeface="Times New Roman"/>
              </a:rPr>
              <a:t> </a:t>
            </a:r>
            <a:r>
              <a:rPr sz="1400" spc="75" dirty="0">
                <a:solidFill>
                  <a:srgbClr val="FFFFFF"/>
                </a:solidFill>
                <a:latin typeface="Times New Roman"/>
                <a:cs typeface="Times New Roman"/>
              </a:rPr>
              <a:t>de</a:t>
            </a:r>
            <a:r>
              <a:rPr sz="1400" spc="5" dirty="0">
                <a:solidFill>
                  <a:srgbClr val="FFFFFF"/>
                </a:solidFill>
                <a:latin typeface="Times New Roman"/>
                <a:cs typeface="Times New Roman"/>
              </a:rPr>
              <a:t> </a:t>
            </a:r>
            <a:r>
              <a:rPr sz="1400" spc="60" dirty="0">
                <a:solidFill>
                  <a:srgbClr val="FFFFFF"/>
                </a:solidFill>
                <a:latin typeface="Times New Roman"/>
                <a:cs typeface="Times New Roman"/>
              </a:rPr>
              <a:t>Poitiers,</a:t>
            </a:r>
            <a:r>
              <a:rPr sz="1400" spc="320" dirty="0">
                <a:solidFill>
                  <a:srgbClr val="FFFFFF"/>
                </a:solidFill>
                <a:latin typeface="Times New Roman"/>
                <a:cs typeface="Times New Roman"/>
              </a:rPr>
              <a:t> </a:t>
            </a:r>
            <a:r>
              <a:rPr sz="1400" i="1" dirty="0">
                <a:solidFill>
                  <a:srgbClr val="FFFFFF"/>
                </a:solidFill>
                <a:latin typeface="Times New Roman"/>
                <a:cs typeface="Times New Roman"/>
              </a:rPr>
              <a:t>Sobre</a:t>
            </a:r>
            <a:r>
              <a:rPr sz="1400" i="1" spc="-10" dirty="0">
                <a:solidFill>
                  <a:srgbClr val="FFFFFF"/>
                </a:solidFill>
                <a:latin typeface="Times New Roman"/>
                <a:cs typeface="Times New Roman"/>
              </a:rPr>
              <a:t> </a:t>
            </a:r>
            <a:r>
              <a:rPr sz="1400" i="1" dirty="0">
                <a:solidFill>
                  <a:srgbClr val="FFFFFF"/>
                </a:solidFill>
                <a:latin typeface="Times New Roman"/>
                <a:cs typeface="Times New Roman"/>
              </a:rPr>
              <a:t>los</a:t>
            </a:r>
            <a:r>
              <a:rPr sz="1400" i="1" spc="20" dirty="0">
                <a:solidFill>
                  <a:srgbClr val="FFFFFF"/>
                </a:solidFill>
                <a:latin typeface="Times New Roman"/>
                <a:cs typeface="Times New Roman"/>
              </a:rPr>
              <a:t> </a:t>
            </a:r>
            <a:r>
              <a:rPr sz="1400" i="1" dirty="0">
                <a:solidFill>
                  <a:srgbClr val="FFFFFF"/>
                </a:solidFill>
                <a:latin typeface="Times New Roman"/>
                <a:cs typeface="Times New Roman"/>
              </a:rPr>
              <a:t>Concilios</a:t>
            </a:r>
            <a:r>
              <a:rPr sz="1400" i="1" spc="370" dirty="0">
                <a:solidFill>
                  <a:srgbClr val="FFFFFF"/>
                </a:solidFill>
                <a:latin typeface="Times New Roman"/>
                <a:cs typeface="Times New Roman"/>
              </a:rPr>
              <a:t> </a:t>
            </a:r>
            <a:r>
              <a:rPr sz="1400" spc="-20" dirty="0">
                <a:solidFill>
                  <a:srgbClr val="FFFFFF"/>
                </a:solidFill>
                <a:latin typeface="Times New Roman"/>
                <a:cs typeface="Times New Roman"/>
              </a:rPr>
              <a:t>91).</a:t>
            </a:r>
            <a:endParaRPr sz="1400">
              <a:latin typeface="Times New Roman"/>
              <a:cs typeface="Times New Roman"/>
            </a:endParaRPr>
          </a:p>
        </p:txBody>
      </p:sp>
      <p:pic>
        <p:nvPicPr>
          <p:cNvPr id="5" name="object 5"/>
          <p:cNvPicPr/>
          <p:nvPr/>
        </p:nvPicPr>
        <p:blipFill>
          <a:blip r:embed="rId2" cstate="print"/>
          <a:stretch>
            <a:fillRect/>
          </a:stretch>
        </p:blipFill>
        <p:spPr>
          <a:xfrm>
            <a:off x="7065009" y="-60"/>
            <a:ext cx="5126990" cy="681723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E22E1E0-AC9E-6EE3-1D41-9CBD8D4FB12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730097" y="535635"/>
            <a:ext cx="5034915" cy="697230"/>
          </a:xfrm>
          <a:prstGeom prst="rect">
            <a:avLst/>
          </a:prstGeom>
        </p:spPr>
        <p:txBody>
          <a:bodyPr vert="horz" wrap="square" lIns="0" tIns="13335" rIns="0" bIns="0" rtlCol="0">
            <a:spAutoFit/>
          </a:bodyPr>
          <a:lstStyle/>
          <a:p>
            <a:pPr marL="12700">
              <a:lnSpc>
                <a:spcPct val="100000"/>
              </a:lnSpc>
              <a:spcBef>
                <a:spcPts val="105"/>
              </a:spcBef>
            </a:pPr>
            <a:r>
              <a:rPr spc="-25" dirty="0"/>
              <a:t>BASILIO</a:t>
            </a:r>
            <a:r>
              <a:rPr spc="-455" dirty="0"/>
              <a:t> </a:t>
            </a:r>
            <a:r>
              <a:rPr spc="70" dirty="0"/>
              <a:t>DE</a:t>
            </a:r>
            <a:r>
              <a:rPr spc="-470" dirty="0"/>
              <a:t> </a:t>
            </a:r>
            <a:r>
              <a:rPr spc="40" dirty="0"/>
              <a:t>CESAREA</a:t>
            </a:r>
          </a:p>
        </p:txBody>
      </p:sp>
      <p:sp>
        <p:nvSpPr>
          <p:cNvPr id="3" name="object 3"/>
          <p:cNvSpPr txBox="1"/>
          <p:nvPr/>
        </p:nvSpPr>
        <p:spPr>
          <a:xfrm>
            <a:off x="415239" y="1377137"/>
            <a:ext cx="6281420" cy="3587115"/>
          </a:xfrm>
          <a:prstGeom prst="rect">
            <a:avLst/>
          </a:prstGeom>
        </p:spPr>
        <p:txBody>
          <a:bodyPr vert="horz" wrap="square" lIns="0" tIns="62230" rIns="0" bIns="0" rtlCol="0">
            <a:spAutoFit/>
          </a:bodyPr>
          <a:lstStyle/>
          <a:p>
            <a:pPr marL="12700" marR="5080">
              <a:lnSpc>
                <a:spcPct val="90000"/>
              </a:lnSpc>
              <a:spcBef>
                <a:spcPts val="490"/>
              </a:spcBef>
            </a:pPr>
            <a:r>
              <a:rPr sz="3200" spc="95" dirty="0">
                <a:solidFill>
                  <a:srgbClr val="FFFFFF"/>
                </a:solidFill>
                <a:latin typeface="Times New Roman"/>
                <a:cs typeface="Times New Roman"/>
              </a:rPr>
              <a:t>“Como</a:t>
            </a:r>
            <a:r>
              <a:rPr sz="3200" spc="-40" dirty="0">
                <a:solidFill>
                  <a:srgbClr val="FFFFFF"/>
                </a:solidFill>
                <a:latin typeface="Times New Roman"/>
                <a:cs typeface="Times New Roman"/>
              </a:rPr>
              <a:t> </a:t>
            </a:r>
            <a:r>
              <a:rPr sz="3200" spc="125" dirty="0">
                <a:solidFill>
                  <a:srgbClr val="FFFFFF"/>
                </a:solidFill>
                <a:latin typeface="Times New Roman"/>
                <a:cs typeface="Times New Roman"/>
              </a:rPr>
              <a:t>gozáis</a:t>
            </a:r>
            <a:r>
              <a:rPr sz="3200" spc="-25" dirty="0">
                <a:solidFill>
                  <a:srgbClr val="FFFFFF"/>
                </a:solidFill>
                <a:latin typeface="Times New Roman"/>
                <a:cs typeface="Times New Roman"/>
              </a:rPr>
              <a:t> </a:t>
            </a:r>
            <a:r>
              <a:rPr sz="3200" spc="140" dirty="0">
                <a:solidFill>
                  <a:srgbClr val="FFFFFF"/>
                </a:solidFill>
                <a:latin typeface="Times New Roman"/>
                <a:cs typeface="Times New Roman"/>
              </a:rPr>
              <a:t>del</a:t>
            </a:r>
            <a:r>
              <a:rPr sz="3200" spc="-25" dirty="0">
                <a:solidFill>
                  <a:srgbClr val="FFFFFF"/>
                </a:solidFill>
                <a:latin typeface="Times New Roman"/>
                <a:cs typeface="Times New Roman"/>
              </a:rPr>
              <a:t> </a:t>
            </a:r>
            <a:r>
              <a:rPr sz="3200" spc="145" dirty="0">
                <a:solidFill>
                  <a:srgbClr val="FFFFFF"/>
                </a:solidFill>
                <a:latin typeface="Times New Roman"/>
                <a:cs typeface="Times New Roman"/>
              </a:rPr>
              <a:t>consuelo</a:t>
            </a:r>
            <a:r>
              <a:rPr sz="3200" spc="-10" dirty="0">
                <a:solidFill>
                  <a:srgbClr val="FFFFFF"/>
                </a:solidFill>
                <a:latin typeface="Times New Roman"/>
                <a:cs typeface="Times New Roman"/>
              </a:rPr>
              <a:t> </a:t>
            </a:r>
            <a:r>
              <a:rPr sz="3200" spc="170" dirty="0">
                <a:solidFill>
                  <a:srgbClr val="FFFFFF"/>
                </a:solidFill>
                <a:latin typeface="Times New Roman"/>
                <a:cs typeface="Times New Roman"/>
              </a:rPr>
              <a:t>de</a:t>
            </a:r>
            <a:r>
              <a:rPr sz="3200" spc="-10" dirty="0">
                <a:solidFill>
                  <a:srgbClr val="FFFFFF"/>
                </a:solidFill>
                <a:latin typeface="Times New Roman"/>
                <a:cs typeface="Times New Roman"/>
              </a:rPr>
              <a:t> </a:t>
            </a:r>
            <a:r>
              <a:rPr sz="3200" spc="105" dirty="0">
                <a:solidFill>
                  <a:srgbClr val="FFFFFF"/>
                </a:solidFill>
                <a:latin typeface="Times New Roman"/>
                <a:cs typeface="Times New Roman"/>
              </a:rPr>
              <a:t>las </a:t>
            </a:r>
            <a:r>
              <a:rPr sz="3200" spc="130" dirty="0">
                <a:solidFill>
                  <a:srgbClr val="FFFFFF"/>
                </a:solidFill>
                <a:latin typeface="Times New Roman"/>
                <a:cs typeface="Times New Roman"/>
              </a:rPr>
              <a:t>Sagradas</a:t>
            </a:r>
            <a:r>
              <a:rPr sz="3200" spc="-50" dirty="0">
                <a:solidFill>
                  <a:srgbClr val="FFFFFF"/>
                </a:solidFill>
                <a:latin typeface="Times New Roman"/>
                <a:cs typeface="Times New Roman"/>
              </a:rPr>
              <a:t> </a:t>
            </a:r>
            <a:r>
              <a:rPr sz="3200" spc="135" dirty="0">
                <a:solidFill>
                  <a:srgbClr val="FFFFFF"/>
                </a:solidFill>
                <a:latin typeface="Times New Roman"/>
                <a:cs typeface="Times New Roman"/>
              </a:rPr>
              <a:t>Escrituras,</a:t>
            </a:r>
            <a:r>
              <a:rPr sz="3200" spc="-185" dirty="0">
                <a:solidFill>
                  <a:srgbClr val="FFFFFF"/>
                </a:solidFill>
                <a:latin typeface="Times New Roman"/>
                <a:cs typeface="Times New Roman"/>
              </a:rPr>
              <a:t> </a:t>
            </a:r>
            <a:r>
              <a:rPr sz="3200" i="1" spc="95" dirty="0">
                <a:solidFill>
                  <a:srgbClr val="FFFF00"/>
                </a:solidFill>
                <a:latin typeface="Times New Roman"/>
                <a:cs typeface="Times New Roman"/>
              </a:rPr>
              <a:t>no</a:t>
            </a:r>
            <a:r>
              <a:rPr sz="3200" i="1" spc="-30" dirty="0">
                <a:solidFill>
                  <a:srgbClr val="FFFF00"/>
                </a:solidFill>
                <a:latin typeface="Times New Roman"/>
                <a:cs typeface="Times New Roman"/>
              </a:rPr>
              <a:t> </a:t>
            </a:r>
            <a:r>
              <a:rPr sz="3200" i="1" spc="60" dirty="0">
                <a:solidFill>
                  <a:srgbClr val="FFFF00"/>
                </a:solidFill>
                <a:latin typeface="Times New Roman"/>
                <a:cs typeface="Times New Roman"/>
              </a:rPr>
              <a:t>tenéis necesidad</a:t>
            </a:r>
            <a:r>
              <a:rPr sz="3200" i="1" spc="-20" dirty="0">
                <a:solidFill>
                  <a:srgbClr val="FFFF00"/>
                </a:solidFill>
                <a:latin typeface="Times New Roman"/>
                <a:cs typeface="Times New Roman"/>
              </a:rPr>
              <a:t> </a:t>
            </a:r>
            <a:r>
              <a:rPr sz="3200" i="1" spc="60" dirty="0">
                <a:solidFill>
                  <a:srgbClr val="FFFF00"/>
                </a:solidFill>
                <a:latin typeface="Times New Roman"/>
                <a:cs typeface="Times New Roman"/>
              </a:rPr>
              <a:t>de</a:t>
            </a:r>
            <a:r>
              <a:rPr sz="3200" i="1" spc="-15" dirty="0">
                <a:solidFill>
                  <a:srgbClr val="FFFF00"/>
                </a:solidFill>
                <a:latin typeface="Times New Roman"/>
                <a:cs typeface="Times New Roman"/>
              </a:rPr>
              <a:t> </a:t>
            </a:r>
            <a:r>
              <a:rPr sz="3200" i="1" spc="110" dirty="0">
                <a:solidFill>
                  <a:srgbClr val="FFFF00"/>
                </a:solidFill>
                <a:latin typeface="Times New Roman"/>
                <a:cs typeface="Times New Roman"/>
              </a:rPr>
              <a:t>mi</a:t>
            </a:r>
            <a:r>
              <a:rPr sz="3200" i="1" spc="-5" dirty="0">
                <a:solidFill>
                  <a:srgbClr val="FFFF00"/>
                </a:solidFill>
                <a:latin typeface="Times New Roman"/>
                <a:cs typeface="Times New Roman"/>
              </a:rPr>
              <a:t> </a:t>
            </a:r>
            <a:r>
              <a:rPr sz="3200" i="1" spc="90" dirty="0">
                <a:solidFill>
                  <a:srgbClr val="FFFF00"/>
                </a:solidFill>
                <a:latin typeface="Times New Roman"/>
                <a:cs typeface="Times New Roman"/>
              </a:rPr>
              <a:t>ayuda</a:t>
            </a:r>
            <a:r>
              <a:rPr sz="3200" i="1" spc="-15" dirty="0">
                <a:solidFill>
                  <a:srgbClr val="FFFF00"/>
                </a:solidFill>
                <a:latin typeface="Times New Roman"/>
                <a:cs typeface="Times New Roman"/>
              </a:rPr>
              <a:t> </a:t>
            </a:r>
            <a:r>
              <a:rPr sz="3200" i="1" spc="70" dirty="0">
                <a:solidFill>
                  <a:srgbClr val="FFFF00"/>
                </a:solidFill>
                <a:latin typeface="Times New Roman"/>
                <a:cs typeface="Times New Roman"/>
              </a:rPr>
              <a:t>ni</a:t>
            </a:r>
            <a:r>
              <a:rPr sz="3200" i="1" spc="-20" dirty="0">
                <a:solidFill>
                  <a:srgbClr val="FFFF00"/>
                </a:solidFill>
                <a:latin typeface="Times New Roman"/>
                <a:cs typeface="Times New Roman"/>
              </a:rPr>
              <a:t> </a:t>
            </a:r>
            <a:r>
              <a:rPr sz="3200" i="1" spc="60" dirty="0">
                <a:solidFill>
                  <a:srgbClr val="FFFF00"/>
                </a:solidFill>
                <a:latin typeface="Times New Roman"/>
                <a:cs typeface="Times New Roman"/>
              </a:rPr>
              <a:t>de</a:t>
            </a:r>
            <a:r>
              <a:rPr sz="3200" i="1" spc="-15" dirty="0">
                <a:solidFill>
                  <a:srgbClr val="FFFF00"/>
                </a:solidFill>
                <a:latin typeface="Times New Roman"/>
                <a:cs typeface="Times New Roman"/>
              </a:rPr>
              <a:t> </a:t>
            </a:r>
            <a:r>
              <a:rPr sz="3200" i="1" dirty="0">
                <a:solidFill>
                  <a:srgbClr val="FFFF00"/>
                </a:solidFill>
                <a:latin typeface="Times New Roman"/>
                <a:cs typeface="Times New Roman"/>
              </a:rPr>
              <a:t>la</a:t>
            </a:r>
            <a:r>
              <a:rPr sz="3200" i="1" spc="-5" dirty="0">
                <a:solidFill>
                  <a:srgbClr val="FFFF00"/>
                </a:solidFill>
                <a:latin typeface="Times New Roman"/>
                <a:cs typeface="Times New Roman"/>
              </a:rPr>
              <a:t> </a:t>
            </a:r>
            <a:r>
              <a:rPr sz="3200" i="1" spc="35" dirty="0">
                <a:solidFill>
                  <a:srgbClr val="FFFF00"/>
                </a:solidFill>
                <a:latin typeface="Times New Roman"/>
                <a:cs typeface="Times New Roman"/>
              </a:rPr>
              <a:t>de </a:t>
            </a:r>
            <a:r>
              <a:rPr sz="3200" i="1" spc="70" dirty="0">
                <a:solidFill>
                  <a:srgbClr val="FFFF00"/>
                </a:solidFill>
                <a:latin typeface="Times New Roman"/>
                <a:cs typeface="Times New Roman"/>
              </a:rPr>
              <a:t>nadie</a:t>
            </a:r>
            <a:r>
              <a:rPr sz="3200" i="1" spc="-25" dirty="0">
                <a:solidFill>
                  <a:srgbClr val="FFFF00"/>
                </a:solidFill>
                <a:latin typeface="Times New Roman"/>
                <a:cs typeface="Times New Roman"/>
              </a:rPr>
              <a:t> </a:t>
            </a:r>
            <a:r>
              <a:rPr sz="3200" i="1" spc="135" dirty="0">
                <a:solidFill>
                  <a:srgbClr val="FFFF00"/>
                </a:solidFill>
                <a:latin typeface="Times New Roman"/>
                <a:cs typeface="Times New Roman"/>
              </a:rPr>
              <a:t>más</a:t>
            </a:r>
            <a:r>
              <a:rPr sz="3200" i="1" spc="-20" dirty="0">
                <a:solidFill>
                  <a:srgbClr val="FFFF00"/>
                </a:solidFill>
                <a:latin typeface="Times New Roman"/>
                <a:cs typeface="Times New Roman"/>
              </a:rPr>
              <a:t> </a:t>
            </a:r>
            <a:r>
              <a:rPr sz="3200" i="1" spc="75" dirty="0">
                <a:solidFill>
                  <a:srgbClr val="FFFF00"/>
                </a:solidFill>
                <a:latin typeface="Times New Roman"/>
                <a:cs typeface="Times New Roman"/>
              </a:rPr>
              <a:t>para</a:t>
            </a:r>
            <a:r>
              <a:rPr sz="3200" i="1" spc="-15" dirty="0">
                <a:solidFill>
                  <a:srgbClr val="FFFF00"/>
                </a:solidFill>
                <a:latin typeface="Times New Roman"/>
                <a:cs typeface="Times New Roman"/>
              </a:rPr>
              <a:t> </a:t>
            </a:r>
            <a:r>
              <a:rPr sz="3200" i="1" spc="70" dirty="0">
                <a:solidFill>
                  <a:srgbClr val="FFFF00"/>
                </a:solidFill>
                <a:latin typeface="Times New Roman"/>
                <a:cs typeface="Times New Roman"/>
              </a:rPr>
              <a:t>ayudaros</a:t>
            </a:r>
            <a:r>
              <a:rPr sz="3200" i="1" spc="-40" dirty="0">
                <a:solidFill>
                  <a:srgbClr val="FFFF00"/>
                </a:solidFill>
                <a:latin typeface="Times New Roman"/>
                <a:cs typeface="Times New Roman"/>
              </a:rPr>
              <a:t> </a:t>
            </a:r>
            <a:r>
              <a:rPr sz="3200" i="1" spc="60" dirty="0">
                <a:solidFill>
                  <a:srgbClr val="FFFF00"/>
                </a:solidFill>
                <a:latin typeface="Times New Roman"/>
                <a:cs typeface="Times New Roman"/>
              </a:rPr>
              <a:t>a </a:t>
            </a:r>
            <a:r>
              <a:rPr sz="3200" i="1" spc="50" dirty="0">
                <a:solidFill>
                  <a:srgbClr val="FFFF00"/>
                </a:solidFill>
                <a:latin typeface="Times New Roman"/>
                <a:cs typeface="Times New Roman"/>
              </a:rPr>
              <a:t>comprender</a:t>
            </a:r>
            <a:r>
              <a:rPr sz="3200" i="1" spc="-30" dirty="0">
                <a:solidFill>
                  <a:srgbClr val="FFFF00"/>
                </a:solidFill>
                <a:latin typeface="Times New Roman"/>
                <a:cs typeface="Times New Roman"/>
              </a:rPr>
              <a:t> </a:t>
            </a:r>
            <a:r>
              <a:rPr sz="3200" i="1" spc="65" dirty="0">
                <a:solidFill>
                  <a:srgbClr val="FFFF00"/>
                </a:solidFill>
                <a:latin typeface="Times New Roman"/>
                <a:cs typeface="Times New Roman"/>
              </a:rPr>
              <a:t>vuestro</a:t>
            </a:r>
            <a:r>
              <a:rPr sz="3200" i="1" spc="-35" dirty="0">
                <a:solidFill>
                  <a:srgbClr val="FFFF00"/>
                </a:solidFill>
                <a:latin typeface="Times New Roman"/>
                <a:cs typeface="Times New Roman"/>
              </a:rPr>
              <a:t> </a:t>
            </a:r>
            <a:r>
              <a:rPr sz="3200" i="1" spc="50" dirty="0">
                <a:solidFill>
                  <a:srgbClr val="FFFF00"/>
                </a:solidFill>
                <a:latin typeface="Times New Roman"/>
                <a:cs typeface="Times New Roman"/>
              </a:rPr>
              <a:t>deber</a:t>
            </a:r>
            <a:r>
              <a:rPr sz="3200" spc="50" dirty="0">
                <a:solidFill>
                  <a:srgbClr val="FFFFFF"/>
                </a:solidFill>
                <a:latin typeface="Times New Roman"/>
                <a:cs typeface="Times New Roman"/>
              </a:rPr>
              <a:t>.</a:t>
            </a:r>
            <a:r>
              <a:rPr sz="3200" spc="-145" dirty="0">
                <a:solidFill>
                  <a:srgbClr val="FFFFFF"/>
                </a:solidFill>
                <a:latin typeface="Times New Roman"/>
                <a:cs typeface="Times New Roman"/>
              </a:rPr>
              <a:t> </a:t>
            </a:r>
            <a:r>
              <a:rPr sz="3200" spc="110" dirty="0">
                <a:solidFill>
                  <a:srgbClr val="FFFFFF"/>
                </a:solidFill>
                <a:latin typeface="Times New Roman"/>
                <a:cs typeface="Times New Roman"/>
              </a:rPr>
              <a:t>Tenéis</a:t>
            </a:r>
            <a:r>
              <a:rPr sz="3200" spc="-5" dirty="0">
                <a:solidFill>
                  <a:srgbClr val="FFFFFF"/>
                </a:solidFill>
                <a:latin typeface="Times New Roman"/>
                <a:cs typeface="Times New Roman"/>
              </a:rPr>
              <a:t> </a:t>
            </a:r>
            <a:r>
              <a:rPr sz="3200" spc="95" dirty="0">
                <a:solidFill>
                  <a:srgbClr val="FFFFFF"/>
                </a:solidFill>
                <a:latin typeface="Times New Roman"/>
                <a:cs typeface="Times New Roman"/>
              </a:rPr>
              <a:t>el </a:t>
            </a:r>
            <a:r>
              <a:rPr sz="3200" spc="135" dirty="0">
                <a:solidFill>
                  <a:srgbClr val="FFFFFF"/>
                </a:solidFill>
                <a:latin typeface="Times New Roman"/>
                <a:cs typeface="Times New Roman"/>
              </a:rPr>
              <a:t>consejo</a:t>
            </a:r>
            <a:r>
              <a:rPr sz="3200" spc="110" dirty="0">
                <a:solidFill>
                  <a:srgbClr val="FFFFFF"/>
                </a:solidFill>
                <a:latin typeface="Times New Roman"/>
                <a:cs typeface="Times New Roman"/>
              </a:rPr>
              <a:t> </a:t>
            </a:r>
            <a:r>
              <a:rPr sz="3200" dirty="0">
                <a:solidFill>
                  <a:srgbClr val="FFFFFF"/>
                </a:solidFill>
                <a:latin typeface="Times New Roman"/>
                <a:cs typeface="Times New Roman"/>
              </a:rPr>
              <a:t>y</a:t>
            </a:r>
            <a:r>
              <a:rPr sz="3200" spc="95" dirty="0">
                <a:solidFill>
                  <a:srgbClr val="FFFFFF"/>
                </a:solidFill>
                <a:latin typeface="Times New Roman"/>
                <a:cs typeface="Times New Roman"/>
              </a:rPr>
              <a:t> </a:t>
            </a:r>
            <a:r>
              <a:rPr sz="3200" i="1" dirty="0">
                <a:solidFill>
                  <a:srgbClr val="FFFF00"/>
                </a:solidFill>
                <a:latin typeface="Times New Roman"/>
                <a:cs typeface="Times New Roman"/>
              </a:rPr>
              <a:t>la</a:t>
            </a:r>
            <a:r>
              <a:rPr sz="3200" i="1" spc="110" dirty="0">
                <a:solidFill>
                  <a:srgbClr val="FFFF00"/>
                </a:solidFill>
                <a:latin typeface="Times New Roman"/>
                <a:cs typeface="Times New Roman"/>
              </a:rPr>
              <a:t> </a:t>
            </a:r>
            <a:r>
              <a:rPr sz="3200" i="1" dirty="0">
                <a:solidFill>
                  <a:srgbClr val="FFFF00"/>
                </a:solidFill>
                <a:latin typeface="Times New Roman"/>
                <a:cs typeface="Times New Roman"/>
              </a:rPr>
              <a:t>guía</a:t>
            </a:r>
            <a:r>
              <a:rPr sz="3200" i="1" spc="90" dirty="0">
                <a:solidFill>
                  <a:srgbClr val="FFFF00"/>
                </a:solidFill>
                <a:latin typeface="Times New Roman"/>
                <a:cs typeface="Times New Roman"/>
              </a:rPr>
              <a:t> </a:t>
            </a:r>
            <a:r>
              <a:rPr sz="3200" i="1" dirty="0">
                <a:solidFill>
                  <a:srgbClr val="FFFF00"/>
                </a:solidFill>
                <a:latin typeface="Times New Roman"/>
                <a:cs typeface="Times New Roman"/>
              </a:rPr>
              <a:t>del</a:t>
            </a:r>
            <a:r>
              <a:rPr sz="3200" i="1" spc="110" dirty="0">
                <a:solidFill>
                  <a:srgbClr val="FFFF00"/>
                </a:solidFill>
                <a:latin typeface="Times New Roman"/>
                <a:cs typeface="Times New Roman"/>
              </a:rPr>
              <a:t> </a:t>
            </a:r>
            <a:r>
              <a:rPr sz="3200" i="1" dirty="0">
                <a:solidFill>
                  <a:srgbClr val="FFFF00"/>
                </a:solidFill>
                <a:latin typeface="Times New Roman"/>
                <a:cs typeface="Times New Roman"/>
              </a:rPr>
              <a:t>Espíritu</a:t>
            </a:r>
            <a:r>
              <a:rPr sz="3200" i="1" spc="75" dirty="0">
                <a:solidFill>
                  <a:srgbClr val="FFFF00"/>
                </a:solidFill>
                <a:latin typeface="Times New Roman"/>
                <a:cs typeface="Times New Roman"/>
              </a:rPr>
              <a:t> </a:t>
            </a:r>
            <a:r>
              <a:rPr sz="3200" i="1" spc="105" dirty="0">
                <a:solidFill>
                  <a:srgbClr val="FFFF00"/>
                </a:solidFill>
                <a:latin typeface="Times New Roman"/>
                <a:cs typeface="Times New Roman"/>
              </a:rPr>
              <a:t>Santo</a:t>
            </a:r>
            <a:r>
              <a:rPr sz="3200" spc="105"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20" dirty="0">
                <a:solidFill>
                  <a:srgbClr val="FFFFFF"/>
                </a:solidFill>
                <a:latin typeface="Times New Roman"/>
                <a:cs typeface="Times New Roman"/>
              </a:rPr>
              <a:t> </a:t>
            </a:r>
            <a:r>
              <a:rPr sz="3200" spc="140" dirty="0">
                <a:solidFill>
                  <a:srgbClr val="FFFFFF"/>
                </a:solidFill>
                <a:latin typeface="Times New Roman"/>
                <a:cs typeface="Times New Roman"/>
              </a:rPr>
              <a:t>os</a:t>
            </a:r>
            <a:r>
              <a:rPr sz="3200" spc="-10" dirty="0">
                <a:solidFill>
                  <a:srgbClr val="FFFFFF"/>
                </a:solidFill>
                <a:latin typeface="Times New Roman"/>
                <a:cs typeface="Times New Roman"/>
              </a:rPr>
              <a:t> </a:t>
            </a:r>
            <a:r>
              <a:rPr sz="3200" spc="204" dirty="0">
                <a:solidFill>
                  <a:srgbClr val="FFFFFF"/>
                </a:solidFill>
                <a:latin typeface="Times New Roman"/>
                <a:cs typeface="Times New Roman"/>
              </a:rPr>
              <a:t>bastan</a:t>
            </a:r>
            <a:r>
              <a:rPr sz="3200" spc="-40" dirty="0">
                <a:solidFill>
                  <a:srgbClr val="FFFFFF"/>
                </a:solidFill>
                <a:latin typeface="Times New Roman"/>
                <a:cs typeface="Times New Roman"/>
              </a:rPr>
              <a:t> </a:t>
            </a:r>
            <a:r>
              <a:rPr sz="3200" spc="175" dirty="0">
                <a:solidFill>
                  <a:srgbClr val="FFFFFF"/>
                </a:solidFill>
                <a:latin typeface="Times New Roman"/>
                <a:cs typeface="Times New Roman"/>
              </a:rPr>
              <a:t>para</a:t>
            </a:r>
            <a:r>
              <a:rPr sz="3200" spc="-20" dirty="0">
                <a:solidFill>
                  <a:srgbClr val="FFFFFF"/>
                </a:solidFill>
                <a:latin typeface="Times New Roman"/>
                <a:cs typeface="Times New Roman"/>
              </a:rPr>
              <a:t> </a:t>
            </a:r>
            <a:r>
              <a:rPr sz="3200" spc="135" dirty="0">
                <a:solidFill>
                  <a:srgbClr val="FFFFFF"/>
                </a:solidFill>
                <a:latin typeface="Times New Roman"/>
                <a:cs typeface="Times New Roman"/>
              </a:rPr>
              <a:t>conduciros</a:t>
            </a:r>
            <a:r>
              <a:rPr sz="3200" spc="-30" dirty="0">
                <a:solidFill>
                  <a:srgbClr val="FFFFFF"/>
                </a:solidFill>
                <a:latin typeface="Times New Roman"/>
                <a:cs typeface="Times New Roman"/>
              </a:rPr>
              <a:t> </a:t>
            </a:r>
            <a:r>
              <a:rPr sz="3200" spc="100" dirty="0">
                <a:solidFill>
                  <a:srgbClr val="FFFFFF"/>
                </a:solidFill>
                <a:latin typeface="Times New Roman"/>
                <a:cs typeface="Times New Roman"/>
              </a:rPr>
              <a:t>al </a:t>
            </a:r>
            <a:r>
              <a:rPr sz="3200" spc="140" dirty="0">
                <a:solidFill>
                  <a:srgbClr val="FFFFFF"/>
                </a:solidFill>
                <a:latin typeface="Times New Roman"/>
                <a:cs typeface="Times New Roman"/>
              </a:rPr>
              <a:t>bien”</a:t>
            </a:r>
            <a:endParaRPr sz="3200">
              <a:latin typeface="Times New Roman"/>
              <a:cs typeface="Times New Roman"/>
            </a:endParaRPr>
          </a:p>
        </p:txBody>
      </p:sp>
      <p:sp>
        <p:nvSpPr>
          <p:cNvPr id="4" name="object 4"/>
          <p:cNvSpPr txBox="1"/>
          <p:nvPr/>
        </p:nvSpPr>
        <p:spPr>
          <a:xfrm>
            <a:off x="730097" y="5791200"/>
            <a:ext cx="51866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Times New Roman"/>
                <a:cs typeface="Times New Roman"/>
              </a:rPr>
              <a:t>(</a:t>
            </a:r>
            <a:r>
              <a:rPr sz="2000" i="1" dirty="0">
                <a:solidFill>
                  <a:srgbClr val="FFFFFF"/>
                </a:solidFill>
                <a:latin typeface="Times New Roman"/>
                <a:cs typeface="Times New Roman"/>
              </a:rPr>
              <a:t>NPNF2</a:t>
            </a:r>
            <a:r>
              <a:rPr sz="2000" i="1" spc="15" dirty="0">
                <a:solidFill>
                  <a:srgbClr val="FFFFFF"/>
                </a:solidFill>
                <a:latin typeface="Times New Roman"/>
                <a:cs typeface="Times New Roman"/>
              </a:rPr>
              <a:t> </a:t>
            </a:r>
            <a:r>
              <a:rPr sz="2000" spc="65" dirty="0">
                <a:solidFill>
                  <a:srgbClr val="FFFFFF"/>
                </a:solidFill>
                <a:latin typeface="Times New Roman"/>
                <a:cs typeface="Times New Roman"/>
              </a:rPr>
              <a:t>,</a:t>
            </a:r>
            <a:r>
              <a:rPr sz="2000" spc="-10" dirty="0">
                <a:solidFill>
                  <a:srgbClr val="FFFFFF"/>
                </a:solidFill>
                <a:latin typeface="Times New Roman"/>
                <a:cs typeface="Times New Roman"/>
              </a:rPr>
              <a:t> </a:t>
            </a:r>
            <a:r>
              <a:rPr sz="2000" dirty="0">
                <a:solidFill>
                  <a:srgbClr val="FFFFFF"/>
                </a:solidFill>
                <a:latin typeface="Times New Roman"/>
                <a:cs typeface="Times New Roman"/>
              </a:rPr>
              <a:t>vol.</a:t>
            </a:r>
            <a:r>
              <a:rPr sz="2000" spc="-75" dirty="0">
                <a:solidFill>
                  <a:srgbClr val="FFFFFF"/>
                </a:solidFill>
                <a:latin typeface="Times New Roman"/>
                <a:cs typeface="Times New Roman"/>
              </a:rPr>
              <a:t> </a:t>
            </a:r>
            <a:r>
              <a:rPr sz="2000" dirty="0">
                <a:solidFill>
                  <a:srgbClr val="FFFFFF"/>
                </a:solidFill>
                <a:latin typeface="Times New Roman"/>
                <a:cs typeface="Times New Roman"/>
              </a:rPr>
              <a:t>VIII,</a:t>
            </a:r>
            <a:r>
              <a:rPr sz="2000" spc="-20" dirty="0">
                <a:solidFill>
                  <a:srgbClr val="FFFFFF"/>
                </a:solidFill>
                <a:latin typeface="Times New Roman"/>
                <a:cs typeface="Times New Roman"/>
              </a:rPr>
              <a:t> </a:t>
            </a:r>
            <a:r>
              <a:rPr sz="2000" dirty="0">
                <a:solidFill>
                  <a:srgbClr val="FFFFFF"/>
                </a:solidFill>
                <a:latin typeface="Times New Roman"/>
                <a:cs typeface="Times New Roman"/>
              </a:rPr>
              <a:t>Basilio,</a:t>
            </a:r>
            <a:r>
              <a:rPr sz="2000" spc="45" dirty="0">
                <a:solidFill>
                  <a:srgbClr val="FFFFFF"/>
                </a:solidFill>
                <a:latin typeface="Times New Roman"/>
                <a:cs typeface="Times New Roman"/>
              </a:rPr>
              <a:t>  </a:t>
            </a:r>
            <a:r>
              <a:rPr sz="2000" i="1" dirty="0">
                <a:solidFill>
                  <a:srgbClr val="FFFFFF"/>
                </a:solidFill>
                <a:latin typeface="Times New Roman"/>
                <a:cs typeface="Times New Roman"/>
              </a:rPr>
              <a:t>Cartas,</a:t>
            </a:r>
            <a:r>
              <a:rPr sz="2000" i="1" spc="70" dirty="0">
                <a:solidFill>
                  <a:srgbClr val="FFFFFF"/>
                </a:solidFill>
                <a:latin typeface="Times New Roman"/>
                <a:cs typeface="Times New Roman"/>
              </a:rPr>
              <a:t>  </a:t>
            </a:r>
            <a:r>
              <a:rPr sz="2000" spc="95" dirty="0">
                <a:solidFill>
                  <a:srgbClr val="FFFFFF"/>
                </a:solidFill>
                <a:latin typeface="Times New Roman"/>
                <a:cs typeface="Times New Roman"/>
              </a:rPr>
              <a:t>Carta </a:t>
            </a:r>
            <a:r>
              <a:rPr sz="2000" spc="-10" dirty="0">
                <a:solidFill>
                  <a:srgbClr val="FFFFFF"/>
                </a:solidFill>
                <a:latin typeface="Times New Roman"/>
                <a:cs typeface="Times New Roman"/>
              </a:rPr>
              <a:t>283).</a:t>
            </a:r>
            <a:endParaRPr sz="2000" dirty="0">
              <a:latin typeface="Times New Roman"/>
              <a:cs typeface="Times New Roman"/>
            </a:endParaRPr>
          </a:p>
        </p:txBody>
      </p:sp>
      <p:pic>
        <p:nvPicPr>
          <p:cNvPr id="5" name="object 5"/>
          <p:cNvPicPr/>
          <p:nvPr/>
        </p:nvPicPr>
        <p:blipFill>
          <a:blip r:embed="rId2" cstate="print"/>
          <a:stretch>
            <a:fillRect/>
          </a:stretch>
        </p:blipFill>
        <p:spPr>
          <a:xfrm>
            <a:off x="6985000" y="-1"/>
            <a:ext cx="5207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02076B-B21E-E985-5B10-EDD695D5257F}"/>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093950" y="-211667"/>
            <a:ext cx="8534400" cy="1507067"/>
          </a:xfrm>
          <a:prstGeom prst="rect">
            <a:avLst/>
          </a:prstGeom>
        </p:spPr>
        <p:txBody>
          <a:bodyPr vert="horz" wrap="square" lIns="0" tIns="172415" rIns="0" bIns="0" rtlCol="0">
            <a:spAutoFit/>
          </a:bodyPr>
          <a:lstStyle/>
          <a:p>
            <a:pPr marL="1473200">
              <a:lnSpc>
                <a:spcPct val="100000"/>
              </a:lnSpc>
              <a:spcBef>
                <a:spcPts val="105"/>
              </a:spcBef>
            </a:pPr>
            <a:r>
              <a:rPr spc="-55" dirty="0"/>
              <a:t>AGUSTÍN</a:t>
            </a:r>
          </a:p>
        </p:txBody>
      </p:sp>
      <p:sp>
        <p:nvSpPr>
          <p:cNvPr id="3" name="object 3"/>
          <p:cNvSpPr txBox="1"/>
          <p:nvPr/>
        </p:nvSpPr>
        <p:spPr>
          <a:xfrm>
            <a:off x="457200" y="1447800"/>
            <a:ext cx="6406515" cy="4923013"/>
          </a:xfrm>
          <a:prstGeom prst="rect">
            <a:avLst/>
          </a:prstGeom>
        </p:spPr>
        <p:txBody>
          <a:bodyPr vert="horz" wrap="square" lIns="0" tIns="61594" rIns="0" bIns="0" rtlCol="0">
            <a:spAutoFit/>
          </a:bodyPr>
          <a:lstStyle/>
          <a:p>
            <a:pPr marL="12700" marR="5080" indent="81915">
              <a:lnSpc>
                <a:spcPct val="90000"/>
              </a:lnSpc>
              <a:spcBef>
                <a:spcPts val="484"/>
              </a:spcBef>
            </a:pPr>
            <a:r>
              <a:rPr sz="3200" dirty="0">
                <a:solidFill>
                  <a:srgbClr val="FFFFFF"/>
                </a:solidFill>
                <a:latin typeface="Times New Roman"/>
                <a:cs typeface="Times New Roman"/>
              </a:rPr>
              <a:t>”La</a:t>
            </a:r>
            <a:r>
              <a:rPr sz="3200" spc="-20" dirty="0">
                <a:solidFill>
                  <a:srgbClr val="FFFFFF"/>
                </a:solidFill>
                <a:latin typeface="Times New Roman"/>
                <a:cs typeface="Times New Roman"/>
              </a:rPr>
              <a:t> </a:t>
            </a:r>
            <a:r>
              <a:rPr sz="3200" spc="60" dirty="0">
                <a:solidFill>
                  <a:srgbClr val="FFFFFF"/>
                </a:solidFill>
                <a:latin typeface="Times New Roman"/>
                <a:cs typeface="Times New Roman"/>
              </a:rPr>
              <a:t>Biblia,</a:t>
            </a:r>
            <a:r>
              <a:rPr sz="3200" spc="-155" dirty="0">
                <a:solidFill>
                  <a:srgbClr val="FFFFFF"/>
                </a:solidFill>
                <a:latin typeface="Times New Roman"/>
                <a:cs typeface="Times New Roman"/>
              </a:rPr>
              <a:t> </a:t>
            </a:r>
            <a:r>
              <a:rPr sz="3200" spc="170" dirty="0">
                <a:solidFill>
                  <a:srgbClr val="FFFFFF"/>
                </a:solidFill>
                <a:latin typeface="Times New Roman"/>
                <a:cs typeface="Times New Roman"/>
              </a:rPr>
              <a:t>por</a:t>
            </a:r>
            <a:r>
              <a:rPr sz="3200" dirty="0">
                <a:solidFill>
                  <a:srgbClr val="FFFFFF"/>
                </a:solidFill>
                <a:latin typeface="Times New Roman"/>
                <a:cs typeface="Times New Roman"/>
              </a:rPr>
              <a:t> </a:t>
            </a:r>
            <a:r>
              <a:rPr sz="3200" spc="125" dirty="0">
                <a:solidFill>
                  <a:srgbClr val="FFFFFF"/>
                </a:solidFill>
                <a:latin typeface="Times New Roman"/>
                <a:cs typeface="Times New Roman"/>
              </a:rPr>
              <a:t>la</a:t>
            </a:r>
            <a:r>
              <a:rPr sz="3200" spc="-5" dirty="0">
                <a:solidFill>
                  <a:srgbClr val="FFFFFF"/>
                </a:solidFill>
                <a:latin typeface="Times New Roman"/>
                <a:cs typeface="Times New Roman"/>
              </a:rPr>
              <a:t> </a:t>
            </a:r>
            <a:r>
              <a:rPr sz="3200" spc="150" dirty="0">
                <a:solidFill>
                  <a:srgbClr val="FFFFFF"/>
                </a:solidFill>
                <a:latin typeface="Times New Roman"/>
                <a:cs typeface="Times New Roman"/>
              </a:rPr>
              <a:t>condescendencia </a:t>
            </a:r>
            <a:r>
              <a:rPr sz="3200" spc="180" dirty="0">
                <a:solidFill>
                  <a:srgbClr val="FFFFFF"/>
                </a:solidFill>
                <a:latin typeface="Times New Roman"/>
                <a:cs typeface="Times New Roman"/>
              </a:rPr>
              <a:t>de</a:t>
            </a:r>
            <a:r>
              <a:rPr sz="3200" spc="-15" dirty="0">
                <a:solidFill>
                  <a:srgbClr val="FFFFFF"/>
                </a:solidFill>
                <a:latin typeface="Times New Roman"/>
                <a:cs typeface="Times New Roman"/>
              </a:rPr>
              <a:t> </a:t>
            </a:r>
            <a:r>
              <a:rPr sz="3200" spc="185" dirty="0">
                <a:solidFill>
                  <a:srgbClr val="FFFFFF"/>
                </a:solidFill>
                <a:latin typeface="Times New Roman"/>
                <a:cs typeface="Times New Roman"/>
              </a:rPr>
              <a:t>su</a:t>
            </a:r>
            <a:r>
              <a:rPr sz="3200" spc="-25" dirty="0">
                <a:solidFill>
                  <a:srgbClr val="FFFFFF"/>
                </a:solidFill>
                <a:latin typeface="Times New Roman"/>
                <a:cs typeface="Times New Roman"/>
              </a:rPr>
              <a:t> </a:t>
            </a:r>
            <a:r>
              <a:rPr sz="3200" spc="140" dirty="0">
                <a:solidFill>
                  <a:srgbClr val="FFFFFF"/>
                </a:solidFill>
                <a:latin typeface="Times New Roman"/>
                <a:cs typeface="Times New Roman"/>
              </a:rPr>
              <a:t>estilo,</a:t>
            </a:r>
            <a:r>
              <a:rPr sz="3200" spc="-155" dirty="0">
                <a:solidFill>
                  <a:srgbClr val="FFFFFF"/>
                </a:solidFill>
                <a:latin typeface="Times New Roman"/>
                <a:cs typeface="Times New Roman"/>
              </a:rPr>
              <a:t> </a:t>
            </a:r>
            <a:r>
              <a:rPr sz="3200" i="1" spc="70" dirty="0">
                <a:solidFill>
                  <a:srgbClr val="FFFF00"/>
                </a:solidFill>
                <a:latin typeface="Times New Roman"/>
                <a:cs typeface="Times New Roman"/>
              </a:rPr>
              <a:t>invita</a:t>
            </a:r>
            <a:r>
              <a:rPr sz="3200" i="1" spc="-30" dirty="0">
                <a:solidFill>
                  <a:srgbClr val="FFFF00"/>
                </a:solidFill>
                <a:latin typeface="Times New Roman"/>
                <a:cs typeface="Times New Roman"/>
              </a:rPr>
              <a:t> </a:t>
            </a:r>
            <a:r>
              <a:rPr sz="3200" i="1" spc="110" dirty="0">
                <a:solidFill>
                  <a:srgbClr val="FFFF00"/>
                </a:solidFill>
                <a:latin typeface="Times New Roman"/>
                <a:cs typeface="Times New Roman"/>
              </a:rPr>
              <a:t>a</a:t>
            </a:r>
            <a:r>
              <a:rPr sz="3200" i="1" spc="-15" dirty="0">
                <a:solidFill>
                  <a:srgbClr val="FFFF00"/>
                </a:solidFill>
                <a:latin typeface="Times New Roman"/>
                <a:cs typeface="Times New Roman"/>
              </a:rPr>
              <a:t> </a:t>
            </a:r>
            <a:r>
              <a:rPr sz="3200" i="1" spc="80" dirty="0">
                <a:solidFill>
                  <a:srgbClr val="FFFF00"/>
                </a:solidFill>
                <a:latin typeface="Times New Roman"/>
                <a:cs typeface="Times New Roman"/>
              </a:rPr>
              <a:t>todos</a:t>
            </a:r>
            <a:r>
              <a:rPr sz="3200" i="1" spc="-45" dirty="0">
                <a:solidFill>
                  <a:srgbClr val="FFFF00"/>
                </a:solidFill>
                <a:latin typeface="Times New Roman"/>
                <a:cs typeface="Times New Roman"/>
              </a:rPr>
              <a:t> </a:t>
            </a:r>
            <a:r>
              <a:rPr sz="3200" spc="220" dirty="0">
                <a:solidFill>
                  <a:srgbClr val="FFFFFF"/>
                </a:solidFill>
                <a:latin typeface="Times New Roman"/>
                <a:cs typeface="Times New Roman"/>
              </a:rPr>
              <a:t>no</a:t>
            </a:r>
            <a:r>
              <a:rPr sz="3200" spc="-10" dirty="0">
                <a:solidFill>
                  <a:srgbClr val="FFFFFF"/>
                </a:solidFill>
                <a:latin typeface="Times New Roman"/>
                <a:cs typeface="Times New Roman"/>
              </a:rPr>
              <a:t> </a:t>
            </a:r>
            <a:r>
              <a:rPr sz="3200" spc="130" dirty="0">
                <a:solidFill>
                  <a:srgbClr val="FFFFFF"/>
                </a:solidFill>
                <a:latin typeface="Times New Roman"/>
                <a:cs typeface="Times New Roman"/>
              </a:rPr>
              <a:t>sólo</a:t>
            </a:r>
            <a:r>
              <a:rPr sz="3200" spc="-15" dirty="0">
                <a:solidFill>
                  <a:srgbClr val="FFFFFF"/>
                </a:solidFill>
                <a:latin typeface="Times New Roman"/>
                <a:cs typeface="Times New Roman"/>
              </a:rPr>
              <a:t> </a:t>
            </a:r>
            <a:r>
              <a:rPr sz="3200" spc="135" dirty="0">
                <a:solidFill>
                  <a:srgbClr val="FFFFFF"/>
                </a:solidFill>
                <a:latin typeface="Times New Roman"/>
                <a:cs typeface="Times New Roman"/>
              </a:rPr>
              <a:t>a </a:t>
            </a:r>
            <a:r>
              <a:rPr sz="3200" spc="175" dirty="0">
                <a:solidFill>
                  <a:srgbClr val="FFFFFF"/>
                </a:solidFill>
                <a:latin typeface="Times New Roman"/>
                <a:cs typeface="Times New Roman"/>
              </a:rPr>
              <a:t>alimentarse</a:t>
            </a:r>
            <a:r>
              <a:rPr sz="3200" spc="-35" dirty="0">
                <a:solidFill>
                  <a:srgbClr val="FFFFFF"/>
                </a:solidFill>
                <a:latin typeface="Times New Roman"/>
                <a:cs typeface="Times New Roman"/>
              </a:rPr>
              <a:t> </a:t>
            </a:r>
            <a:r>
              <a:rPr sz="3200" spc="145" dirty="0">
                <a:solidFill>
                  <a:srgbClr val="FFFFFF"/>
                </a:solidFill>
                <a:latin typeface="Times New Roman"/>
                <a:cs typeface="Times New Roman"/>
              </a:rPr>
              <a:t>con</a:t>
            </a:r>
            <a:r>
              <a:rPr sz="3200" spc="-10" dirty="0">
                <a:solidFill>
                  <a:srgbClr val="FFFFFF"/>
                </a:solidFill>
                <a:latin typeface="Times New Roman"/>
                <a:cs typeface="Times New Roman"/>
              </a:rPr>
              <a:t> </a:t>
            </a:r>
            <a:r>
              <a:rPr sz="3200" spc="125" dirty="0">
                <a:solidFill>
                  <a:srgbClr val="FFFFFF"/>
                </a:solidFill>
                <a:latin typeface="Times New Roman"/>
                <a:cs typeface="Times New Roman"/>
              </a:rPr>
              <a:t>la</a:t>
            </a:r>
            <a:r>
              <a:rPr sz="3200" spc="-25" dirty="0">
                <a:solidFill>
                  <a:srgbClr val="FFFFFF"/>
                </a:solidFill>
                <a:latin typeface="Times New Roman"/>
                <a:cs typeface="Times New Roman"/>
              </a:rPr>
              <a:t> </a:t>
            </a:r>
            <a:r>
              <a:rPr sz="3200" spc="130" dirty="0">
                <a:solidFill>
                  <a:srgbClr val="FFFFFF"/>
                </a:solidFill>
                <a:latin typeface="Times New Roman"/>
                <a:cs typeface="Times New Roman"/>
              </a:rPr>
              <a:t>verdad</a:t>
            </a:r>
            <a:r>
              <a:rPr sz="3200" spc="-20"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20" dirty="0">
                <a:solidFill>
                  <a:srgbClr val="FFFFFF"/>
                </a:solidFill>
                <a:latin typeface="Times New Roman"/>
                <a:cs typeface="Times New Roman"/>
              </a:rPr>
              <a:t> </a:t>
            </a:r>
            <a:r>
              <a:rPr sz="3200" spc="135" dirty="0">
                <a:solidFill>
                  <a:srgbClr val="FFFFFF"/>
                </a:solidFill>
                <a:latin typeface="Times New Roman"/>
                <a:cs typeface="Times New Roman"/>
              </a:rPr>
              <a:t>es </a:t>
            </a:r>
            <a:r>
              <a:rPr sz="3200" spc="125" dirty="0">
                <a:solidFill>
                  <a:srgbClr val="FFFFFF"/>
                </a:solidFill>
                <a:latin typeface="Times New Roman"/>
                <a:cs typeface="Times New Roman"/>
              </a:rPr>
              <a:t>clara,</a:t>
            </a:r>
            <a:r>
              <a:rPr sz="3200" spc="-180" dirty="0">
                <a:solidFill>
                  <a:srgbClr val="FFFFFF"/>
                </a:solidFill>
                <a:latin typeface="Times New Roman"/>
                <a:cs typeface="Times New Roman"/>
              </a:rPr>
              <a:t> </a:t>
            </a:r>
            <a:r>
              <a:rPr sz="3200" spc="160" dirty="0">
                <a:solidFill>
                  <a:srgbClr val="FFFFFF"/>
                </a:solidFill>
                <a:latin typeface="Times New Roman"/>
                <a:cs typeface="Times New Roman"/>
              </a:rPr>
              <a:t>sino</a:t>
            </a:r>
            <a:r>
              <a:rPr sz="3200" spc="-15" dirty="0">
                <a:solidFill>
                  <a:srgbClr val="FFFFFF"/>
                </a:solidFill>
                <a:latin typeface="Times New Roman"/>
                <a:cs typeface="Times New Roman"/>
              </a:rPr>
              <a:t> </a:t>
            </a:r>
            <a:r>
              <a:rPr sz="3200" spc="204" dirty="0">
                <a:solidFill>
                  <a:srgbClr val="FFFFFF"/>
                </a:solidFill>
                <a:latin typeface="Times New Roman"/>
                <a:cs typeface="Times New Roman"/>
              </a:rPr>
              <a:t>también</a:t>
            </a:r>
            <a:r>
              <a:rPr sz="3200" spc="-45" dirty="0">
                <a:solidFill>
                  <a:srgbClr val="FFFFFF"/>
                </a:solidFill>
                <a:latin typeface="Times New Roman"/>
                <a:cs typeface="Times New Roman"/>
              </a:rPr>
              <a:t> </a:t>
            </a:r>
            <a:r>
              <a:rPr sz="3200" spc="185" dirty="0">
                <a:solidFill>
                  <a:srgbClr val="FFFFFF"/>
                </a:solidFill>
                <a:latin typeface="Times New Roman"/>
                <a:cs typeface="Times New Roman"/>
              </a:rPr>
              <a:t>a</a:t>
            </a:r>
            <a:r>
              <a:rPr sz="3200" spc="-15" dirty="0">
                <a:solidFill>
                  <a:srgbClr val="FFFFFF"/>
                </a:solidFill>
                <a:latin typeface="Times New Roman"/>
                <a:cs typeface="Times New Roman"/>
              </a:rPr>
              <a:t> </a:t>
            </a:r>
            <a:r>
              <a:rPr sz="3200" spc="130" dirty="0">
                <a:solidFill>
                  <a:srgbClr val="FFFFFF"/>
                </a:solidFill>
                <a:latin typeface="Times New Roman"/>
                <a:cs typeface="Times New Roman"/>
              </a:rPr>
              <a:t>ejercitarse </a:t>
            </a:r>
            <a:r>
              <a:rPr sz="3200" spc="145" dirty="0">
                <a:solidFill>
                  <a:srgbClr val="FFFFFF"/>
                </a:solidFill>
                <a:latin typeface="Times New Roman"/>
                <a:cs typeface="Times New Roman"/>
              </a:rPr>
              <a:t>con</a:t>
            </a:r>
            <a:r>
              <a:rPr sz="3200" spc="-15" dirty="0">
                <a:solidFill>
                  <a:srgbClr val="FFFFFF"/>
                </a:solidFill>
                <a:latin typeface="Times New Roman"/>
                <a:cs typeface="Times New Roman"/>
              </a:rPr>
              <a:t> </a:t>
            </a:r>
            <a:r>
              <a:rPr sz="3200" spc="125" dirty="0">
                <a:solidFill>
                  <a:srgbClr val="FFFFFF"/>
                </a:solidFill>
                <a:latin typeface="Times New Roman"/>
                <a:cs typeface="Times New Roman"/>
              </a:rPr>
              <a:t>la</a:t>
            </a:r>
            <a:r>
              <a:rPr sz="3200" spc="-30" dirty="0">
                <a:solidFill>
                  <a:srgbClr val="FFFFFF"/>
                </a:solidFill>
                <a:latin typeface="Times New Roman"/>
                <a:cs typeface="Times New Roman"/>
              </a:rPr>
              <a:t> </a:t>
            </a:r>
            <a:r>
              <a:rPr sz="3200" spc="130" dirty="0">
                <a:solidFill>
                  <a:srgbClr val="FFFFFF"/>
                </a:solidFill>
                <a:latin typeface="Times New Roman"/>
                <a:cs typeface="Times New Roman"/>
              </a:rPr>
              <a:t>verdad</a:t>
            </a:r>
            <a:r>
              <a:rPr sz="3200" spc="-25"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25" dirty="0">
                <a:solidFill>
                  <a:srgbClr val="FFFFFF"/>
                </a:solidFill>
                <a:latin typeface="Times New Roman"/>
                <a:cs typeface="Times New Roman"/>
              </a:rPr>
              <a:t> </a:t>
            </a:r>
            <a:r>
              <a:rPr sz="3200" spc="195" dirty="0">
                <a:solidFill>
                  <a:srgbClr val="FFFFFF"/>
                </a:solidFill>
                <a:latin typeface="Times New Roman"/>
                <a:cs typeface="Times New Roman"/>
              </a:rPr>
              <a:t>está</a:t>
            </a:r>
            <a:r>
              <a:rPr sz="3200" spc="-15" dirty="0">
                <a:solidFill>
                  <a:srgbClr val="FFFFFF"/>
                </a:solidFill>
                <a:latin typeface="Times New Roman"/>
                <a:cs typeface="Times New Roman"/>
              </a:rPr>
              <a:t> </a:t>
            </a:r>
            <a:r>
              <a:rPr sz="3200" spc="145" dirty="0">
                <a:solidFill>
                  <a:srgbClr val="FFFFFF"/>
                </a:solidFill>
                <a:latin typeface="Times New Roman"/>
                <a:cs typeface="Times New Roman"/>
              </a:rPr>
              <a:t>oculta, </a:t>
            </a:r>
            <a:r>
              <a:rPr sz="3200" spc="204" dirty="0">
                <a:solidFill>
                  <a:srgbClr val="FFFFFF"/>
                </a:solidFill>
                <a:latin typeface="Times New Roman"/>
                <a:cs typeface="Times New Roman"/>
              </a:rPr>
              <a:t>teniendo</a:t>
            </a:r>
            <a:r>
              <a:rPr sz="3200" spc="-25" dirty="0">
                <a:solidFill>
                  <a:srgbClr val="FFFFFF"/>
                </a:solidFill>
                <a:latin typeface="Times New Roman"/>
                <a:cs typeface="Times New Roman"/>
              </a:rPr>
              <a:t> </a:t>
            </a:r>
            <a:r>
              <a:rPr sz="3200" i="1" spc="130" dirty="0">
                <a:solidFill>
                  <a:srgbClr val="FFFF00"/>
                </a:solidFill>
                <a:latin typeface="Times New Roman"/>
                <a:cs typeface="Times New Roman"/>
              </a:rPr>
              <a:t>tanto</a:t>
            </a:r>
            <a:r>
              <a:rPr sz="3200" i="1" spc="-40" dirty="0">
                <a:solidFill>
                  <a:srgbClr val="FFFF00"/>
                </a:solidFill>
                <a:latin typeface="Times New Roman"/>
                <a:cs typeface="Times New Roman"/>
              </a:rPr>
              <a:t> </a:t>
            </a:r>
            <a:r>
              <a:rPr sz="3200" i="1" spc="90" dirty="0">
                <a:solidFill>
                  <a:srgbClr val="FFFF00"/>
                </a:solidFill>
                <a:latin typeface="Times New Roman"/>
                <a:cs typeface="Times New Roman"/>
              </a:rPr>
              <a:t>en</a:t>
            </a:r>
            <a:r>
              <a:rPr sz="3200" i="1" spc="-40" dirty="0">
                <a:solidFill>
                  <a:srgbClr val="FFFF00"/>
                </a:solidFill>
                <a:latin typeface="Times New Roman"/>
                <a:cs typeface="Times New Roman"/>
              </a:rPr>
              <a:t> </a:t>
            </a:r>
            <a:r>
              <a:rPr sz="3200" i="1" spc="95" dirty="0">
                <a:solidFill>
                  <a:srgbClr val="FFFF00"/>
                </a:solidFill>
                <a:latin typeface="Times New Roman"/>
                <a:cs typeface="Times New Roman"/>
              </a:rPr>
              <a:t>sus</a:t>
            </a:r>
            <a:r>
              <a:rPr sz="3200" i="1" spc="-25" dirty="0">
                <a:solidFill>
                  <a:srgbClr val="FFFF00"/>
                </a:solidFill>
                <a:latin typeface="Times New Roman"/>
                <a:cs typeface="Times New Roman"/>
              </a:rPr>
              <a:t> </a:t>
            </a:r>
            <a:r>
              <a:rPr sz="3200" i="1" spc="80" dirty="0">
                <a:solidFill>
                  <a:srgbClr val="FFFF00"/>
                </a:solidFill>
                <a:latin typeface="Times New Roman"/>
                <a:cs typeface="Times New Roman"/>
              </a:rPr>
              <a:t>partes</a:t>
            </a:r>
            <a:r>
              <a:rPr sz="3200" i="1" spc="-40" dirty="0">
                <a:solidFill>
                  <a:srgbClr val="FFFF00"/>
                </a:solidFill>
                <a:latin typeface="Times New Roman"/>
                <a:cs typeface="Times New Roman"/>
              </a:rPr>
              <a:t> </a:t>
            </a:r>
            <a:r>
              <a:rPr sz="3200" i="1" spc="70" dirty="0">
                <a:solidFill>
                  <a:srgbClr val="FFFF00"/>
                </a:solidFill>
                <a:latin typeface="Times New Roman"/>
                <a:cs typeface="Times New Roman"/>
              </a:rPr>
              <a:t>simples </a:t>
            </a:r>
            <a:r>
              <a:rPr sz="3200" i="1" spc="50" dirty="0">
                <a:solidFill>
                  <a:srgbClr val="FFFF00"/>
                </a:solidFill>
                <a:latin typeface="Times New Roman"/>
                <a:cs typeface="Times New Roman"/>
              </a:rPr>
              <a:t>como</a:t>
            </a:r>
            <a:r>
              <a:rPr sz="3200" i="1" spc="-30" dirty="0">
                <a:solidFill>
                  <a:srgbClr val="FFFF00"/>
                </a:solidFill>
                <a:latin typeface="Times New Roman"/>
                <a:cs typeface="Times New Roman"/>
              </a:rPr>
              <a:t> </a:t>
            </a:r>
            <a:r>
              <a:rPr sz="3200" i="1" spc="90" dirty="0">
                <a:solidFill>
                  <a:srgbClr val="FFFF00"/>
                </a:solidFill>
                <a:latin typeface="Times New Roman"/>
                <a:cs typeface="Times New Roman"/>
              </a:rPr>
              <a:t>en</a:t>
            </a:r>
            <a:r>
              <a:rPr sz="3200" i="1" spc="-5" dirty="0">
                <a:solidFill>
                  <a:srgbClr val="FFFF00"/>
                </a:solidFill>
                <a:latin typeface="Times New Roman"/>
                <a:cs typeface="Times New Roman"/>
              </a:rPr>
              <a:t> </a:t>
            </a:r>
            <a:r>
              <a:rPr sz="3200" i="1" spc="95" dirty="0">
                <a:solidFill>
                  <a:srgbClr val="FFFF00"/>
                </a:solidFill>
                <a:latin typeface="Times New Roman"/>
                <a:cs typeface="Times New Roman"/>
              </a:rPr>
              <a:t>sus</a:t>
            </a:r>
            <a:r>
              <a:rPr sz="3200" i="1" spc="-20" dirty="0">
                <a:solidFill>
                  <a:srgbClr val="FFFF00"/>
                </a:solidFill>
                <a:latin typeface="Times New Roman"/>
                <a:cs typeface="Times New Roman"/>
              </a:rPr>
              <a:t> </a:t>
            </a:r>
            <a:r>
              <a:rPr sz="3200" i="1" spc="80" dirty="0">
                <a:solidFill>
                  <a:srgbClr val="FFFF00"/>
                </a:solidFill>
                <a:latin typeface="Times New Roman"/>
                <a:cs typeface="Times New Roman"/>
              </a:rPr>
              <a:t>partes</a:t>
            </a:r>
            <a:r>
              <a:rPr sz="3200" i="1" spc="-20" dirty="0">
                <a:solidFill>
                  <a:srgbClr val="FFFF00"/>
                </a:solidFill>
                <a:latin typeface="Times New Roman"/>
                <a:cs typeface="Times New Roman"/>
              </a:rPr>
              <a:t> </a:t>
            </a:r>
            <a:r>
              <a:rPr sz="3200" i="1" spc="50" dirty="0">
                <a:solidFill>
                  <a:srgbClr val="FFFF00"/>
                </a:solidFill>
                <a:latin typeface="Times New Roman"/>
                <a:cs typeface="Times New Roman"/>
              </a:rPr>
              <a:t>oscuras</a:t>
            </a:r>
            <a:r>
              <a:rPr sz="3200" i="1" spc="-25" dirty="0">
                <a:solidFill>
                  <a:srgbClr val="FFFF00"/>
                </a:solidFill>
                <a:latin typeface="Times New Roman"/>
                <a:cs typeface="Times New Roman"/>
              </a:rPr>
              <a:t> </a:t>
            </a:r>
            <a:r>
              <a:rPr sz="3200" i="1" dirty="0">
                <a:solidFill>
                  <a:srgbClr val="FFFF00"/>
                </a:solidFill>
                <a:latin typeface="Times New Roman"/>
                <a:cs typeface="Times New Roman"/>
              </a:rPr>
              <a:t>la</a:t>
            </a:r>
            <a:r>
              <a:rPr sz="3200" i="1" spc="-5" dirty="0">
                <a:solidFill>
                  <a:srgbClr val="FFFF00"/>
                </a:solidFill>
                <a:latin typeface="Times New Roman"/>
                <a:cs typeface="Times New Roman"/>
              </a:rPr>
              <a:t> </a:t>
            </a:r>
            <a:r>
              <a:rPr sz="3200" i="1" spc="120" dirty="0">
                <a:solidFill>
                  <a:srgbClr val="FFFF00"/>
                </a:solidFill>
                <a:latin typeface="Times New Roman"/>
                <a:cs typeface="Times New Roman"/>
              </a:rPr>
              <a:t>misma </a:t>
            </a:r>
            <a:r>
              <a:rPr sz="3200" i="1" spc="-10" dirty="0" err="1">
                <a:solidFill>
                  <a:srgbClr val="FFFF00"/>
                </a:solidFill>
                <a:latin typeface="Times New Roman"/>
                <a:cs typeface="Times New Roman"/>
              </a:rPr>
              <a:t>verdad</a:t>
            </a:r>
            <a:r>
              <a:rPr sz="3200" i="1" spc="-10" dirty="0">
                <a:solidFill>
                  <a:srgbClr val="FFFF00"/>
                </a:solidFill>
                <a:latin typeface="Times New Roman"/>
                <a:cs typeface="Times New Roman"/>
              </a:rPr>
              <a:t>”</a:t>
            </a:r>
            <a:endParaRPr lang="es-MX" sz="3200" i="1" spc="-10" dirty="0">
              <a:solidFill>
                <a:srgbClr val="FFFF00"/>
              </a:solidFill>
              <a:latin typeface="Times New Roman"/>
              <a:cs typeface="Times New Roman"/>
            </a:endParaRPr>
          </a:p>
          <a:p>
            <a:pPr marL="12700" marR="5080" indent="81915">
              <a:lnSpc>
                <a:spcPct val="90000"/>
              </a:lnSpc>
              <a:spcBef>
                <a:spcPts val="484"/>
              </a:spcBef>
            </a:pPr>
            <a:endParaRPr sz="3200" dirty="0">
              <a:latin typeface="Times New Roman"/>
              <a:cs typeface="Times New Roman"/>
            </a:endParaRPr>
          </a:p>
          <a:p>
            <a:pPr marL="1355090" marR="11430" indent="-1251585">
              <a:lnSpc>
                <a:spcPts val="2560"/>
              </a:lnSpc>
              <a:spcBef>
                <a:spcPts val="1120"/>
              </a:spcBef>
              <a:tabLst>
                <a:tab pos="2559050" algn="l"/>
                <a:tab pos="5652135" algn="l"/>
              </a:tabLst>
            </a:pPr>
            <a:r>
              <a:rPr sz="2400" spc="-10" dirty="0">
                <a:solidFill>
                  <a:srgbClr val="FFFFFF"/>
                </a:solidFill>
                <a:latin typeface="Times New Roman"/>
                <a:cs typeface="Times New Roman"/>
              </a:rPr>
              <a:t>(Vol.</a:t>
            </a:r>
            <a:r>
              <a:rPr sz="2400" spc="-120" dirty="0">
                <a:solidFill>
                  <a:srgbClr val="FFFFFF"/>
                </a:solidFill>
                <a:latin typeface="Times New Roman"/>
                <a:cs typeface="Times New Roman"/>
              </a:rPr>
              <a:t> </a:t>
            </a:r>
            <a:r>
              <a:rPr sz="2400" spc="70" dirty="0">
                <a:solidFill>
                  <a:srgbClr val="FFFFFF"/>
                </a:solidFill>
                <a:latin typeface="Times New Roman"/>
                <a:cs typeface="Times New Roman"/>
              </a:rPr>
              <a:t>1,</a:t>
            </a:r>
            <a:r>
              <a:rPr sz="2400" spc="-160" dirty="0">
                <a:solidFill>
                  <a:srgbClr val="FFFFFF"/>
                </a:solidFill>
                <a:latin typeface="Times New Roman"/>
                <a:cs typeface="Times New Roman"/>
              </a:rPr>
              <a:t> </a:t>
            </a:r>
            <a:r>
              <a:rPr sz="2400" spc="95" dirty="0">
                <a:solidFill>
                  <a:srgbClr val="FFFFFF"/>
                </a:solidFill>
                <a:latin typeface="Times New Roman"/>
                <a:cs typeface="Times New Roman"/>
              </a:rPr>
              <a:t>Augustin,</a:t>
            </a:r>
            <a:r>
              <a:rPr sz="2400" dirty="0">
                <a:solidFill>
                  <a:srgbClr val="FFFFFF"/>
                </a:solidFill>
                <a:latin typeface="Times New Roman"/>
                <a:cs typeface="Times New Roman"/>
              </a:rPr>
              <a:t>	</a:t>
            </a:r>
            <a:r>
              <a:rPr sz="2400" i="1" dirty="0">
                <a:solidFill>
                  <a:srgbClr val="FFFFFF"/>
                </a:solidFill>
                <a:latin typeface="Times New Roman"/>
                <a:cs typeface="Times New Roman"/>
              </a:rPr>
              <a:t>Cartas</a:t>
            </a:r>
            <a:r>
              <a:rPr sz="2400" i="1" spc="120" dirty="0">
                <a:solidFill>
                  <a:srgbClr val="FFFFFF"/>
                </a:solidFill>
                <a:latin typeface="Times New Roman"/>
                <a:cs typeface="Times New Roman"/>
              </a:rPr>
              <a:t> </a:t>
            </a:r>
            <a:r>
              <a:rPr sz="2400" i="1" dirty="0">
                <a:solidFill>
                  <a:srgbClr val="FFFFFF"/>
                </a:solidFill>
                <a:latin typeface="Times New Roman"/>
                <a:cs typeface="Times New Roman"/>
              </a:rPr>
              <a:t>de</a:t>
            </a:r>
            <a:r>
              <a:rPr sz="2400" i="1" spc="105" dirty="0">
                <a:solidFill>
                  <a:srgbClr val="FFFFFF"/>
                </a:solidFill>
                <a:latin typeface="Times New Roman"/>
                <a:cs typeface="Times New Roman"/>
              </a:rPr>
              <a:t> </a:t>
            </a:r>
            <a:r>
              <a:rPr sz="2400" i="1" spc="80" dirty="0">
                <a:solidFill>
                  <a:srgbClr val="FFFFFF"/>
                </a:solidFill>
                <a:latin typeface="Times New Roman"/>
                <a:cs typeface="Times New Roman"/>
              </a:rPr>
              <a:t>San</a:t>
            </a:r>
            <a:r>
              <a:rPr sz="2400" i="1" spc="50" dirty="0">
                <a:solidFill>
                  <a:srgbClr val="FFFFFF"/>
                </a:solidFill>
                <a:latin typeface="Times New Roman"/>
                <a:cs typeface="Times New Roman"/>
              </a:rPr>
              <a:t> </a:t>
            </a:r>
            <a:r>
              <a:rPr sz="2400" i="1" spc="55" dirty="0">
                <a:solidFill>
                  <a:srgbClr val="FFFFFF"/>
                </a:solidFill>
                <a:latin typeface="Times New Roman"/>
                <a:cs typeface="Times New Roman"/>
              </a:rPr>
              <a:t>Agustín,</a:t>
            </a:r>
            <a:r>
              <a:rPr sz="2400" i="1" dirty="0">
                <a:solidFill>
                  <a:srgbClr val="FFFFFF"/>
                </a:solidFill>
                <a:latin typeface="Times New Roman"/>
                <a:cs typeface="Times New Roman"/>
              </a:rPr>
              <a:t>	</a:t>
            </a:r>
            <a:r>
              <a:rPr sz="2400" spc="100" dirty="0">
                <a:solidFill>
                  <a:srgbClr val="FFFFFF"/>
                </a:solidFill>
                <a:latin typeface="Times New Roman"/>
                <a:cs typeface="Times New Roman"/>
              </a:rPr>
              <a:t>Carta </a:t>
            </a:r>
            <a:r>
              <a:rPr sz="2400" dirty="0">
                <a:solidFill>
                  <a:srgbClr val="FFFFFF"/>
                </a:solidFill>
                <a:latin typeface="Times New Roman"/>
                <a:cs typeface="Times New Roman"/>
              </a:rPr>
              <a:t>137,</a:t>
            </a:r>
            <a:r>
              <a:rPr sz="2400" spc="-120" dirty="0">
                <a:solidFill>
                  <a:srgbClr val="FFFFFF"/>
                </a:solidFill>
                <a:latin typeface="Times New Roman"/>
                <a:cs typeface="Times New Roman"/>
              </a:rPr>
              <a:t> </a:t>
            </a:r>
            <a:r>
              <a:rPr sz="2400" spc="110" dirty="0">
                <a:solidFill>
                  <a:srgbClr val="FFFFFF"/>
                </a:solidFill>
                <a:latin typeface="Times New Roman"/>
                <a:cs typeface="Times New Roman"/>
              </a:rPr>
              <a:t>Capítulo</a:t>
            </a:r>
            <a:r>
              <a:rPr sz="2400" spc="5" dirty="0">
                <a:solidFill>
                  <a:srgbClr val="FFFFFF"/>
                </a:solidFill>
                <a:latin typeface="Times New Roman"/>
                <a:cs typeface="Times New Roman"/>
              </a:rPr>
              <a:t> </a:t>
            </a:r>
            <a:r>
              <a:rPr sz="2400" spc="70" dirty="0">
                <a:solidFill>
                  <a:srgbClr val="FFFFFF"/>
                </a:solidFill>
                <a:latin typeface="Times New Roman"/>
                <a:cs typeface="Times New Roman"/>
              </a:rPr>
              <a:t>5,</a:t>
            </a:r>
            <a:r>
              <a:rPr sz="2400" spc="-85" dirty="0">
                <a:solidFill>
                  <a:srgbClr val="FFFFFF"/>
                </a:solidFill>
                <a:latin typeface="Times New Roman"/>
                <a:cs typeface="Times New Roman"/>
              </a:rPr>
              <a:t> </a:t>
            </a:r>
            <a:r>
              <a:rPr sz="2400" spc="75" dirty="0">
                <a:solidFill>
                  <a:srgbClr val="FFFFFF"/>
                </a:solidFill>
                <a:latin typeface="Times New Roman"/>
                <a:cs typeface="Times New Roman"/>
              </a:rPr>
              <a:t>Sección</a:t>
            </a:r>
            <a:r>
              <a:rPr sz="2400" spc="5" dirty="0">
                <a:solidFill>
                  <a:srgbClr val="FFFFFF"/>
                </a:solidFill>
                <a:latin typeface="Times New Roman"/>
                <a:cs typeface="Times New Roman"/>
              </a:rPr>
              <a:t> </a:t>
            </a:r>
            <a:r>
              <a:rPr sz="2400" spc="35" dirty="0">
                <a:solidFill>
                  <a:srgbClr val="FFFFFF"/>
                </a:solidFill>
                <a:latin typeface="Times New Roman"/>
                <a:cs typeface="Times New Roman"/>
              </a:rPr>
              <a:t>18).</a:t>
            </a:r>
            <a:endParaRPr sz="2400" dirty="0">
              <a:latin typeface="Times New Roman"/>
              <a:cs typeface="Times New Roman"/>
            </a:endParaRPr>
          </a:p>
        </p:txBody>
      </p:sp>
      <p:pic>
        <p:nvPicPr>
          <p:cNvPr id="4" name="object 4"/>
          <p:cNvPicPr/>
          <p:nvPr/>
        </p:nvPicPr>
        <p:blipFill>
          <a:blip r:embed="rId2" cstate="print"/>
          <a:stretch>
            <a:fillRect/>
          </a:stretch>
        </p:blipFill>
        <p:spPr>
          <a:xfrm>
            <a:off x="7074534" y="0"/>
            <a:ext cx="5117465" cy="685799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D8E4B76-5DB4-16C4-2914-A55C70F72709}"/>
              </a:ext>
            </a:extLst>
          </p:cNvPr>
          <p:cNvSpPr/>
          <p:nvPr/>
        </p:nvSpPr>
        <p:spPr>
          <a:xfrm>
            <a:off x="0" y="0"/>
            <a:ext cx="12192000" cy="6934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2248679" y="228600"/>
            <a:ext cx="2420620" cy="697230"/>
          </a:xfrm>
          <a:prstGeom prst="rect">
            <a:avLst/>
          </a:prstGeom>
        </p:spPr>
        <p:txBody>
          <a:bodyPr vert="horz" wrap="square" lIns="0" tIns="13335" rIns="0" bIns="0" rtlCol="0">
            <a:spAutoFit/>
          </a:bodyPr>
          <a:lstStyle/>
          <a:p>
            <a:pPr marL="12700">
              <a:lnSpc>
                <a:spcPct val="100000"/>
              </a:lnSpc>
              <a:spcBef>
                <a:spcPts val="105"/>
              </a:spcBef>
            </a:pPr>
            <a:r>
              <a:rPr spc="-75" dirty="0"/>
              <a:t>ATANASIO</a:t>
            </a:r>
          </a:p>
        </p:txBody>
      </p:sp>
      <p:sp>
        <p:nvSpPr>
          <p:cNvPr id="3" name="object 3"/>
          <p:cNvSpPr txBox="1">
            <a:spLocks noGrp="1"/>
          </p:cNvSpPr>
          <p:nvPr>
            <p:ph idx="1"/>
          </p:nvPr>
        </p:nvSpPr>
        <p:spPr>
          <a:xfrm>
            <a:off x="304800" y="1242505"/>
            <a:ext cx="6934200" cy="5549852"/>
          </a:xfrm>
          <a:prstGeom prst="rect">
            <a:avLst/>
          </a:prstGeom>
        </p:spPr>
        <p:txBody>
          <a:bodyPr vert="horz" wrap="square" lIns="0" tIns="61594" rIns="0" bIns="0" rtlCol="0">
            <a:spAutoFit/>
          </a:bodyPr>
          <a:lstStyle/>
          <a:p>
            <a:pPr marL="12700" marR="5080" indent="0">
              <a:lnSpc>
                <a:spcPct val="90000"/>
              </a:lnSpc>
              <a:spcBef>
                <a:spcPts val="484"/>
              </a:spcBef>
              <a:buNone/>
            </a:pPr>
            <a:r>
              <a:rPr sz="3600" dirty="0">
                <a:solidFill>
                  <a:schemeClr val="tx1"/>
                </a:solidFill>
                <a:latin typeface="Nunito" panose="00000500000000000000" pitchFamily="2" charset="0"/>
              </a:rPr>
              <a:t>”La Escritura ha propuesto tales ilustraciones e imágenes, para que, </a:t>
            </a:r>
            <a:r>
              <a:rPr sz="3600" dirty="0">
                <a:solidFill>
                  <a:srgbClr val="FFFF00"/>
                </a:solidFill>
                <a:latin typeface="Nunito" panose="00000500000000000000" pitchFamily="2" charset="0"/>
              </a:rPr>
              <a:t>considerando la incapacidad de la naturaleza humana para comprender a Dios, podamos formarnos ideas incluso a partir de ellas, por pobres y vagamente que sean, y hasta donde sea posible</a:t>
            </a:r>
            <a:r>
              <a:rPr sz="3600" dirty="0">
                <a:solidFill>
                  <a:schemeClr val="tx1"/>
                </a:solidFill>
                <a:latin typeface="Nunito" panose="00000500000000000000" pitchFamily="2" charset="0"/>
              </a:rPr>
              <a:t>”</a:t>
            </a:r>
          </a:p>
          <a:p>
            <a:pPr marL="55880" indent="0">
              <a:lnSpc>
                <a:spcPct val="100000"/>
              </a:lnSpc>
              <a:spcBef>
                <a:spcPts val="1815"/>
              </a:spcBef>
              <a:buNone/>
            </a:pPr>
            <a:r>
              <a:rPr dirty="0">
                <a:solidFill>
                  <a:schemeClr val="tx1"/>
                </a:solidFill>
                <a:latin typeface="Nunito" panose="00000500000000000000" pitchFamily="2" charset="0"/>
              </a:rPr>
              <a:t>(NPNF2,  Vol. 4, Atanasio,  Cuatro discursos contra los</a:t>
            </a:r>
          </a:p>
          <a:p>
            <a:pPr marL="179705" indent="0">
              <a:lnSpc>
                <a:spcPct val="100000"/>
              </a:lnSpc>
              <a:spcBef>
                <a:spcPts val="45"/>
              </a:spcBef>
              <a:buNone/>
            </a:pPr>
            <a:r>
              <a:rPr dirty="0">
                <a:solidFill>
                  <a:schemeClr val="tx1"/>
                </a:solidFill>
                <a:latin typeface="Nunito" panose="00000500000000000000" pitchFamily="2" charset="0"/>
              </a:rPr>
              <a:t>arrianos,  Discurso II, Capítulo XVIII, Sección 32).</a:t>
            </a:r>
          </a:p>
        </p:txBody>
      </p:sp>
      <p:pic>
        <p:nvPicPr>
          <p:cNvPr id="4" name="object 4"/>
          <p:cNvPicPr/>
          <p:nvPr/>
        </p:nvPicPr>
        <p:blipFill>
          <a:blip r:embed="rId2" cstate="print"/>
          <a:stretch>
            <a:fillRect/>
          </a:stretch>
        </p:blipFill>
        <p:spPr>
          <a:xfrm>
            <a:off x="7537450" y="-62"/>
            <a:ext cx="4654550" cy="67976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4B68806-AF1A-24D6-4214-A912883FD1E0}"/>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707542" y="-7374"/>
            <a:ext cx="8534400" cy="1507067"/>
          </a:xfrm>
          <a:prstGeom prst="rect">
            <a:avLst/>
          </a:prstGeom>
        </p:spPr>
        <p:txBody>
          <a:bodyPr vert="horz" wrap="square" lIns="0" tIns="172415" rIns="0" bIns="0" rtlCol="0">
            <a:spAutoFit/>
          </a:bodyPr>
          <a:lstStyle/>
          <a:p>
            <a:pPr marL="1145540">
              <a:lnSpc>
                <a:spcPct val="100000"/>
              </a:lnSpc>
              <a:spcBef>
                <a:spcPts val="105"/>
              </a:spcBef>
            </a:pPr>
            <a:r>
              <a:rPr spc="-40" dirty="0"/>
              <a:t>LACTANCIO</a:t>
            </a:r>
          </a:p>
        </p:txBody>
      </p:sp>
      <p:sp>
        <p:nvSpPr>
          <p:cNvPr id="3" name="object 3"/>
          <p:cNvSpPr txBox="1"/>
          <p:nvPr/>
        </p:nvSpPr>
        <p:spPr>
          <a:xfrm>
            <a:off x="397865" y="1587500"/>
            <a:ext cx="6345555" cy="3587115"/>
          </a:xfrm>
          <a:prstGeom prst="rect">
            <a:avLst/>
          </a:prstGeom>
        </p:spPr>
        <p:txBody>
          <a:bodyPr vert="horz" wrap="square" lIns="0" tIns="61594" rIns="0" bIns="0" rtlCol="0">
            <a:spAutoFit/>
          </a:bodyPr>
          <a:lstStyle/>
          <a:p>
            <a:pPr marL="12700" marR="5080">
              <a:lnSpc>
                <a:spcPct val="90000"/>
              </a:lnSpc>
              <a:spcBef>
                <a:spcPts val="484"/>
              </a:spcBef>
            </a:pPr>
            <a:r>
              <a:rPr sz="3200" spc="140" dirty="0">
                <a:solidFill>
                  <a:srgbClr val="FFFFFF"/>
                </a:solidFill>
                <a:latin typeface="Times New Roman"/>
                <a:cs typeface="Times New Roman"/>
              </a:rPr>
              <a:t>“Porque</a:t>
            </a:r>
            <a:r>
              <a:rPr sz="3200" spc="-40" dirty="0">
                <a:solidFill>
                  <a:srgbClr val="FFFFFF"/>
                </a:solidFill>
                <a:latin typeface="Times New Roman"/>
                <a:cs typeface="Times New Roman"/>
              </a:rPr>
              <a:t> </a:t>
            </a:r>
            <a:r>
              <a:rPr sz="3200" spc="195" dirty="0">
                <a:solidFill>
                  <a:srgbClr val="FFFFFF"/>
                </a:solidFill>
                <a:latin typeface="Times New Roman"/>
                <a:cs typeface="Times New Roman"/>
              </a:rPr>
              <a:t>ésta</a:t>
            </a:r>
            <a:r>
              <a:rPr sz="3200" spc="-10" dirty="0">
                <a:solidFill>
                  <a:srgbClr val="FFFFFF"/>
                </a:solidFill>
                <a:latin typeface="Times New Roman"/>
                <a:cs typeface="Times New Roman"/>
              </a:rPr>
              <a:t> </a:t>
            </a:r>
            <a:r>
              <a:rPr sz="3200" spc="145" dirty="0">
                <a:solidFill>
                  <a:srgbClr val="FFFFFF"/>
                </a:solidFill>
                <a:latin typeface="Times New Roman"/>
                <a:cs typeface="Times New Roman"/>
              </a:rPr>
              <a:t>es</a:t>
            </a:r>
            <a:r>
              <a:rPr sz="3200" spc="-10" dirty="0">
                <a:solidFill>
                  <a:srgbClr val="FFFFFF"/>
                </a:solidFill>
                <a:latin typeface="Times New Roman"/>
                <a:cs typeface="Times New Roman"/>
              </a:rPr>
              <a:t> </a:t>
            </a:r>
            <a:r>
              <a:rPr sz="3200" spc="150" dirty="0">
                <a:solidFill>
                  <a:srgbClr val="FFFFFF"/>
                </a:solidFill>
                <a:latin typeface="Times New Roman"/>
                <a:cs typeface="Times New Roman"/>
              </a:rPr>
              <a:t>sobre</a:t>
            </a:r>
            <a:r>
              <a:rPr sz="3200" spc="-30" dirty="0">
                <a:solidFill>
                  <a:srgbClr val="FFFFFF"/>
                </a:solidFill>
                <a:latin typeface="Times New Roman"/>
                <a:cs typeface="Times New Roman"/>
              </a:rPr>
              <a:t> </a:t>
            </a:r>
            <a:r>
              <a:rPr sz="3200" spc="195" dirty="0">
                <a:solidFill>
                  <a:srgbClr val="FFFFFF"/>
                </a:solidFill>
                <a:latin typeface="Times New Roman"/>
                <a:cs typeface="Times New Roman"/>
              </a:rPr>
              <a:t>todo</a:t>
            </a:r>
            <a:r>
              <a:rPr sz="3200" spc="-10" dirty="0">
                <a:solidFill>
                  <a:srgbClr val="FFFFFF"/>
                </a:solidFill>
                <a:latin typeface="Times New Roman"/>
                <a:cs typeface="Times New Roman"/>
              </a:rPr>
              <a:t> </a:t>
            </a:r>
            <a:r>
              <a:rPr sz="3200" spc="125" dirty="0">
                <a:solidFill>
                  <a:srgbClr val="FFFFFF"/>
                </a:solidFill>
                <a:latin typeface="Times New Roman"/>
                <a:cs typeface="Times New Roman"/>
              </a:rPr>
              <a:t>la</a:t>
            </a:r>
            <a:r>
              <a:rPr sz="3200" spc="-10" dirty="0">
                <a:solidFill>
                  <a:srgbClr val="FFFFFF"/>
                </a:solidFill>
                <a:latin typeface="Times New Roman"/>
                <a:cs typeface="Times New Roman"/>
              </a:rPr>
              <a:t> </a:t>
            </a:r>
            <a:r>
              <a:rPr sz="3200" spc="145" dirty="0">
                <a:solidFill>
                  <a:srgbClr val="FFFFFF"/>
                </a:solidFill>
                <a:latin typeface="Times New Roman"/>
                <a:cs typeface="Times New Roman"/>
              </a:rPr>
              <a:t>causa </a:t>
            </a:r>
            <a:r>
              <a:rPr sz="3200" spc="170" dirty="0">
                <a:solidFill>
                  <a:srgbClr val="FFFFFF"/>
                </a:solidFill>
                <a:latin typeface="Times New Roman"/>
                <a:cs typeface="Times New Roman"/>
              </a:rPr>
              <a:t>por</a:t>
            </a:r>
            <a:r>
              <a:rPr sz="3200" spc="-20" dirty="0">
                <a:solidFill>
                  <a:srgbClr val="FFFFFF"/>
                </a:solidFill>
                <a:latin typeface="Times New Roman"/>
                <a:cs typeface="Times New Roman"/>
              </a:rPr>
              <a:t> </a:t>
            </a:r>
            <a:r>
              <a:rPr sz="3200" spc="125" dirty="0">
                <a:solidFill>
                  <a:srgbClr val="FFFFFF"/>
                </a:solidFill>
                <a:latin typeface="Times New Roman"/>
                <a:cs typeface="Times New Roman"/>
              </a:rPr>
              <a:t>la</a:t>
            </a:r>
            <a:r>
              <a:rPr sz="3200" spc="-35"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25" dirty="0">
                <a:solidFill>
                  <a:srgbClr val="FFFFFF"/>
                </a:solidFill>
                <a:latin typeface="Times New Roman"/>
                <a:cs typeface="Times New Roman"/>
              </a:rPr>
              <a:t> </a:t>
            </a:r>
            <a:r>
              <a:rPr sz="3200" spc="130" dirty="0">
                <a:solidFill>
                  <a:srgbClr val="FFFFFF"/>
                </a:solidFill>
                <a:latin typeface="Times New Roman"/>
                <a:cs typeface="Times New Roman"/>
              </a:rPr>
              <a:t>las</a:t>
            </a:r>
            <a:r>
              <a:rPr sz="3200" spc="-20" dirty="0">
                <a:solidFill>
                  <a:srgbClr val="FFFFFF"/>
                </a:solidFill>
                <a:latin typeface="Times New Roman"/>
                <a:cs typeface="Times New Roman"/>
              </a:rPr>
              <a:t> </a:t>
            </a:r>
            <a:r>
              <a:rPr sz="3200" spc="120" dirty="0">
                <a:solidFill>
                  <a:srgbClr val="FFFFFF"/>
                </a:solidFill>
                <a:latin typeface="Times New Roman"/>
                <a:cs typeface="Times New Roman"/>
              </a:rPr>
              <a:t>Sagradas</a:t>
            </a:r>
            <a:r>
              <a:rPr sz="3200" spc="-50" dirty="0">
                <a:solidFill>
                  <a:srgbClr val="FFFFFF"/>
                </a:solidFill>
                <a:latin typeface="Times New Roman"/>
                <a:cs typeface="Times New Roman"/>
              </a:rPr>
              <a:t> </a:t>
            </a:r>
            <a:r>
              <a:rPr sz="3200" spc="114" dirty="0">
                <a:solidFill>
                  <a:srgbClr val="FFFFFF"/>
                </a:solidFill>
                <a:latin typeface="Times New Roman"/>
                <a:cs typeface="Times New Roman"/>
              </a:rPr>
              <a:t>Escrituras </a:t>
            </a:r>
            <a:r>
              <a:rPr sz="3200" spc="155" dirty="0">
                <a:solidFill>
                  <a:srgbClr val="FFFFFF"/>
                </a:solidFill>
                <a:latin typeface="Times New Roman"/>
                <a:cs typeface="Times New Roman"/>
              </a:rPr>
              <a:t>carecen</a:t>
            </a:r>
            <a:r>
              <a:rPr sz="3200" spc="-35" dirty="0">
                <a:solidFill>
                  <a:srgbClr val="FFFFFF"/>
                </a:solidFill>
                <a:latin typeface="Times New Roman"/>
                <a:cs typeface="Times New Roman"/>
              </a:rPr>
              <a:t> </a:t>
            </a:r>
            <a:r>
              <a:rPr sz="3200" spc="180" dirty="0">
                <a:solidFill>
                  <a:srgbClr val="FFFFFF"/>
                </a:solidFill>
                <a:latin typeface="Times New Roman"/>
                <a:cs typeface="Times New Roman"/>
              </a:rPr>
              <a:t>de</a:t>
            </a:r>
            <a:r>
              <a:rPr sz="3200" spc="-10" dirty="0">
                <a:solidFill>
                  <a:srgbClr val="FFFFFF"/>
                </a:solidFill>
                <a:latin typeface="Times New Roman"/>
                <a:cs typeface="Times New Roman"/>
              </a:rPr>
              <a:t> </a:t>
            </a:r>
            <a:r>
              <a:rPr sz="3200" spc="150" dirty="0">
                <a:solidFill>
                  <a:srgbClr val="FFFFFF"/>
                </a:solidFill>
                <a:latin typeface="Times New Roman"/>
                <a:cs typeface="Times New Roman"/>
              </a:rPr>
              <a:t>crédito</a:t>
            </a:r>
            <a:r>
              <a:rPr sz="3200" spc="-25" dirty="0">
                <a:solidFill>
                  <a:srgbClr val="FFFFFF"/>
                </a:solidFill>
                <a:latin typeface="Times New Roman"/>
                <a:cs typeface="Times New Roman"/>
              </a:rPr>
              <a:t> </a:t>
            </a:r>
            <a:r>
              <a:rPr sz="3200" spc="215" dirty="0">
                <a:solidFill>
                  <a:srgbClr val="FFFFFF"/>
                </a:solidFill>
                <a:latin typeface="Times New Roman"/>
                <a:cs typeface="Times New Roman"/>
              </a:rPr>
              <a:t>entre</a:t>
            </a:r>
            <a:r>
              <a:rPr sz="3200" spc="-10" dirty="0">
                <a:solidFill>
                  <a:srgbClr val="FFFFFF"/>
                </a:solidFill>
                <a:latin typeface="Times New Roman"/>
                <a:cs typeface="Times New Roman"/>
              </a:rPr>
              <a:t> </a:t>
            </a:r>
            <a:r>
              <a:rPr sz="3200" spc="110" dirty="0">
                <a:solidFill>
                  <a:srgbClr val="FFFFFF"/>
                </a:solidFill>
                <a:latin typeface="Times New Roman"/>
                <a:cs typeface="Times New Roman"/>
              </a:rPr>
              <a:t>los</a:t>
            </a:r>
            <a:r>
              <a:rPr sz="3200" spc="-15" dirty="0">
                <a:solidFill>
                  <a:srgbClr val="FFFFFF"/>
                </a:solidFill>
                <a:latin typeface="Times New Roman"/>
                <a:cs typeface="Times New Roman"/>
              </a:rPr>
              <a:t> </a:t>
            </a:r>
            <a:r>
              <a:rPr sz="3200" spc="130" dirty="0">
                <a:solidFill>
                  <a:srgbClr val="FFFFFF"/>
                </a:solidFill>
                <a:latin typeface="Times New Roman"/>
                <a:cs typeface="Times New Roman"/>
              </a:rPr>
              <a:t>sabios </a:t>
            </a:r>
            <a:r>
              <a:rPr sz="3200" dirty="0">
                <a:solidFill>
                  <a:srgbClr val="FFFFFF"/>
                </a:solidFill>
                <a:latin typeface="Times New Roman"/>
                <a:cs typeface="Times New Roman"/>
              </a:rPr>
              <a:t>y</a:t>
            </a:r>
            <a:r>
              <a:rPr sz="3200" spc="-15" dirty="0">
                <a:solidFill>
                  <a:srgbClr val="FFFFFF"/>
                </a:solidFill>
                <a:latin typeface="Times New Roman"/>
                <a:cs typeface="Times New Roman"/>
              </a:rPr>
              <a:t> </a:t>
            </a:r>
            <a:r>
              <a:rPr sz="3200" spc="110" dirty="0">
                <a:solidFill>
                  <a:srgbClr val="FFFFFF"/>
                </a:solidFill>
                <a:latin typeface="Times New Roman"/>
                <a:cs typeface="Times New Roman"/>
              </a:rPr>
              <a:t>los</a:t>
            </a:r>
            <a:r>
              <a:rPr sz="3200" spc="-15" dirty="0">
                <a:solidFill>
                  <a:srgbClr val="FFFFFF"/>
                </a:solidFill>
                <a:latin typeface="Times New Roman"/>
                <a:cs typeface="Times New Roman"/>
              </a:rPr>
              <a:t> </a:t>
            </a:r>
            <a:r>
              <a:rPr sz="3200" spc="165" dirty="0">
                <a:solidFill>
                  <a:srgbClr val="FFFFFF"/>
                </a:solidFill>
                <a:latin typeface="Times New Roman"/>
                <a:cs typeface="Times New Roman"/>
              </a:rPr>
              <a:t>doctos</a:t>
            </a:r>
            <a:r>
              <a:rPr sz="3200" spc="-15" dirty="0">
                <a:solidFill>
                  <a:srgbClr val="FFFFFF"/>
                </a:solidFill>
                <a:latin typeface="Times New Roman"/>
                <a:cs typeface="Times New Roman"/>
              </a:rPr>
              <a:t> </a:t>
            </a:r>
            <a:r>
              <a:rPr sz="3200" dirty="0">
                <a:solidFill>
                  <a:srgbClr val="FFFFFF"/>
                </a:solidFill>
                <a:latin typeface="Times New Roman"/>
                <a:cs typeface="Times New Roman"/>
              </a:rPr>
              <a:t>y</a:t>
            </a:r>
            <a:r>
              <a:rPr sz="3200" spc="-30" dirty="0">
                <a:solidFill>
                  <a:srgbClr val="FFFFFF"/>
                </a:solidFill>
                <a:latin typeface="Times New Roman"/>
                <a:cs typeface="Times New Roman"/>
              </a:rPr>
              <a:t> </a:t>
            </a:r>
            <a:r>
              <a:rPr sz="3200" spc="120" dirty="0">
                <a:solidFill>
                  <a:srgbClr val="FFFFFF"/>
                </a:solidFill>
                <a:latin typeface="Times New Roman"/>
                <a:cs typeface="Times New Roman"/>
              </a:rPr>
              <a:t>los</a:t>
            </a:r>
            <a:r>
              <a:rPr sz="3200" spc="-15" dirty="0">
                <a:solidFill>
                  <a:srgbClr val="FFFFFF"/>
                </a:solidFill>
                <a:latin typeface="Times New Roman"/>
                <a:cs typeface="Times New Roman"/>
              </a:rPr>
              <a:t> </a:t>
            </a:r>
            <a:r>
              <a:rPr sz="3200" spc="155" dirty="0">
                <a:solidFill>
                  <a:srgbClr val="FFFFFF"/>
                </a:solidFill>
                <a:latin typeface="Times New Roman"/>
                <a:cs typeface="Times New Roman"/>
              </a:rPr>
              <a:t>príncipes</a:t>
            </a:r>
            <a:r>
              <a:rPr sz="3200" spc="-20" dirty="0">
                <a:solidFill>
                  <a:srgbClr val="FFFFFF"/>
                </a:solidFill>
                <a:latin typeface="Times New Roman"/>
                <a:cs typeface="Times New Roman"/>
              </a:rPr>
              <a:t> </a:t>
            </a:r>
            <a:r>
              <a:rPr sz="3200" spc="180" dirty="0">
                <a:solidFill>
                  <a:srgbClr val="FFFFFF"/>
                </a:solidFill>
                <a:latin typeface="Times New Roman"/>
                <a:cs typeface="Times New Roman"/>
              </a:rPr>
              <a:t>de</a:t>
            </a:r>
            <a:r>
              <a:rPr sz="3200" spc="-15" dirty="0">
                <a:solidFill>
                  <a:srgbClr val="FFFFFF"/>
                </a:solidFill>
                <a:latin typeface="Times New Roman"/>
                <a:cs typeface="Times New Roman"/>
              </a:rPr>
              <a:t> </a:t>
            </a:r>
            <a:r>
              <a:rPr sz="3200" spc="175" dirty="0">
                <a:solidFill>
                  <a:srgbClr val="FFFFFF"/>
                </a:solidFill>
                <a:latin typeface="Times New Roman"/>
                <a:cs typeface="Times New Roman"/>
              </a:rPr>
              <a:t>este </a:t>
            </a:r>
            <a:r>
              <a:rPr sz="3200" spc="204" dirty="0">
                <a:solidFill>
                  <a:srgbClr val="FFFFFF"/>
                </a:solidFill>
                <a:latin typeface="Times New Roman"/>
                <a:cs typeface="Times New Roman"/>
              </a:rPr>
              <a:t>mundo,</a:t>
            </a:r>
            <a:r>
              <a:rPr sz="3200" spc="-155" dirty="0">
                <a:solidFill>
                  <a:srgbClr val="FFFFFF"/>
                </a:solidFill>
                <a:latin typeface="Times New Roman"/>
                <a:cs typeface="Times New Roman"/>
              </a:rPr>
              <a:t> </a:t>
            </a:r>
            <a:r>
              <a:rPr sz="3200" spc="175" dirty="0">
                <a:solidFill>
                  <a:srgbClr val="FFFF00"/>
                </a:solidFill>
                <a:latin typeface="Times New Roman"/>
                <a:cs typeface="Times New Roman"/>
              </a:rPr>
              <a:t>porque</a:t>
            </a:r>
            <a:r>
              <a:rPr sz="3200" spc="-15" dirty="0">
                <a:solidFill>
                  <a:srgbClr val="FFFF00"/>
                </a:solidFill>
                <a:latin typeface="Times New Roman"/>
                <a:cs typeface="Times New Roman"/>
              </a:rPr>
              <a:t> </a:t>
            </a:r>
            <a:r>
              <a:rPr sz="3200" spc="120" dirty="0">
                <a:solidFill>
                  <a:srgbClr val="FFFF00"/>
                </a:solidFill>
                <a:latin typeface="Times New Roman"/>
                <a:cs typeface="Times New Roman"/>
              </a:rPr>
              <a:t>los</a:t>
            </a:r>
            <a:r>
              <a:rPr sz="3200" spc="-5" dirty="0">
                <a:solidFill>
                  <a:srgbClr val="FFFF00"/>
                </a:solidFill>
                <a:latin typeface="Times New Roman"/>
                <a:cs typeface="Times New Roman"/>
              </a:rPr>
              <a:t> </a:t>
            </a:r>
            <a:r>
              <a:rPr sz="3200" spc="150" dirty="0">
                <a:solidFill>
                  <a:srgbClr val="FFFF00"/>
                </a:solidFill>
                <a:latin typeface="Times New Roman"/>
                <a:cs typeface="Times New Roman"/>
              </a:rPr>
              <a:t>profetas </a:t>
            </a:r>
            <a:r>
              <a:rPr sz="3200" spc="180" dirty="0">
                <a:solidFill>
                  <a:srgbClr val="FFFF00"/>
                </a:solidFill>
                <a:latin typeface="Times New Roman"/>
                <a:cs typeface="Times New Roman"/>
              </a:rPr>
              <a:t>hablaron</a:t>
            </a:r>
            <a:r>
              <a:rPr sz="3200" spc="-60" dirty="0">
                <a:solidFill>
                  <a:srgbClr val="FFFF00"/>
                </a:solidFill>
                <a:latin typeface="Times New Roman"/>
                <a:cs typeface="Times New Roman"/>
              </a:rPr>
              <a:t> </a:t>
            </a:r>
            <a:r>
              <a:rPr sz="3200" spc="240" dirty="0">
                <a:solidFill>
                  <a:srgbClr val="FFFF00"/>
                </a:solidFill>
                <a:latin typeface="Times New Roman"/>
                <a:cs typeface="Times New Roman"/>
              </a:rPr>
              <a:t>en</a:t>
            </a:r>
            <a:r>
              <a:rPr sz="3200" spc="-20" dirty="0">
                <a:solidFill>
                  <a:srgbClr val="FFFF00"/>
                </a:solidFill>
                <a:latin typeface="Times New Roman"/>
                <a:cs typeface="Times New Roman"/>
              </a:rPr>
              <a:t> </a:t>
            </a:r>
            <a:r>
              <a:rPr sz="3200" spc="270" dirty="0">
                <a:solidFill>
                  <a:srgbClr val="FFFF00"/>
                </a:solidFill>
                <a:latin typeface="Times New Roman"/>
                <a:cs typeface="Times New Roman"/>
              </a:rPr>
              <a:t>un</a:t>
            </a:r>
            <a:r>
              <a:rPr sz="3200" spc="-20" dirty="0">
                <a:solidFill>
                  <a:srgbClr val="FFFF00"/>
                </a:solidFill>
                <a:latin typeface="Times New Roman"/>
                <a:cs typeface="Times New Roman"/>
              </a:rPr>
              <a:t> </a:t>
            </a:r>
            <a:r>
              <a:rPr sz="3200" spc="155" dirty="0">
                <a:solidFill>
                  <a:srgbClr val="FFFF00"/>
                </a:solidFill>
                <a:latin typeface="Times New Roman"/>
                <a:cs typeface="Times New Roman"/>
              </a:rPr>
              <a:t>lenguaje</a:t>
            </a:r>
            <a:r>
              <a:rPr sz="3200" spc="-20" dirty="0">
                <a:solidFill>
                  <a:srgbClr val="FFFF00"/>
                </a:solidFill>
                <a:latin typeface="Times New Roman"/>
                <a:cs typeface="Times New Roman"/>
              </a:rPr>
              <a:t> </a:t>
            </a:r>
            <a:r>
              <a:rPr sz="3200" spc="185" dirty="0">
                <a:solidFill>
                  <a:srgbClr val="FFFF00"/>
                </a:solidFill>
                <a:latin typeface="Times New Roman"/>
                <a:cs typeface="Times New Roman"/>
              </a:rPr>
              <a:t>común</a:t>
            </a:r>
            <a:r>
              <a:rPr sz="3200" spc="-10" dirty="0">
                <a:solidFill>
                  <a:srgbClr val="FFFF00"/>
                </a:solidFill>
                <a:latin typeface="Times New Roman"/>
                <a:cs typeface="Times New Roman"/>
              </a:rPr>
              <a:t> </a:t>
            </a:r>
            <a:r>
              <a:rPr sz="3200" spc="-50" dirty="0">
                <a:solidFill>
                  <a:srgbClr val="FFFF00"/>
                </a:solidFill>
                <a:latin typeface="Times New Roman"/>
                <a:cs typeface="Times New Roman"/>
              </a:rPr>
              <a:t>y </a:t>
            </a:r>
            <a:r>
              <a:rPr sz="3200" spc="125" dirty="0">
                <a:solidFill>
                  <a:srgbClr val="FFFF00"/>
                </a:solidFill>
                <a:latin typeface="Times New Roman"/>
                <a:cs typeface="Times New Roman"/>
              </a:rPr>
              <a:t>sencillo,</a:t>
            </a:r>
            <a:r>
              <a:rPr sz="3200" spc="-140" dirty="0">
                <a:solidFill>
                  <a:srgbClr val="FFFF00"/>
                </a:solidFill>
                <a:latin typeface="Times New Roman"/>
                <a:cs typeface="Times New Roman"/>
              </a:rPr>
              <a:t> </a:t>
            </a:r>
            <a:r>
              <a:rPr sz="3200" spc="140" dirty="0">
                <a:solidFill>
                  <a:srgbClr val="FFFF00"/>
                </a:solidFill>
                <a:latin typeface="Times New Roman"/>
                <a:cs typeface="Times New Roman"/>
              </a:rPr>
              <a:t>como</a:t>
            </a:r>
            <a:r>
              <a:rPr sz="3200" spc="-10" dirty="0">
                <a:solidFill>
                  <a:srgbClr val="FFFF00"/>
                </a:solidFill>
                <a:latin typeface="Times New Roman"/>
                <a:cs typeface="Times New Roman"/>
              </a:rPr>
              <a:t> </a:t>
            </a:r>
            <a:r>
              <a:rPr sz="3200" spc="105" dirty="0">
                <a:solidFill>
                  <a:srgbClr val="FFFF00"/>
                </a:solidFill>
                <a:latin typeface="Times New Roman"/>
                <a:cs typeface="Times New Roman"/>
              </a:rPr>
              <a:t>si</a:t>
            </a:r>
            <a:r>
              <a:rPr sz="3200" spc="-5" dirty="0">
                <a:solidFill>
                  <a:srgbClr val="FFFF00"/>
                </a:solidFill>
                <a:latin typeface="Times New Roman"/>
                <a:cs typeface="Times New Roman"/>
              </a:rPr>
              <a:t> </a:t>
            </a:r>
            <a:r>
              <a:rPr sz="3200" spc="190" dirty="0">
                <a:solidFill>
                  <a:srgbClr val="FFFF00"/>
                </a:solidFill>
                <a:latin typeface="Times New Roman"/>
                <a:cs typeface="Times New Roman"/>
              </a:rPr>
              <a:t>hablaran</a:t>
            </a:r>
            <a:r>
              <a:rPr sz="3200" spc="-45" dirty="0">
                <a:solidFill>
                  <a:srgbClr val="FFFF00"/>
                </a:solidFill>
                <a:latin typeface="Times New Roman"/>
                <a:cs typeface="Times New Roman"/>
              </a:rPr>
              <a:t> </a:t>
            </a:r>
            <a:r>
              <a:rPr sz="3200" spc="100" dirty="0">
                <a:solidFill>
                  <a:srgbClr val="FFFF00"/>
                </a:solidFill>
                <a:latin typeface="Times New Roman"/>
                <a:cs typeface="Times New Roman"/>
              </a:rPr>
              <a:t>al </a:t>
            </a:r>
            <a:r>
              <a:rPr sz="3200" spc="125" dirty="0">
                <a:solidFill>
                  <a:srgbClr val="FFFF00"/>
                </a:solidFill>
                <a:latin typeface="Times New Roman"/>
                <a:cs typeface="Times New Roman"/>
              </a:rPr>
              <a:t>pueblo”</a:t>
            </a:r>
            <a:endParaRPr sz="3200">
              <a:latin typeface="Times New Roman"/>
              <a:cs typeface="Times New Roman"/>
            </a:endParaRPr>
          </a:p>
        </p:txBody>
      </p:sp>
      <p:sp>
        <p:nvSpPr>
          <p:cNvPr id="4" name="object 4"/>
          <p:cNvSpPr txBox="1"/>
          <p:nvPr/>
        </p:nvSpPr>
        <p:spPr>
          <a:xfrm>
            <a:off x="707542" y="5825134"/>
            <a:ext cx="5882005" cy="543560"/>
          </a:xfrm>
          <a:prstGeom prst="rect">
            <a:avLst/>
          </a:prstGeom>
        </p:spPr>
        <p:txBody>
          <a:bodyPr vert="horz" wrap="square" lIns="0" tIns="46355" rIns="0" bIns="0" rtlCol="0">
            <a:spAutoFit/>
          </a:bodyPr>
          <a:lstStyle/>
          <a:p>
            <a:pPr marL="2359025" marR="5080" indent="-2346960">
              <a:lnSpc>
                <a:spcPts val="1920"/>
              </a:lnSpc>
              <a:spcBef>
                <a:spcPts val="365"/>
              </a:spcBef>
            </a:pPr>
            <a:r>
              <a:rPr sz="1800" dirty="0">
                <a:solidFill>
                  <a:srgbClr val="FFFFFF"/>
                </a:solidFill>
                <a:latin typeface="Times New Roman"/>
                <a:cs typeface="Times New Roman"/>
              </a:rPr>
              <a:t>(</a:t>
            </a:r>
            <a:r>
              <a:rPr sz="1800" i="1" dirty="0">
                <a:solidFill>
                  <a:srgbClr val="FFFFFF"/>
                </a:solidFill>
                <a:latin typeface="Times New Roman"/>
                <a:cs typeface="Times New Roman"/>
              </a:rPr>
              <a:t>ANF</a:t>
            </a:r>
            <a:r>
              <a:rPr sz="1800" i="1" spc="15" dirty="0">
                <a:solidFill>
                  <a:srgbClr val="FFFFFF"/>
                </a:solidFill>
                <a:latin typeface="Times New Roman"/>
                <a:cs typeface="Times New Roman"/>
              </a:rPr>
              <a:t> </a:t>
            </a:r>
            <a:r>
              <a:rPr sz="1800" spc="55" dirty="0">
                <a:solidFill>
                  <a:srgbClr val="FFFFFF"/>
                </a:solidFill>
                <a:latin typeface="Times New Roman"/>
                <a:cs typeface="Times New Roman"/>
              </a:rPr>
              <a:t>,</a:t>
            </a:r>
            <a:r>
              <a:rPr sz="1800" spc="-50" dirty="0">
                <a:solidFill>
                  <a:srgbClr val="FFFFFF"/>
                </a:solidFill>
                <a:latin typeface="Times New Roman"/>
                <a:cs typeface="Times New Roman"/>
              </a:rPr>
              <a:t> </a:t>
            </a:r>
            <a:r>
              <a:rPr sz="1800" spc="-20" dirty="0">
                <a:solidFill>
                  <a:srgbClr val="FFFFFF"/>
                </a:solidFill>
                <a:latin typeface="Times New Roman"/>
                <a:cs typeface="Times New Roman"/>
              </a:rPr>
              <a:t>Vol.</a:t>
            </a:r>
            <a:r>
              <a:rPr sz="1800" spc="10" dirty="0">
                <a:solidFill>
                  <a:srgbClr val="FFFFFF"/>
                </a:solidFill>
                <a:latin typeface="Times New Roman"/>
                <a:cs typeface="Times New Roman"/>
              </a:rPr>
              <a:t> </a:t>
            </a:r>
            <a:r>
              <a:rPr sz="1800" spc="-40" dirty="0">
                <a:solidFill>
                  <a:srgbClr val="FFFFFF"/>
                </a:solidFill>
                <a:latin typeface="Times New Roman"/>
                <a:cs typeface="Times New Roman"/>
              </a:rPr>
              <a:t>7,</a:t>
            </a:r>
            <a:r>
              <a:rPr sz="1800" spc="15" dirty="0">
                <a:solidFill>
                  <a:srgbClr val="FFFFFF"/>
                </a:solidFill>
                <a:latin typeface="Times New Roman"/>
                <a:cs typeface="Times New Roman"/>
              </a:rPr>
              <a:t> </a:t>
            </a:r>
            <a:r>
              <a:rPr sz="1800" spc="65" dirty="0">
                <a:solidFill>
                  <a:srgbClr val="FFFFFF"/>
                </a:solidFill>
                <a:latin typeface="Times New Roman"/>
                <a:cs typeface="Times New Roman"/>
              </a:rPr>
              <a:t>Lactancio,  </a:t>
            </a:r>
            <a:r>
              <a:rPr sz="1800" i="1" dirty="0">
                <a:solidFill>
                  <a:srgbClr val="FFFFFF"/>
                </a:solidFill>
                <a:latin typeface="Times New Roman"/>
                <a:cs typeface="Times New Roman"/>
              </a:rPr>
              <a:t>Las</a:t>
            </a:r>
            <a:r>
              <a:rPr sz="1800" i="1" spc="105" dirty="0">
                <a:solidFill>
                  <a:srgbClr val="FFFFFF"/>
                </a:solidFill>
                <a:latin typeface="Times New Roman"/>
                <a:cs typeface="Times New Roman"/>
              </a:rPr>
              <a:t> </a:t>
            </a:r>
            <a:r>
              <a:rPr sz="1800" i="1" dirty="0">
                <a:solidFill>
                  <a:srgbClr val="FFFFFF"/>
                </a:solidFill>
                <a:latin typeface="Times New Roman"/>
                <a:cs typeface="Times New Roman"/>
              </a:rPr>
              <a:t>Instituciones</a:t>
            </a:r>
            <a:r>
              <a:rPr sz="1800" i="1" spc="75" dirty="0">
                <a:solidFill>
                  <a:srgbClr val="FFFFFF"/>
                </a:solidFill>
                <a:latin typeface="Times New Roman"/>
                <a:cs typeface="Times New Roman"/>
              </a:rPr>
              <a:t> </a:t>
            </a:r>
            <a:r>
              <a:rPr sz="1800" i="1" dirty="0">
                <a:solidFill>
                  <a:srgbClr val="FFFFFF"/>
                </a:solidFill>
                <a:latin typeface="Times New Roman"/>
                <a:cs typeface="Times New Roman"/>
              </a:rPr>
              <a:t>Divinas,</a:t>
            </a:r>
            <a:r>
              <a:rPr sz="1800" i="1" spc="55" dirty="0">
                <a:solidFill>
                  <a:srgbClr val="FFFFFF"/>
                </a:solidFill>
                <a:latin typeface="Times New Roman"/>
                <a:cs typeface="Times New Roman"/>
              </a:rPr>
              <a:t>  </a:t>
            </a:r>
            <a:r>
              <a:rPr sz="1800" dirty="0">
                <a:solidFill>
                  <a:srgbClr val="FFFFFF"/>
                </a:solidFill>
                <a:latin typeface="Times New Roman"/>
                <a:cs typeface="Times New Roman"/>
              </a:rPr>
              <a:t>Libro</a:t>
            </a:r>
            <a:r>
              <a:rPr sz="1800" spc="30" dirty="0">
                <a:solidFill>
                  <a:srgbClr val="FFFFFF"/>
                </a:solidFill>
                <a:latin typeface="Times New Roman"/>
                <a:cs typeface="Times New Roman"/>
              </a:rPr>
              <a:t> </a:t>
            </a:r>
            <a:r>
              <a:rPr sz="1800" spc="-25" dirty="0">
                <a:solidFill>
                  <a:srgbClr val="FFFFFF"/>
                </a:solidFill>
                <a:latin typeface="Times New Roman"/>
                <a:cs typeface="Times New Roman"/>
              </a:rPr>
              <a:t>V, </a:t>
            </a:r>
            <a:r>
              <a:rPr sz="1800" spc="80" dirty="0">
                <a:solidFill>
                  <a:srgbClr val="FFFFFF"/>
                </a:solidFill>
                <a:latin typeface="Times New Roman"/>
                <a:cs typeface="Times New Roman"/>
              </a:rPr>
              <a:t>Capítulo</a:t>
            </a:r>
            <a:r>
              <a:rPr sz="1800" spc="-15" dirty="0">
                <a:solidFill>
                  <a:srgbClr val="FFFFFF"/>
                </a:solidFill>
                <a:latin typeface="Times New Roman"/>
                <a:cs typeface="Times New Roman"/>
              </a:rPr>
              <a:t> </a:t>
            </a:r>
            <a:r>
              <a:rPr sz="1800" spc="-25" dirty="0">
                <a:solidFill>
                  <a:srgbClr val="FFFFFF"/>
                </a:solidFill>
                <a:latin typeface="Times New Roman"/>
                <a:cs typeface="Times New Roman"/>
              </a:rPr>
              <a:t>I).</a:t>
            </a:r>
            <a:endParaRPr sz="1800">
              <a:latin typeface="Times New Roman"/>
              <a:cs typeface="Times New Roman"/>
            </a:endParaRPr>
          </a:p>
        </p:txBody>
      </p:sp>
      <p:pic>
        <p:nvPicPr>
          <p:cNvPr id="5" name="object 5"/>
          <p:cNvPicPr/>
          <p:nvPr/>
        </p:nvPicPr>
        <p:blipFill>
          <a:blip r:embed="rId2" cstate="print"/>
          <a:stretch>
            <a:fillRect/>
          </a:stretch>
        </p:blipFill>
        <p:spPr>
          <a:xfrm>
            <a:off x="6845554" y="1627251"/>
            <a:ext cx="5258308" cy="39212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6F4C27-6119-AE3F-A6AE-12BFFFD438DF}"/>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3" name="object 3"/>
          <p:cNvSpPr txBox="1">
            <a:spLocks noGrp="1"/>
          </p:cNvSpPr>
          <p:nvPr>
            <p:ph type="title"/>
          </p:nvPr>
        </p:nvSpPr>
        <p:spPr>
          <a:xfrm>
            <a:off x="2286000" y="232049"/>
            <a:ext cx="7773797" cy="452120"/>
          </a:xfrm>
          <a:prstGeom prst="rect">
            <a:avLst/>
          </a:prstGeom>
        </p:spPr>
        <p:txBody>
          <a:bodyPr vert="horz" wrap="square" lIns="0" tIns="12065" rIns="0" bIns="0" rtlCol="0">
            <a:spAutoFit/>
          </a:bodyPr>
          <a:lstStyle/>
          <a:p>
            <a:pPr marL="12700">
              <a:lnSpc>
                <a:spcPct val="100000"/>
              </a:lnSpc>
              <a:spcBef>
                <a:spcPts val="95"/>
              </a:spcBef>
            </a:pPr>
            <a:r>
              <a:rPr sz="2800" b="1" i="1" spc="-85" dirty="0">
                <a:latin typeface="Trebuchet MS"/>
                <a:cs typeface="Trebuchet MS"/>
              </a:rPr>
              <a:t>El</a:t>
            </a:r>
            <a:r>
              <a:rPr sz="2800" b="1" i="1" spc="-235" dirty="0">
                <a:latin typeface="Trebuchet MS"/>
                <a:cs typeface="Trebuchet MS"/>
              </a:rPr>
              <a:t> </a:t>
            </a:r>
            <a:r>
              <a:rPr sz="2800" b="1" i="1" spc="-30" dirty="0">
                <a:latin typeface="Trebuchet MS"/>
                <a:cs typeface="Trebuchet MS"/>
              </a:rPr>
              <a:t>consentimiento</a:t>
            </a:r>
            <a:r>
              <a:rPr sz="2800" b="1" i="1" spc="-180" dirty="0">
                <a:latin typeface="Trebuchet MS"/>
                <a:cs typeface="Trebuchet MS"/>
              </a:rPr>
              <a:t> </a:t>
            </a:r>
            <a:r>
              <a:rPr sz="2800" b="1" i="1" spc="-10" dirty="0">
                <a:latin typeface="Trebuchet MS"/>
                <a:cs typeface="Trebuchet MS"/>
              </a:rPr>
              <a:t>unánime</a:t>
            </a:r>
            <a:r>
              <a:rPr sz="2800" b="1" i="1" spc="-204" dirty="0">
                <a:latin typeface="Trebuchet MS"/>
                <a:cs typeface="Trebuchet MS"/>
              </a:rPr>
              <a:t> </a:t>
            </a:r>
            <a:r>
              <a:rPr sz="2800" b="1" i="1" spc="-10" dirty="0">
                <a:latin typeface="Trebuchet MS"/>
                <a:cs typeface="Trebuchet MS"/>
              </a:rPr>
              <a:t>de</a:t>
            </a:r>
            <a:r>
              <a:rPr sz="2800" b="1" i="1" spc="-220" dirty="0">
                <a:latin typeface="Trebuchet MS"/>
                <a:cs typeface="Trebuchet MS"/>
              </a:rPr>
              <a:t> </a:t>
            </a:r>
            <a:r>
              <a:rPr sz="2800" b="1" i="1" dirty="0">
                <a:latin typeface="Trebuchet MS"/>
                <a:cs typeface="Trebuchet MS"/>
              </a:rPr>
              <a:t>los</a:t>
            </a:r>
            <a:r>
              <a:rPr sz="2800" b="1" i="1" spc="-229" dirty="0">
                <a:latin typeface="Trebuchet MS"/>
                <a:cs typeface="Trebuchet MS"/>
              </a:rPr>
              <a:t> </a:t>
            </a:r>
            <a:r>
              <a:rPr sz="2800" b="1" i="1" spc="-10" dirty="0">
                <a:latin typeface="Trebuchet MS"/>
                <a:cs typeface="Trebuchet MS"/>
              </a:rPr>
              <a:t>Padres</a:t>
            </a:r>
            <a:endParaRPr sz="2800" dirty="0">
              <a:latin typeface="Trebuchet MS"/>
              <a:cs typeface="Trebuchet MS"/>
            </a:endParaRPr>
          </a:p>
        </p:txBody>
      </p:sp>
      <p:sp>
        <p:nvSpPr>
          <p:cNvPr id="4" name="object 4"/>
          <p:cNvSpPr txBox="1"/>
          <p:nvPr/>
        </p:nvSpPr>
        <p:spPr>
          <a:xfrm>
            <a:off x="582269" y="1251330"/>
            <a:ext cx="11019155" cy="4805045"/>
          </a:xfrm>
          <a:prstGeom prst="rect">
            <a:avLst/>
          </a:prstGeom>
        </p:spPr>
        <p:txBody>
          <a:bodyPr vert="horz" wrap="square" lIns="0" tIns="60960" rIns="0" bIns="0" rtlCol="0">
            <a:spAutoFit/>
          </a:bodyPr>
          <a:lstStyle/>
          <a:p>
            <a:pPr marL="95885" marR="85725" indent="635" algn="ctr">
              <a:lnSpc>
                <a:spcPts val="3020"/>
              </a:lnSpc>
              <a:spcBef>
                <a:spcPts val="480"/>
              </a:spcBef>
            </a:pPr>
            <a:r>
              <a:rPr sz="2800" spc="65" dirty="0">
                <a:solidFill>
                  <a:srgbClr val="FFFFFF"/>
                </a:solidFill>
                <a:latin typeface="Trebuchet MS"/>
                <a:cs typeface="Trebuchet MS"/>
              </a:rPr>
              <a:t>Las</a:t>
            </a:r>
            <a:r>
              <a:rPr sz="2800" spc="-200" dirty="0">
                <a:solidFill>
                  <a:srgbClr val="FFFFFF"/>
                </a:solidFill>
                <a:latin typeface="Trebuchet MS"/>
                <a:cs typeface="Trebuchet MS"/>
              </a:rPr>
              <a:t> </a:t>
            </a:r>
            <a:r>
              <a:rPr sz="2800" spc="-45" dirty="0">
                <a:solidFill>
                  <a:srgbClr val="FFFFFF"/>
                </a:solidFill>
                <a:latin typeface="Trebuchet MS"/>
                <a:cs typeface="Trebuchet MS"/>
              </a:rPr>
              <a:t>reivindicaciones</a:t>
            </a:r>
            <a:r>
              <a:rPr sz="2800" spc="-220" dirty="0">
                <a:solidFill>
                  <a:srgbClr val="FFFFFF"/>
                </a:solidFill>
                <a:latin typeface="Trebuchet MS"/>
                <a:cs typeface="Trebuchet MS"/>
              </a:rPr>
              <a:t> </a:t>
            </a:r>
            <a:r>
              <a:rPr sz="2800" spc="-40" dirty="0">
                <a:solidFill>
                  <a:srgbClr val="FFFFFF"/>
                </a:solidFill>
                <a:latin typeface="Trebuchet MS"/>
                <a:cs typeface="Trebuchet MS"/>
              </a:rPr>
              <a:t>de</a:t>
            </a:r>
            <a:r>
              <a:rPr sz="2800" spc="-204" dirty="0">
                <a:solidFill>
                  <a:srgbClr val="FFFFFF"/>
                </a:solidFill>
                <a:latin typeface="Trebuchet MS"/>
                <a:cs typeface="Trebuchet MS"/>
              </a:rPr>
              <a:t> </a:t>
            </a:r>
            <a:r>
              <a:rPr sz="2800" dirty="0">
                <a:solidFill>
                  <a:srgbClr val="FFFFFF"/>
                </a:solidFill>
                <a:latin typeface="Trebuchet MS"/>
                <a:cs typeface="Trebuchet MS"/>
              </a:rPr>
              <a:t>Roma</a:t>
            </a:r>
            <a:r>
              <a:rPr sz="2800" spc="-190" dirty="0">
                <a:solidFill>
                  <a:srgbClr val="FFFFFF"/>
                </a:solidFill>
                <a:latin typeface="Trebuchet MS"/>
                <a:cs typeface="Trebuchet MS"/>
              </a:rPr>
              <a:t> </a:t>
            </a:r>
            <a:r>
              <a:rPr sz="2800" spc="-75" dirty="0">
                <a:solidFill>
                  <a:srgbClr val="FFFFFF"/>
                </a:solidFill>
                <a:latin typeface="Trebuchet MS"/>
                <a:cs typeface="Trebuchet MS"/>
              </a:rPr>
              <a:t>recibieron</a:t>
            </a:r>
            <a:r>
              <a:rPr sz="2800" spc="-220" dirty="0">
                <a:solidFill>
                  <a:srgbClr val="FFFFFF"/>
                </a:solidFill>
                <a:latin typeface="Trebuchet MS"/>
                <a:cs typeface="Trebuchet MS"/>
              </a:rPr>
              <a:t> </a:t>
            </a:r>
            <a:r>
              <a:rPr sz="2800" spc="-55" dirty="0">
                <a:solidFill>
                  <a:srgbClr val="FFFFFF"/>
                </a:solidFill>
                <a:latin typeface="Trebuchet MS"/>
                <a:cs typeface="Trebuchet MS"/>
              </a:rPr>
              <a:t>expresión</a:t>
            </a:r>
            <a:r>
              <a:rPr sz="2800" spc="-195" dirty="0">
                <a:solidFill>
                  <a:srgbClr val="FFFFFF"/>
                </a:solidFill>
                <a:latin typeface="Trebuchet MS"/>
                <a:cs typeface="Trebuchet MS"/>
              </a:rPr>
              <a:t> </a:t>
            </a:r>
            <a:r>
              <a:rPr sz="2800" spc="-40" dirty="0">
                <a:solidFill>
                  <a:srgbClr val="FFFFFF"/>
                </a:solidFill>
                <a:latin typeface="Trebuchet MS"/>
                <a:cs typeface="Trebuchet MS"/>
              </a:rPr>
              <a:t>dogmática</a:t>
            </a:r>
            <a:r>
              <a:rPr sz="2800" spc="-210" dirty="0">
                <a:solidFill>
                  <a:srgbClr val="FFFFFF"/>
                </a:solidFill>
                <a:latin typeface="Trebuchet MS"/>
                <a:cs typeface="Trebuchet MS"/>
              </a:rPr>
              <a:t> </a:t>
            </a:r>
            <a:r>
              <a:rPr sz="2800" spc="-40" dirty="0">
                <a:solidFill>
                  <a:srgbClr val="FFFFFF"/>
                </a:solidFill>
                <a:latin typeface="Trebuchet MS"/>
                <a:cs typeface="Trebuchet MS"/>
              </a:rPr>
              <a:t>en</a:t>
            </a:r>
            <a:r>
              <a:rPr sz="2800" spc="-220" dirty="0">
                <a:solidFill>
                  <a:srgbClr val="FFFFFF"/>
                </a:solidFill>
                <a:latin typeface="Trebuchet MS"/>
                <a:cs typeface="Trebuchet MS"/>
              </a:rPr>
              <a:t> </a:t>
            </a:r>
            <a:r>
              <a:rPr sz="2800" spc="-25" dirty="0">
                <a:solidFill>
                  <a:srgbClr val="FFFFFF"/>
                </a:solidFill>
                <a:latin typeface="Trebuchet MS"/>
                <a:cs typeface="Trebuchet MS"/>
              </a:rPr>
              <a:t>el </a:t>
            </a:r>
            <a:r>
              <a:rPr sz="2800" dirty="0">
                <a:solidFill>
                  <a:srgbClr val="FFFFFF"/>
                </a:solidFill>
                <a:latin typeface="Trebuchet MS"/>
                <a:cs typeface="Trebuchet MS"/>
              </a:rPr>
              <a:t>Concilio</a:t>
            </a:r>
            <a:r>
              <a:rPr sz="2800" spc="-240" dirty="0">
                <a:solidFill>
                  <a:srgbClr val="FFFFFF"/>
                </a:solidFill>
                <a:latin typeface="Trebuchet MS"/>
                <a:cs typeface="Trebuchet MS"/>
              </a:rPr>
              <a:t> </a:t>
            </a:r>
            <a:r>
              <a:rPr sz="2800" spc="-40" dirty="0">
                <a:solidFill>
                  <a:srgbClr val="FFFFFF"/>
                </a:solidFill>
                <a:latin typeface="Trebuchet MS"/>
                <a:cs typeface="Trebuchet MS"/>
              </a:rPr>
              <a:t>de</a:t>
            </a:r>
            <a:r>
              <a:rPr sz="2800" spc="-235" dirty="0">
                <a:solidFill>
                  <a:srgbClr val="FFFFFF"/>
                </a:solidFill>
                <a:latin typeface="Trebuchet MS"/>
                <a:cs typeface="Trebuchet MS"/>
              </a:rPr>
              <a:t> </a:t>
            </a:r>
            <a:r>
              <a:rPr sz="2800" spc="-155" dirty="0">
                <a:solidFill>
                  <a:srgbClr val="FFFFFF"/>
                </a:solidFill>
                <a:latin typeface="Trebuchet MS"/>
                <a:cs typeface="Trebuchet MS"/>
              </a:rPr>
              <a:t>Trento</a:t>
            </a:r>
            <a:r>
              <a:rPr sz="2800" spc="-240" dirty="0">
                <a:solidFill>
                  <a:srgbClr val="FFFFFF"/>
                </a:solidFill>
                <a:latin typeface="Trebuchet MS"/>
                <a:cs typeface="Trebuchet MS"/>
              </a:rPr>
              <a:t> </a:t>
            </a:r>
            <a:r>
              <a:rPr sz="2800" spc="-40" dirty="0">
                <a:solidFill>
                  <a:srgbClr val="FFFFFF"/>
                </a:solidFill>
                <a:latin typeface="Trebuchet MS"/>
                <a:cs typeface="Trebuchet MS"/>
              </a:rPr>
              <a:t>en</a:t>
            </a:r>
            <a:r>
              <a:rPr sz="2800" spc="-254" dirty="0">
                <a:solidFill>
                  <a:srgbClr val="FFFFFF"/>
                </a:solidFill>
                <a:latin typeface="Trebuchet MS"/>
                <a:cs typeface="Trebuchet MS"/>
              </a:rPr>
              <a:t> </a:t>
            </a:r>
            <a:r>
              <a:rPr sz="2800" spc="-85" dirty="0">
                <a:solidFill>
                  <a:srgbClr val="FFFFFF"/>
                </a:solidFill>
                <a:latin typeface="Trebuchet MS"/>
                <a:cs typeface="Trebuchet MS"/>
              </a:rPr>
              <a:t>el</a:t>
            </a:r>
            <a:r>
              <a:rPr sz="2800" spc="-250" dirty="0">
                <a:solidFill>
                  <a:srgbClr val="FFFFFF"/>
                </a:solidFill>
                <a:latin typeface="Trebuchet MS"/>
                <a:cs typeface="Trebuchet MS"/>
              </a:rPr>
              <a:t> </a:t>
            </a:r>
            <a:r>
              <a:rPr sz="2800" spc="-20" dirty="0">
                <a:solidFill>
                  <a:srgbClr val="FFFFFF"/>
                </a:solidFill>
                <a:latin typeface="Trebuchet MS"/>
                <a:cs typeface="Trebuchet MS"/>
              </a:rPr>
              <a:t>siglo</a:t>
            </a:r>
            <a:r>
              <a:rPr sz="2800" spc="-240" dirty="0">
                <a:solidFill>
                  <a:srgbClr val="FFFFFF"/>
                </a:solidFill>
                <a:latin typeface="Trebuchet MS"/>
                <a:cs typeface="Trebuchet MS"/>
              </a:rPr>
              <a:t> </a:t>
            </a:r>
            <a:r>
              <a:rPr sz="2800" spc="-95" dirty="0">
                <a:solidFill>
                  <a:srgbClr val="FFFFFF"/>
                </a:solidFill>
                <a:latin typeface="Trebuchet MS"/>
                <a:cs typeface="Trebuchet MS"/>
              </a:rPr>
              <a:t>XVI,</a:t>
            </a:r>
            <a:r>
              <a:rPr sz="2800" spc="-245" dirty="0">
                <a:solidFill>
                  <a:srgbClr val="FFFFFF"/>
                </a:solidFill>
                <a:latin typeface="Trebuchet MS"/>
                <a:cs typeface="Trebuchet MS"/>
              </a:rPr>
              <a:t> </a:t>
            </a:r>
            <a:r>
              <a:rPr sz="2800" spc="-130" dirty="0">
                <a:solidFill>
                  <a:srgbClr val="FFFFFF"/>
                </a:solidFill>
                <a:latin typeface="Trebuchet MS"/>
                <a:cs typeface="Trebuchet MS"/>
              </a:rPr>
              <a:t>y</a:t>
            </a:r>
            <a:r>
              <a:rPr sz="2800" spc="-254" dirty="0">
                <a:solidFill>
                  <a:srgbClr val="FFFFFF"/>
                </a:solidFill>
                <a:latin typeface="Trebuchet MS"/>
                <a:cs typeface="Trebuchet MS"/>
              </a:rPr>
              <a:t> </a:t>
            </a:r>
            <a:r>
              <a:rPr sz="2800" spc="-80" dirty="0">
                <a:solidFill>
                  <a:srgbClr val="FFFFFF"/>
                </a:solidFill>
                <a:latin typeface="Trebuchet MS"/>
                <a:cs typeface="Trebuchet MS"/>
              </a:rPr>
              <a:t>fueron</a:t>
            </a:r>
            <a:r>
              <a:rPr sz="2800" spc="-245" dirty="0">
                <a:solidFill>
                  <a:srgbClr val="FFFFFF"/>
                </a:solidFill>
                <a:latin typeface="Trebuchet MS"/>
                <a:cs typeface="Trebuchet MS"/>
              </a:rPr>
              <a:t> </a:t>
            </a:r>
            <a:r>
              <a:rPr sz="2800" spc="-50" dirty="0">
                <a:solidFill>
                  <a:srgbClr val="FFFFFF"/>
                </a:solidFill>
                <a:latin typeface="Trebuchet MS"/>
                <a:cs typeface="Trebuchet MS"/>
              </a:rPr>
              <a:t>reafirmadas</a:t>
            </a:r>
            <a:r>
              <a:rPr sz="2800" spc="-245" dirty="0">
                <a:solidFill>
                  <a:srgbClr val="FFFFFF"/>
                </a:solidFill>
                <a:latin typeface="Trebuchet MS"/>
                <a:cs typeface="Trebuchet MS"/>
              </a:rPr>
              <a:t> </a:t>
            </a:r>
            <a:r>
              <a:rPr sz="2800" spc="80" dirty="0">
                <a:solidFill>
                  <a:srgbClr val="FFFFFF"/>
                </a:solidFill>
                <a:latin typeface="Trebuchet MS"/>
                <a:cs typeface="Trebuchet MS"/>
              </a:rPr>
              <a:t>más</a:t>
            </a:r>
            <a:r>
              <a:rPr sz="2800" spc="-240" dirty="0">
                <a:solidFill>
                  <a:srgbClr val="FFFFFF"/>
                </a:solidFill>
                <a:latin typeface="Trebuchet MS"/>
                <a:cs typeface="Trebuchet MS"/>
              </a:rPr>
              <a:t> </a:t>
            </a:r>
            <a:r>
              <a:rPr sz="2800" spc="-105" dirty="0">
                <a:solidFill>
                  <a:srgbClr val="FFFFFF"/>
                </a:solidFill>
                <a:latin typeface="Trebuchet MS"/>
                <a:cs typeface="Trebuchet MS"/>
              </a:rPr>
              <a:t>tarde</a:t>
            </a:r>
            <a:r>
              <a:rPr sz="2800" spc="-240" dirty="0">
                <a:solidFill>
                  <a:srgbClr val="FFFFFF"/>
                </a:solidFill>
                <a:latin typeface="Trebuchet MS"/>
                <a:cs typeface="Trebuchet MS"/>
              </a:rPr>
              <a:t> </a:t>
            </a:r>
            <a:r>
              <a:rPr sz="2800" spc="-50" dirty="0">
                <a:solidFill>
                  <a:srgbClr val="FFFFFF"/>
                </a:solidFill>
                <a:latin typeface="Trebuchet MS"/>
                <a:cs typeface="Trebuchet MS"/>
              </a:rPr>
              <a:t>por</a:t>
            </a:r>
            <a:r>
              <a:rPr sz="2800" spc="-225" dirty="0">
                <a:solidFill>
                  <a:srgbClr val="FFFFFF"/>
                </a:solidFill>
                <a:latin typeface="Trebuchet MS"/>
                <a:cs typeface="Trebuchet MS"/>
              </a:rPr>
              <a:t> </a:t>
            </a:r>
            <a:r>
              <a:rPr sz="2800" spc="-25" dirty="0">
                <a:solidFill>
                  <a:srgbClr val="FFFFFF"/>
                </a:solidFill>
                <a:latin typeface="Trebuchet MS"/>
                <a:cs typeface="Trebuchet MS"/>
              </a:rPr>
              <a:t>el </a:t>
            </a:r>
            <a:r>
              <a:rPr sz="2800" spc="-60" dirty="0">
                <a:solidFill>
                  <a:srgbClr val="FFFFFF"/>
                </a:solidFill>
                <a:latin typeface="Trebuchet MS"/>
                <a:cs typeface="Trebuchet MS"/>
              </a:rPr>
              <a:t>Vaticano</a:t>
            </a:r>
            <a:r>
              <a:rPr sz="2800" spc="-254" dirty="0">
                <a:solidFill>
                  <a:srgbClr val="FFFFFF"/>
                </a:solidFill>
                <a:latin typeface="Trebuchet MS"/>
                <a:cs typeface="Trebuchet MS"/>
              </a:rPr>
              <a:t> </a:t>
            </a:r>
            <a:r>
              <a:rPr sz="2800" spc="-60" dirty="0">
                <a:solidFill>
                  <a:srgbClr val="FFFFFF"/>
                </a:solidFill>
                <a:latin typeface="Trebuchet MS"/>
                <a:cs typeface="Trebuchet MS"/>
              </a:rPr>
              <a:t>I</a:t>
            </a:r>
            <a:r>
              <a:rPr sz="2800" spc="-245" dirty="0">
                <a:solidFill>
                  <a:srgbClr val="FFFFFF"/>
                </a:solidFill>
                <a:latin typeface="Trebuchet MS"/>
                <a:cs typeface="Trebuchet MS"/>
              </a:rPr>
              <a:t> </a:t>
            </a:r>
            <a:r>
              <a:rPr sz="2800" spc="-30" dirty="0">
                <a:solidFill>
                  <a:srgbClr val="FFFFFF"/>
                </a:solidFill>
                <a:latin typeface="Trebuchet MS"/>
                <a:cs typeface="Trebuchet MS"/>
              </a:rPr>
              <a:t>en</a:t>
            </a:r>
            <a:r>
              <a:rPr sz="2800" spc="-254" dirty="0">
                <a:solidFill>
                  <a:srgbClr val="FFFFFF"/>
                </a:solidFill>
                <a:latin typeface="Trebuchet MS"/>
                <a:cs typeface="Trebuchet MS"/>
              </a:rPr>
              <a:t> </a:t>
            </a:r>
            <a:r>
              <a:rPr sz="2800" spc="-20" dirty="0">
                <a:solidFill>
                  <a:srgbClr val="FFFFFF"/>
                </a:solidFill>
                <a:latin typeface="Trebuchet MS"/>
                <a:cs typeface="Trebuchet MS"/>
              </a:rPr>
              <a:t>1870:</a:t>
            </a:r>
            <a:endParaRPr sz="2800" dirty="0">
              <a:latin typeface="Trebuchet MS"/>
              <a:cs typeface="Trebuchet MS"/>
            </a:endParaRPr>
          </a:p>
          <a:p>
            <a:pPr marL="12065" marR="5080" algn="ctr">
              <a:lnSpc>
                <a:spcPct val="90000"/>
              </a:lnSpc>
              <a:spcBef>
                <a:spcPts val="975"/>
              </a:spcBef>
            </a:pPr>
            <a:r>
              <a:rPr sz="2800" b="1" spc="-155" dirty="0">
                <a:solidFill>
                  <a:srgbClr val="FFFFFF"/>
                </a:solidFill>
                <a:latin typeface="Trebuchet MS"/>
                <a:cs typeface="Trebuchet MS"/>
              </a:rPr>
              <a:t>Trento</a:t>
            </a:r>
            <a:r>
              <a:rPr sz="2800" b="1" spc="-220" dirty="0">
                <a:solidFill>
                  <a:srgbClr val="FFFFFF"/>
                </a:solidFill>
                <a:latin typeface="Trebuchet MS"/>
                <a:cs typeface="Trebuchet MS"/>
              </a:rPr>
              <a:t> </a:t>
            </a:r>
            <a:r>
              <a:rPr sz="2800" spc="-245" dirty="0">
                <a:solidFill>
                  <a:srgbClr val="FFFFFF"/>
                </a:solidFill>
                <a:latin typeface="Trebuchet MS"/>
                <a:cs typeface="Trebuchet MS"/>
              </a:rPr>
              <a:t>:</a:t>
            </a:r>
            <a:r>
              <a:rPr sz="2800" spc="-220" dirty="0">
                <a:solidFill>
                  <a:srgbClr val="FFFFFF"/>
                </a:solidFill>
                <a:latin typeface="Trebuchet MS"/>
                <a:cs typeface="Trebuchet MS"/>
              </a:rPr>
              <a:t> </a:t>
            </a:r>
            <a:r>
              <a:rPr sz="2800" spc="-20" dirty="0">
                <a:solidFill>
                  <a:srgbClr val="FFFFFF"/>
                </a:solidFill>
                <a:latin typeface="Trebuchet MS"/>
                <a:cs typeface="Trebuchet MS"/>
              </a:rPr>
              <a:t>Además,</a:t>
            </a:r>
            <a:r>
              <a:rPr sz="2800" spc="-220" dirty="0">
                <a:solidFill>
                  <a:srgbClr val="FFFFFF"/>
                </a:solidFill>
                <a:latin typeface="Trebuchet MS"/>
                <a:cs typeface="Trebuchet MS"/>
              </a:rPr>
              <a:t> </a:t>
            </a:r>
            <a:r>
              <a:rPr sz="2800" spc="-70" dirty="0">
                <a:solidFill>
                  <a:srgbClr val="FFFFFF"/>
                </a:solidFill>
                <a:latin typeface="Trebuchet MS"/>
                <a:cs typeface="Trebuchet MS"/>
              </a:rPr>
              <a:t>para</a:t>
            </a:r>
            <a:r>
              <a:rPr sz="2800" spc="-225" dirty="0">
                <a:solidFill>
                  <a:srgbClr val="FFFFFF"/>
                </a:solidFill>
                <a:latin typeface="Trebuchet MS"/>
                <a:cs typeface="Trebuchet MS"/>
              </a:rPr>
              <a:t> </a:t>
            </a:r>
            <a:r>
              <a:rPr sz="2800" spc="-120" dirty="0">
                <a:solidFill>
                  <a:srgbClr val="FFFFFF"/>
                </a:solidFill>
                <a:latin typeface="Trebuchet MS"/>
                <a:cs typeface="Trebuchet MS"/>
              </a:rPr>
              <a:t>refrenar</a:t>
            </a:r>
            <a:r>
              <a:rPr sz="2800" spc="-225" dirty="0">
                <a:solidFill>
                  <a:srgbClr val="FFFFFF"/>
                </a:solidFill>
                <a:latin typeface="Trebuchet MS"/>
                <a:cs typeface="Trebuchet MS"/>
              </a:rPr>
              <a:t> </a:t>
            </a:r>
            <a:r>
              <a:rPr sz="2800" spc="50" dirty="0">
                <a:solidFill>
                  <a:srgbClr val="FFFFFF"/>
                </a:solidFill>
                <a:latin typeface="Trebuchet MS"/>
                <a:cs typeface="Trebuchet MS"/>
              </a:rPr>
              <a:t>los</a:t>
            </a:r>
            <a:r>
              <a:rPr sz="2800" spc="-235" dirty="0">
                <a:solidFill>
                  <a:srgbClr val="FFFFFF"/>
                </a:solidFill>
                <a:latin typeface="Trebuchet MS"/>
                <a:cs typeface="Trebuchet MS"/>
              </a:rPr>
              <a:t> </a:t>
            </a:r>
            <a:r>
              <a:rPr sz="2800" spc="-30" dirty="0">
                <a:solidFill>
                  <a:srgbClr val="FFFFFF"/>
                </a:solidFill>
                <a:latin typeface="Trebuchet MS"/>
                <a:cs typeface="Trebuchet MS"/>
              </a:rPr>
              <a:t>espíritus</a:t>
            </a:r>
            <a:r>
              <a:rPr sz="2800" spc="-240" dirty="0">
                <a:solidFill>
                  <a:srgbClr val="FFFFFF"/>
                </a:solidFill>
                <a:latin typeface="Trebuchet MS"/>
                <a:cs typeface="Trebuchet MS"/>
              </a:rPr>
              <a:t> </a:t>
            </a:r>
            <a:r>
              <a:rPr sz="2800" spc="-35" dirty="0">
                <a:solidFill>
                  <a:srgbClr val="FFFFFF"/>
                </a:solidFill>
                <a:latin typeface="Trebuchet MS"/>
                <a:cs typeface="Trebuchet MS"/>
              </a:rPr>
              <a:t>desenfrenados,</a:t>
            </a:r>
            <a:r>
              <a:rPr sz="2800" spc="-204" dirty="0">
                <a:solidFill>
                  <a:srgbClr val="FFFFFF"/>
                </a:solidFill>
                <a:latin typeface="Trebuchet MS"/>
                <a:cs typeface="Trebuchet MS"/>
              </a:rPr>
              <a:t> </a:t>
            </a:r>
            <a:r>
              <a:rPr sz="2800" spc="-80" dirty="0">
                <a:solidFill>
                  <a:srgbClr val="FFFFFF"/>
                </a:solidFill>
                <a:latin typeface="Trebuchet MS"/>
                <a:cs typeface="Trebuchet MS"/>
              </a:rPr>
              <a:t>decreta</a:t>
            </a:r>
            <a:r>
              <a:rPr sz="2800" spc="-215" dirty="0">
                <a:solidFill>
                  <a:srgbClr val="FFFFFF"/>
                </a:solidFill>
                <a:latin typeface="Trebuchet MS"/>
                <a:cs typeface="Trebuchet MS"/>
              </a:rPr>
              <a:t> </a:t>
            </a:r>
            <a:r>
              <a:rPr sz="2800" spc="-25" dirty="0">
                <a:solidFill>
                  <a:srgbClr val="FFFFFF"/>
                </a:solidFill>
                <a:latin typeface="Trebuchet MS"/>
                <a:cs typeface="Trebuchet MS"/>
              </a:rPr>
              <a:t>que </a:t>
            </a:r>
            <a:r>
              <a:rPr sz="2800" spc="-95" dirty="0">
                <a:solidFill>
                  <a:srgbClr val="FFFFFF"/>
                </a:solidFill>
                <a:latin typeface="Trebuchet MS"/>
                <a:cs typeface="Trebuchet MS"/>
              </a:rPr>
              <a:t>nadie,</a:t>
            </a:r>
            <a:r>
              <a:rPr sz="2800" spc="-250" dirty="0">
                <a:solidFill>
                  <a:srgbClr val="FFFFFF"/>
                </a:solidFill>
                <a:latin typeface="Trebuchet MS"/>
                <a:cs typeface="Trebuchet MS"/>
              </a:rPr>
              <a:t> </a:t>
            </a:r>
            <a:r>
              <a:rPr sz="2800" spc="-20" dirty="0">
                <a:solidFill>
                  <a:srgbClr val="FFFFFF"/>
                </a:solidFill>
                <a:latin typeface="Trebuchet MS"/>
                <a:cs typeface="Trebuchet MS"/>
              </a:rPr>
              <a:t>confiando</a:t>
            </a:r>
            <a:r>
              <a:rPr sz="2800" spc="-225" dirty="0">
                <a:solidFill>
                  <a:srgbClr val="FFFFFF"/>
                </a:solidFill>
                <a:latin typeface="Trebuchet MS"/>
                <a:cs typeface="Trebuchet MS"/>
              </a:rPr>
              <a:t> </a:t>
            </a:r>
            <a:r>
              <a:rPr sz="2800" spc="-40" dirty="0">
                <a:solidFill>
                  <a:srgbClr val="FFFFFF"/>
                </a:solidFill>
                <a:latin typeface="Trebuchet MS"/>
                <a:cs typeface="Trebuchet MS"/>
              </a:rPr>
              <a:t>en</a:t>
            </a:r>
            <a:r>
              <a:rPr sz="2800" spc="-250" dirty="0">
                <a:solidFill>
                  <a:srgbClr val="FFFFFF"/>
                </a:solidFill>
                <a:latin typeface="Trebuchet MS"/>
                <a:cs typeface="Trebuchet MS"/>
              </a:rPr>
              <a:t> </a:t>
            </a:r>
            <a:r>
              <a:rPr sz="2800" spc="114" dirty="0">
                <a:solidFill>
                  <a:srgbClr val="FFFFFF"/>
                </a:solidFill>
                <a:latin typeface="Trebuchet MS"/>
                <a:cs typeface="Trebuchet MS"/>
              </a:rPr>
              <a:t>su</a:t>
            </a:r>
            <a:r>
              <a:rPr sz="2800" spc="-240" dirty="0">
                <a:solidFill>
                  <a:srgbClr val="FFFFFF"/>
                </a:solidFill>
                <a:latin typeface="Trebuchet MS"/>
                <a:cs typeface="Trebuchet MS"/>
              </a:rPr>
              <a:t> </a:t>
            </a:r>
            <a:r>
              <a:rPr sz="2800" spc="-55" dirty="0">
                <a:solidFill>
                  <a:srgbClr val="FFFFFF"/>
                </a:solidFill>
                <a:latin typeface="Trebuchet MS"/>
                <a:cs typeface="Trebuchet MS"/>
              </a:rPr>
              <a:t>propio</a:t>
            </a:r>
            <a:r>
              <a:rPr sz="2800" spc="-235" dirty="0">
                <a:solidFill>
                  <a:srgbClr val="FFFFFF"/>
                </a:solidFill>
                <a:latin typeface="Trebuchet MS"/>
                <a:cs typeface="Trebuchet MS"/>
              </a:rPr>
              <a:t> </a:t>
            </a:r>
            <a:r>
              <a:rPr sz="2800" spc="-120" dirty="0">
                <a:solidFill>
                  <a:srgbClr val="FFFFFF"/>
                </a:solidFill>
                <a:latin typeface="Trebuchet MS"/>
                <a:cs typeface="Trebuchet MS"/>
              </a:rPr>
              <a:t>juicio,</a:t>
            </a:r>
            <a:r>
              <a:rPr sz="2800" spc="-250" dirty="0">
                <a:solidFill>
                  <a:srgbClr val="FFFFFF"/>
                </a:solidFill>
                <a:latin typeface="Trebuchet MS"/>
                <a:cs typeface="Trebuchet MS"/>
              </a:rPr>
              <a:t> </a:t>
            </a:r>
            <a:r>
              <a:rPr sz="2800" spc="-40" dirty="0">
                <a:solidFill>
                  <a:srgbClr val="FFFFFF"/>
                </a:solidFill>
                <a:latin typeface="Trebuchet MS"/>
                <a:cs typeface="Trebuchet MS"/>
              </a:rPr>
              <a:t>en</a:t>
            </a:r>
            <a:r>
              <a:rPr sz="2800" spc="-250" dirty="0">
                <a:solidFill>
                  <a:srgbClr val="FFFFFF"/>
                </a:solidFill>
                <a:latin typeface="Trebuchet MS"/>
                <a:cs typeface="Trebuchet MS"/>
              </a:rPr>
              <a:t> </a:t>
            </a:r>
            <a:r>
              <a:rPr sz="2800" spc="-50" dirty="0">
                <a:solidFill>
                  <a:srgbClr val="FFFFFF"/>
                </a:solidFill>
                <a:latin typeface="Trebuchet MS"/>
                <a:cs typeface="Trebuchet MS"/>
              </a:rPr>
              <a:t>materias</a:t>
            </a:r>
            <a:r>
              <a:rPr sz="2800" spc="-240" dirty="0">
                <a:solidFill>
                  <a:srgbClr val="FFFFFF"/>
                </a:solidFill>
                <a:latin typeface="Trebuchet MS"/>
                <a:cs typeface="Trebuchet MS"/>
              </a:rPr>
              <a:t> </a:t>
            </a:r>
            <a:r>
              <a:rPr sz="2800" spc="-40" dirty="0">
                <a:solidFill>
                  <a:srgbClr val="FFFFFF"/>
                </a:solidFill>
                <a:latin typeface="Trebuchet MS"/>
                <a:cs typeface="Trebuchet MS"/>
              </a:rPr>
              <a:t>de</a:t>
            </a:r>
            <a:r>
              <a:rPr sz="2800" spc="-235" dirty="0">
                <a:solidFill>
                  <a:srgbClr val="FFFFFF"/>
                </a:solidFill>
                <a:latin typeface="Trebuchet MS"/>
                <a:cs typeface="Trebuchet MS"/>
              </a:rPr>
              <a:t> </a:t>
            </a:r>
            <a:r>
              <a:rPr sz="2800" spc="-155" dirty="0">
                <a:solidFill>
                  <a:srgbClr val="FFFFFF"/>
                </a:solidFill>
                <a:latin typeface="Trebuchet MS"/>
                <a:cs typeface="Trebuchet MS"/>
              </a:rPr>
              <a:t>fe</a:t>
            </a:r>
            <a:r>
              <a:rPr sz="2800" spc="-240" dirty="0">
                <a:solidFill>
                  <a:srgbClr val="FFFFFF"/>
                </a:solidFill>
                <a:latin typeface="Trebuchet MS"/>
                <a:cs typeface="Trebuchet MS"/>
              </a:rPr>
              <a:t> </a:t>
            </a:r>
            <a:r>
              <a:rPr sz="2800" spc="-130" dirty="0">
                <a:solidFill>
                  <a:srgbClr val="FFFFFF"/>
                </a:solidFill>
                <a:latin typeface="Trebuchet MS"/>
                <a:cs typeface="Trebuchet MS"/>
              </a:rPr>
              <a:t>y</a:t>
            </a:r>
            <a:r>
              <a:rPr sz="2800" spc="-254" dirty="0">
                <a:solidFill>
                  <a:srgbClr val="FFFFFF"/>
                </a:solidFill>
                <a:latin typeface="Trebuchet MS"/>
                <a:cs typeface="Trebuchet MS"/>
              </a:rPr>
              <a:t> </a:t>
            </a:r>
            <a:r>
              <a:rPr sz="2800" spc="-10" dirty="0">
                <a:solidFill>
                  <a:srgbClr val="FFFFFF"/>
                </a:solidFill>
                <a:latin typeface="Trebuchet MS"/>
                <a:cs typeface="Trebuchet MS"/>
              </a:rPr>
              <a:t>moral </a:t>
            </a:r>
            <a:r>
              <a:rPr sz="2800" spc="-65" dirty="0">
                <a:solidFill>
                  <a:srgbClr val="FFFFFF"/>
                </a:solidFill>
                <a:latin typeface="Trebuchet MS"/>
                <a:cs typeface="Trebuchet MS"/>
              </a:rPr>
              <a:t>pertenecientes</a:t>
            </a:r>
            <a:r>
              <a:rPr sz="2800" spc="-215" dirty="0">
                <a:solidFill>
                  <a:srgbClr val="FFFFFF"/>
                </a:solidFill>
                <a:latin typeface="Trebuchet MS"/>
                <a:cs typeface="Trebuchet MS"/>
              </a:rPr>
              <a:t> </a:t>
            </a:r>
            <a:r>
              <a:rPr sz="2800" dirty="0">
                <a:solidFill>
                  <a:srgbClr val="FFFFFF"/>
                </a:solidFill>
                <a:latin typeface="Trebuchet MS"/>
                <a:cs typeface="Trebuchet MS"/>
              </a:rPr>
              <a:t>a</a:t>
            </a:r>
            <a:r>
              <a:rPr sz="2800" spc="-240" dirty="0">
                <a:solidFill>
                  <a:srgbClr val="FFFFFF"/>
                </a:solidFill>
                <a:latin typeface="Trebuchet MS"/>
                <a:cs typeface="Trebuchet MS"/>
              </a:rPr>
              <a:t> </a:t>
            </a:r>
            <a:r>
              <a:rPr sz="2800" spc="-55" dirty="0">
                <a:solidFill>
                  <a:srgbClr val="FFFFFF"/>
                </a:solidFill>
                <a:latin typeface="Trebuchet MS"/>
                <a:cs typeface="Trebuchet MS"/>
              </a:rPr>
              <a:t>la</a:t>
            </a:r>
            <a:r>
              <a:rPr sz="2800" spc="-220" dirty="0">
                <a:solidFill>
                  <a:srgbClr val="FFFFFF"/>
                </a:solidFill>
                <a:latin typeface="Trebuchet MS"/>
                <a:cs typeface="Trebuchet MS"/>
              </a:rPr>
              <a:t> </a:t>
            </a:r>
            <a:r>
              <a:rPr sz="2800" spc="-50" dirty="0">
                <a:solidFill>
                  <a:srgbClr val="FFFFFF"/>
                </a:solidFill>
                <a:latin typeface="Trebuchet MS"/>
                <a:cs typeface="Trebuchet MS"/>
              </a:rPr>
              <a:t>edificación</a:t>
            </a:r>
            <a:r>
              <a:rPr sz="2800" spc="-235" dirty="0">
                <a:solidFill>
                  <a:srgbClr val="FFFFFF"/>
                </a:solidFill>
                <a:latin typeface="Trebuchet MS"/>
                <a:cs typeface="Trebuchet MS"/>
              </a:rPr>
              <a:t> </a:t>
            </a:r>
            <a:r>
              <a:rPr sz="2800" spc="-40" dirty="0">
                <a:solidFill>
                  <a:srgbClr val="FFFFFF"/>
                </a:solidFill>
                <a:latin typeface="Trebuchet MS"/>
                <a:cs typeface="Trebuchet MS"/>
              </a:rPr>
              <a:t>de</a:t>
            </a:r>
            <a:r>
              <a:rPr sz="2800" spc="-220" dirty="0">
                <a:solidFill>
                  <a:srgbClr val="FFFFFF"/>
                </a:solidFill>
                <a:latin typeface="Trebuchet MS"/>
                <a:cs typeface="Trebuchet MS"/>
              </a:rPr>
              <a:t> </a:t>
            </a:r>
            <a:r>
              <a:rPr sz="2800" spc="-55" dirty="0">
                <a:solidFill>
                  <a:srgbClr val="FFFFFF"/>
                </a:solidFill>
                <a:latin typeface="Trebuchet MS"/>
                <a:cs typeface="Trebuchet MS"/>
              </a:rPr>
              <a:t>la</a:t>
            </a:r>
            <a:r>
              <a:rPr sz="2800" spc="-235" dirty="0">
                <a:solidFill>
                  <a:srgbClr val="FFFFFF"/>
                </a:solidFill>
                <a:latin typeface="Trebuchet MS"/>
                <a:cs typeface="Trebuchet MS"/>
              </a:rPr>
              <a:t> </a:t>
            </a:r>
            <a:r>
              <a:rPr sz="2800" spc="-60" dirty="0">
                <a:solidFill>
                  <a:srgbClr val="FFFFFF"/>
                </a:solidFill>
                <a:latin typeface="Trebuchet MS"/>
                <a:cs typeface="Trebuchet MS"/>
              </a:rPr>
              <a:t>doctrina</a:t>
            </a:r>
            <a:r>
              <a:rPr sz="2800" spc="-220" dirty="0">
                <a:solidFill>
                  <a:srgbClr val="FFFFFF"/>
                </a:solidFill>
                <a:latin typeface="Trebuchet MS"/>
                <a:cs typeface="Trebuchet MS"/>
              </a:rPr>
              <a:t> </a:t>
            </a:r>
            <a:r>
              <a:rPr sz="2800" spc="-70" dirty="0">
                <a:solidFill>
                  <a:srgbClr val="FFFFFF"/>
                </a:solidFill>
                <a:latin typeface="Trebuchet MS"/>
                <a:cs typeface="Trebuchet MS"/>
              </a:rPr>
              <a:t>cristiana,</a:t>
            </a:r>
            <a:r>
              <a:rPr sz="2800" spc="-229" dirty="0">
                <a:solidFill>
                  <a:srgbClr val="FFFFFF"/>
                </a:solidFill>
                <a:latin typeface="Trebuchet MS"/>
                <a:cs typeface="Trebuchet MS"/>
              </a:rPr>
              <a:t> </a:t>
            </a:r>
            <a:r>
              <a:rPr sz="2800" spc="-10" dirty="0">
                <a:solidFill>
                  <a:srgbClr val="FFFFFF"/>
                </a:solidFill>
                <a:latin typeface="Trebuchet MS"/>
                <a:cs typeface="Trebuchet MS"/>
              </a:rPr>
              <a:t>distorsionando </a:t>
            </a:r>
            <a:r>
              <a:rPr sz="2800" dirty="0">
                <a:solidFill>
                  <a:srgbClr val="FFFFFF"/>
                </a:solidFill>
                <a:latin typeface="Trebuchet MS"/>
                <a:cs typeface="Trebuchet MS"/>
              </a:rPr>
              <a:t>las</a:t>
            </a:r>
            <a:r>
              <a:rPr sz="2800" spc="-200" dirty="0">
                <a:solidFill>
                  <a:srgbClr val="FFFFFF"/>
                </a:solidFill>
                <a:latin typeface="Trebuchet MS"/>
                <a:cs typeface="Trebuchet MS"/>
              </a:rPr>
              <a:t> </a:t>
            </a:r>
            <a:r>
              <a:rPr sz="2800" dirty="0">
                <a:solidFill>
                  <a:srgbClr val="FFFFFF"/>
                </a:solidFill>
                <a:latin typeface="Trebuchet MS"/>
                <a:cs typeface="Trebuchet MS"/>
              </a:rPr>
              <a:t>Sagradas</a:t>
            </a:r>
            <a:r>
              <a:rPr sz="2800" spc="-185" dirty="0">
                <a:solidFill>
                  <a:srgbClr val="FFFFFF"/>
                </a:solidFill>
                <a:latin typeface="Trebuchet MS"/>
                <a:cs typeface="Trebuchet MS"/>
              </a:rPr>
              <a:t> </a:t>
            </a:r>
            <a:r>
              <a:rPr sz="2800" spc="-30" dirty="0">
                <a:solidFill>
                  <a:srgbClr val="FFFFFF"/>
                </a:solidFill>
                <a:latin typeface="Trebuchet MS"/>
                <a:cs typeface="Trebuchet MS"/>
              </a:rPr>
              <a:t>Escrituras</a:t>
            </a:r>
            <a:r>
              <a:rPr sz="2800" spc="-175" dirty="0">
                <a:solidFill>
                  <a:srgbClr val="FFFFFF"/>
                </a:solidFill>
                <a:latin typeface="Trebuchet MS"/>
                <a:cs typeface="Trebuchet MS"/>
              </a:rPr>
              <a:t> </a:t>
            </a:r>
            <a:r>
              <a:rPr sz="2800" dirty="0">
                <a:solidFill>
                  <a:srgbClr val="FFFFFF"/>
                </a:solidFill>
                <a:latin typeface="Trebuchet MS"/>
                <a:cs typeface="Trebuchet MS"/>
              </a:rPr>
              <a:t>según</a:t>
            </a:r>
            <a:r>
              <a:rPr sz="2800" spc="-200" dirty="0">
                <a:solidFill>
                  <a:srgbClr val="FFFFFF"/>
                </a:solidFill>
                <a:latin typeface="Trebuchet MS"/>
                <a:cs typeface="Trebuchet MS"/>
              </a:rPr>
              <a:t> </a:t>
            </a:r>
            <a:r>
              <a:rPr sz="2800" spc="150" dirty="0">
                <a:solidFill>
                  <a:srgbClr val="FFFFFF"/>
                </a:solidFill>
                <a:latin typeface="Trebuchet MS"/>
                <a:cs typeface="Trebuchet MS"/>
              </a:rPr>
              <a:t>sus</a:t>
            </a:r>
            <a:r>
              <a:rPr sz="2800" spc="-190" dirty="0">
                <a:solidFill>
                  <a:srgbClr val="FFFFFF"/>
                </a:solidFill>
                <a:latin typeface="Trebuchet MS"/>
                <a:cs typeface="Trebuchet MS"/>
              </a:rPr>
              <a:t> </a:t>
            </a:r>
            <a:r>
              <a:rPr sz="2800" spc="-20" dirty="0">
                <a:solidFill>
                  <a:srgbClr val="FFFFFF"/>
                </a:solidFill>
                <a:latin typeface="Trebuchet MS"/>
                <a:cs typeface="Trebuchet MS"/>
              </a:rPr>
              <a:t>propias</a:t>
            </a:r>
            <a:r>
              <a:rPr sz="2800" spc="-200" dirty="0">
                <a:solidFill>
                  <a:srgbClr val="FFFFFF"/>
                </a:solidFill>
                <a:latin typeface="Trebuchet MS"/>
                <a:cs typeface="Trebuchet MS"/>
              </a:rPr>
              <a:t> </a:t>
            </a:r>
            <a:r>
              <a:rPr sz="2800" spc="-10" dirty="0">
                <a:solidFill>
                  <a:srgbClr val="FFFFFF"/>
                </a:solidFill>
                <a:latin typeface="Trebuchet MS"/>
                <a:cs typeface="Trebuchet MS"/>
              </a:rPr>
              <a:t>concepciones,</a:t>
            </a:r>
            <a:r>
              <a:rPr sz="2800" spc="-145" dirty="0">
                <a:solidFill>
                  <a:srgbClr val="FFFFFF"/>
                </a:solidFill>
                <a:latin typeface="Trebuchet MS"/>
                <a:cs typeface="Trebuchet MS"/>
              </a:rPr>
              <a:t> </a:t>
            </a:r>
            <a:r>
              <a:rPr sz="2800" i="1" spc="85" dirty="0">
                <a:solidFill>
                  <a:srgbClr val="FFFF00"/>
                </a:solidFill>
                <a:latin typeface="Trebuchet MS"/>
                <a:cs typeface="Trebuchet MS"/>
              </a:rPr>
              <a:t>se</a:t>
            </a:r>
            <a:r>
              <a:rPr sz="2800" i="1" spc="-180" dirty="0">
                <a:solidFill>
                  <a:srgbClr val="FFFF00"/>
                </a:solidFill>
                <a:latin typeface="Trebuchet MS"/>
                <a:cs typeface="Trebuchet MS"/>
              </a:rPr>
              <a:t> </a:t>
            </a:r>
            <a:r>
              <a:rPr sz="2800" i="1" spc="-130" dirty="0">
                <a:solidFill>
                  <a:srgbClr val="FFFF00"/>
                </a:solidFill>
                <a:latin typeface="Trebuchet MS"/>
                <a:cs typeface="Trebuchet MS"/>
              </a:rPr>
              <a:t>atreva</a:t>
            </a:r>
            <a:r>
              <a:rPr sz="2800" i="1" spc="-204" dirty="0">
                <a:solidFill>
                  <a:srgbClr val="FFFF00"/>
                </a:solidFill>
                <a:latin typeface="Trebuchet MS"/>
                <a:cs typeface="Trebuchet MS"/>
              </a:rPr>
              <a:t> </a:t>
            </a:r>
            <a:r>
              <a:rPr sz="2800" i="1" spc="-50" dirty="0">
                <a:solidFill>
                  <a:srgbClr val="FFFF00"/>
                </a:solidFill>
                <a:latin typeface="Trebuchet MS"/>
                <a:cs typeface="Trebuchet MS"/>
              </a:rPr>
              <a:t>a </a:t>
            </a:r>
            <a:r>
              <a:rPr sz="2800" i="1" spc="-125" dirty="0">
                <a:solidFill>
                  <a:srgbClr val="FFFF00"/>
                </a:solidFill>
                <a:latin typeface="Trebuchet MS"/>
                <a:cs typeface="Trebuchet MS"/>
              </a:rPr>
              <a:t>interpretarlas</a:t>
            </a:r>
            <a:r>
              <a:rPr sz="2800" i="1" spc="-210" dirty="0">
                <a:solidFill>
                  <a:srgbClr val="FFFF00"/>
                </a:solidFill>
                <a:latin typeface="Trebuchet MS"/>
                <a:cs typeface="Trebuchet MS"/>
              </a:rPr>
              <a:t> </a:t>
            </a:r>
            <a:r>
              <a:rPr sz="2800" i="1" spc="-95" dirty="0">
                <a:solidFill>
                  <a:srgbClr val="FFFF00"/>
                </a:solidFill>
                <a:latin typeface="Trebuchet MS"/>
                <a:cs typeface="Trebuchet MS"/>
              </a:rPr>
              <a:t>contrariamente</a:t>
            </a:r>
            <a:r>
              <a:rPr sz="2800" i="1" spc="-210" dirty="0">
                <a:solidFill>
                  <a:srgbClr val="FFFF00"/>
                </a:solidFill>
                <a:latin typeface="Trebuchet MS"/>
                <a:cs typeface="Trebuchet MS"/>
              </a:rPr>
              <a:t> </a:t>
            </a:r>
            <a:r>
              <a:rPr sz="2800" i="1" dirty="0">
                <a:solidFill>
                  <a:srgbClr val="FFFF00"/>
                </a:solidFill>
                <a:latin typeface="Trebuchet MS"/>
                <a:cs typeface="Trebuchet MS"/>
              </a:rPr>
              <a:t>a</a:t>
            </a:r>
            <a:r>
              <a:rPr sz="2800" i="1" spc="-229" dirty="0">
                <a:solidFill>
                  <a:srgbClr val="FFFF00"/>
                </a:solidFill>
                <a:latin typeface="Trebuchet MS"/>
                <a:cs typeface="Trebuchet MS"/>
              </a:rPr>
              <a:t> </a:t>
            </a:r>
            <a:r>
              <a:rPr sz="2800" i="1" spc="50" dirty="0">
                <a:solidFill>
                  <a:srgbClr val="FFFF00"/>
                </a:solidFill>
                <a:latin typeface="Trebuchet MS"/>
                <a:cs typeface="Trebuchet MS"/>
              </a:rPr>
              <a:t>ese</a:t>
            </a:r>
            <a:r>
              <a:rPr sz="2800" i="1" spc="-204" dirty="0">
                <a:solidFill>
                  <a:srgbClr val="FFFF00"/>
                </a:solidFill>
                <a:latin typeface="Trebuchet MS"/>
                <a:cs typeface="Trebuchet MS"/>
              </a:rPr>
              <a:t> </a:t>
            </a:r>
            <a:r>
              <a:rPr sz="2800" i="1" spc="-45" dirty="0">
                <a:solidFill>
                  <a:srgbClr val="FFFF00"/>
                </a:solidFill>
                <a:latin typeface="Trebuchet MS"/>
                <a:cs typeface="Trebuchet MS"/>
              </a:rPr>
              <a:t>sentido</a:t>
            </a:r>
            <a:r>
              <a:rPr sz="2800" i="1" spc="-210" dirty="0">
                <a:solidFill>
                  <a:srgbClr val="FFFF00"/>
                </a:solidFill>
                <a:latin typeface="Trebuchet MS"/>
                <a:cs typeface="Trebuchet MS"/>
              </a:rPr>
              <a:t> </a:t>
            </a:r>
            <a:r>
              <a:rPr sz="2800" i="1" spc="-35" dirty="0">
                <a:solidFill>
                  <a:srgbClr val="FFFF00"/>
                </a:solidFill>
                <a:latin typeface="Trebuchet MS"/>
                <a:cs typeface="Trebuchet MS"/>
              </a:rPr>
              <a:t>que</a:t>
            </a:r>
            <a:r>
              <a:rPr sz="2800" i="1" spc="-229" dirty="0">
                <a:solidFill>
                  <a:srgbClr val="FFFF00"/>
                </a:solidFill>
                <a:latin typeface="Trebuchet MS"/>
                <a:cs typeface="Trebuchet MS"/>
              </a:rPr>
              <a:t> </a:t>
            </a:r>
            <a:r>
              <a:rPr sz="2800" i="1" spc="-90" dirty="0">
                <a:solidFill>
                  <a:srgbClr val="FFFF00"/>
                </a:solidFill>
                <a:latin typeface="Trebuchet MS"/>
                <a:cs typeface="Trebuchet MS"/>
              </a:rPr>
              <a:t>la</a:t>
            </a:r>
            <a:r>
              <a:rPr sz="2800" i="1" spc="-235" dirty="0">
                <a:solidFill>
                  <a:srgbClr val="FFFF00"/>
                </a:solidFill>
                <a:latin typeface="Trebuchet MS"/>
                <a:cs typeface="Trebuchet MS"/>
              </a:rPr>
              <a:t> </a:t>
            </a:r>
            <a:r>
              <a:rPr sz="2800" i="1" spc="-25" dirty="0">
                <a:solidFill>
                  <a:srgbClr val="FFFF00"/>
                </a:solidFill>
                <a:latin typeface="Trebuchet MS"/>
                <a:cs typeface="Trebuchet MS"/>
              </a:rPr>
              <a:t>santa</a:t>
            </a:r>
            <a:r>
              <a:rPr sz="2800" i="1" spc="-215" dirty="0">
                <a:solidFill>
                  <a:srgbClr val="FFFF00"/>
                </a:solidFill>
                <a:latin typeface="Trebuchet MS"/>
                <a:cs typeface="Trebuchet MS"/>
              </a:rPr>
              <a:t> </a:t>
            </a:r>
            <a:r>
              <a:rPr sz="2800" i="1" spc="-60" dirty="0">
                <a:solidFill>
                  <a:srgbClr val="FFFF00"/>
                </a:solidFill>
                <a:latin typeface="Trebuchet MS"/>
                <a:cs typeface="Trebuchet MS"/>
              </a:rPr>
              <a:t>madre</a:t>
            </a:r>
            <a:r>
              <a:rPr sz="2800" i="1" spc="-225" dirty="0">
                <a:solidFill>
                  <a:srgbClr val="FFFF00"/>
                </a:solidFill>
                <a:latin typeface="Trebuchet MS"/>
                <a:cs typeface="Trebuchet MS"/>
              </a:rPr>
              <a:t> </a:t>
            </a:r>
            <a:r>
              <a:rPr sz="2800" i="1" spc="-10" dirty="0">
                <a:solidFill>
                  <a:srgbClr val="FFFF00"/>
                </a:solidFill>
                <a:latin typeface="Trebuchet MS"/>
                <a:cs typeface="Trebuchet MS"/>
              </a:rPr>
              <a:t>Iglesia, </a:t>
            </a:r>
            <a:r>
              <a:rPr sz="2800" i="1" dirty="0">
                <a:solidFill>
                  <a:srgbClr val="FFFF00"/>
                </a:solidFill>
                <a:latin typeface="Trebuchet MS"/>
                <a:cs typeface="Trebuchet MS"/>
              </a:rPr>
              <a:t>a</a:t>
            </a:r>
            <a:r>
              <a:rPr sz="2800" i="1" spc="-229" dirty="0">
                <a:solidFill>
                  <a:srgbClr val="FFFF00"/>
                </a:solidFill>
                <a:latin typeface="Trebuchet MS"/>
                <a:cs typeface="Trebuchet MS"/>
              </a:rPr>
              <a:t> </a:t>
            </a:r>
            <a:r>
              <a:rPr sz="2800" i="1" spc="-65" dirty="0">
                <a:solidFill>
                  <a:srgbClr val="FFFF00"/>
                </a:solidFill>
                <a:latin typeface="Trebuchet MS"/>
                <a:cs typeface="Trebuchet MS"/>
              </a:rPr>
              <a:t>quien</a:t>
            </a:r>
            <a:r>
              <a:rPr sz="2800" i="1" spc="-225" dirty="0">
                <a:solidFill>
                  <a:srgbClr val="FFFF00"/>
                </a:solidFill>
                <a:latin typeface="Trebuchet MS"/>
                <a:cs typeface="Trebuchet MS"/>
              </a:rPr>
              <a:t> </a:t>
            </a:r>
            <a:r>
              <a:rPr sz="2800" i="1" spc="-60" dirty="0">
                <a:solidFill>
                  <a:srgbClr val="FFFF00"/>
                </a:solidFill>
                <a:latin typeface="Trebuchet MS"/>
                <a:cs typeface="Trebuchet MS"/>
              </a:rPr>
              <a:t>pertenece</a:t>
            </a:r>
            <a:r>
              <a:rPr sz="2800" i="1" spc="-215" dirty="0">
                <a:solidFill>
                  <a:srgbClr val="FFFF00"/>
                </a:solidFill>
                <a:latin typeface="Trebuchet MS"/>
                <a:cs typeface="Trebuchet MS"/>
              </a:rPr>
              <a:t> </a:t>
            </a:r>
            <a:r>
              <a:rPr sz="2800" i="1" spc="-150" dirty="0">
                <a:solidFill>
                  <a:srgbClr val="FFFF00"/>
                </a:solidFill>
                <a:latin typeface="Trebuchet MS"/>
                <a:cs typeface="Trebuchet MS"/>
              </a:rPr>
              <a:t>juzgar</a:t>
            </a:r>
            <a:r>
              <a:rPr sz="2800" i="1" spc="-195" dirty="0">
                <a:solidFill>
                  <a:srgbClr val="FFFF00"/>
                </a:solidFill>
                <a:latin typeface="Trebuchet MS"/>
                <a:cs typeface="Trebuchet MS"/>
              </a:rPr>
              <a:t> </a:t>
            </a:r>
            <a:r>
              <a:rPr sz="2800" i="1" spc="90" dirty="0">
                <a:solidFill>
                  <a:srgbClr val="FFFF00"/>
                </a:solidFill>
                <a:latin typeface="Trebuchet MS"/>
                <a:cs typeface="Trebuchet MS"/>
              </a:rPr>
              <a:t>su</a:t>
            </a:r>
            <a:r>
              <a:rPr sz="2800" i="1" spc="-220" dirty="0">
                <a:solidFill>
                  <a:srgbClr val="FFFF00"/>
                </a:solidFill>
                <a:latin typeface="Trebuchet MS"/>
                <a:cs typeface="Trebuchet MS"/>
              </a:rPr>
              <a:t> </a:t>
            </a:r>
            <a:r>
              <a:rPr sz="2800" i="1" spc="-80" dirty="0">
                <a:solidFill>
                  <a:srgbClr val="FFFF00"/>
                </a:solidFill>
                <a:latin typeface="Trebuchet MS"/>
                <a:cs typeface="Trebuchet MS"/>
              </a:rPr>
              <a:t>verdadero</a:t>
            </a:r>
            <a:r>
              <a:rPr sz="2800" i="1" spc="-210" dirty="0">
                <a:solidFill>
                  <a:srgbClr val="FFFF00"/>
                </a:solidFill>
                <a:latin typeface="Trebuchet MS"/>
                <a:cs typeface="Trebuchet MS"/>
              </a:rPr>
              <a:t> </a:t>
            </a:r>
            <a:r>
              <a:rPr sz="2800" i="1" spc="-45" dirty="0">
                <a:solidFill>
                  <a:srgbClr val="FFFF00"/>
                </a:solidFill>
                <a:latin typeface="Trebuchet MS"/>
                <a:cs typeface="Trebuchet MS"/>
              </a:rPr>
              <a:t>sentido</a:t>
            </a:r>
            <a:r>
              <a:rPr sz="2800" i="1" spc="-210" dirty="0">
                <a:solidFill>
                  <a:srgbClr val="FFFF00"/>
                </a:solidFill>
                <a:latin typeface="Trebuchet MS"/>
                <a:cs typeface="Trebuchet MS"/>
              </a:rPr>
              <a:t> </a:t>
            </a:r>
            <a:r>
              <a:rPr sz="2800" i="1" spc="-30" dirty="0">
                <a:solidFill>
                  <a:srgbClr val="FFFF00"/>
                </a:solidFill>
                <a:latin typeface="Trebuchet MS"/>
                <a:cs typeface="Trebuchet MS"/>
              </a:rPr>
              <a:t>e</a:t>
            </a:r>
            <a:r>
              <a:rPr sz="2800" i="1" spc="-225" dirty="0">
                <a:solidFill>
                  <a:srgbClr val="FFFF00"/>
                </a:solidFill>
                <a:latin typeface="Trebuchet MS"/>
                <a:cs typeface="Trebuchet MS"/>
              </a:rPr>
              <a:t> </a:t>
            </a:r>
            <a:r>
              <a:rPr sz="2800" i="1" spc="-120" dirty="0">
                <a:solidFill>
                  <a:srgbClr val="FFFF00"/>
                </a:solidFill>
                <a:latin typeface="Trebuchet MS"/>
                <a:cs typeface="Trebuchet MS"/>
              </a:rPr>
              <a:t>interpretación,</a:t>
            </a:r>
            <a:r>
              <a:rPr sz="2800" i="1" spc="-215" dirty="0">
                <a:solidFill>
                  <a:srgbClr val="FFFF00"/>
                </a:solidFill>
                <a:latin typeface="Trebuchet MS"/>
                <a:cs typeface="Trebuchet MS"/>
              </a:rPr>
              <a:t> </a:t>
            </a:r>
            <a:r>
              <a:rPr sz="2800" i="1" spc="-25" dirty="0">
                <a:solidFill>
                  <a:srgbClr val="FFFF00"/>
                </a:solidFill>
                <a:latin typeface="Trebuchet MS"/>
                <a:cs typeface="Trebuchet MS"/>
              </a:rPr>
              <a:t>ha </a:t>
            </a:r>
            <a:r>
              <a:rPr sz="2800" i="1" spc="-95" dirty="0">
                <a:solidFill>
                  <a:srgbClr val="FFFF00"/>
                </a:solidFill>
                <a:latin typeface="Trebuchet MS"/>
                <a:cs typeface="Trebuchet MS"/>
              </a:rPr>
              <a:t>tenido</a:t>
            </a:r>
            <a:r>
              <a:rPr sz="2800" i="1" spc="-215" dirty="0">
                <a:solidFill>
                  <a:srgbClr val="FFFF00"/>
                </a:solidFill>
                <a:latin typeface="Trebuchet MS"/>
                <a:cs typeface="Trebuchet MS"/>
              </a:rPr>
              <a:t> </a:t>
            </a:r>
            <a:r>
              <a:rPr sz="2800" i="1" spc="-130" dirty="0">
                <a:solidFill>
                  <a:srgbClr val="FFFF00"/>
                </a:solidFill>
                <a:latin typeface="Trebuchet MS"/>
                <a:cs typeface="Trebuchet MS"/>
              </a:rPr>
              <a:t>y</a:t>
            </a:r>
            <a:r>
              <a:rPr sz="2800" i="1" spc="-229" dirty="0">
                <a:solidFill>
                  <a:srgbClr val="FFFF00"/>
                </a:solidFill>
                <a:latin typeface="Trebuchet MS"/>
                <a:cs typeface="Trebuchet MS"/>
              </a:rPr>
              <a:t> </a:t>
            </a:r>
            <a:r>
              <a:rPr sz="2800" i="1" spc="-105" dirty="0">
                <a:solidFill>
                  <a:srgbClr val="FFFF00"/>
                </a:solidFill>
                <a:latin typeface="Trebuchet MS"/>
                <a:cs typeface="Trebuchet MS"/>
              </a:rPr>
              <a:t>mantiene,</a:t>
            </a:r>
            <a:r>
              <a:rPr sz="2800" i="1" spc="-220" dirty="0">
                <a:solidFill>
                  <a:srgbClr val="FFFF00"/>
                </a:solidFill>
                <a:latin typeface="Trebuchet MS"/>
                <a:cs typeface="Trebuchet MS"/>
              </a:rPr>
              <a:t> </a:t>
            </a:r>
            <a:r>
              <a:rPr sz="2800" i="1" dirty="0">
                <a:solidFill>
                  <a:srgbClr val="FFFF00"/>
                </a:solidFill>
                <a:latin typeface="Trebuchet MS"/>
                <a:cs typeface="Trebuchet MS"/>
              </a:rPr>
              <a:t>o</a:t>
            </a:r>
            <a:r>
              <a:rPr sz="2800" i="1" spc="-215" dirty="0">
                <a:solidFill>
                  <a:srgbClr val="FFFF00"/>
                </a:solidFill>
                <a:latin typeface="Trebuchet MS"/>
                <a:cs typeface="Trebuchet MS"/>
              </a:rPr>
              <a:t> </a:t>
            </a:r>
            <a:r>
              <a:rPr sz="2800" i="1" dirty="0">
                <a:solidFill>
                  <a:srgbClr val="FFFF00"/>
                </a:solidFill>
                <a:latin typeface="Trebuchet MS"/>
                <a:cs typeface="Trebuchet MS"/>
              </a:rPr>
              <a:t>incluso</a:t>
            </a:r>
            <a:r>
              <a:rPr sz="2800" i="1" spc="-200" dirty="0">
                <a:solidFill>
                  <a:srgbClr val="FFFF00"/>
                </a:solidFill>
                <a:latin typeface="Trebuchet MS"/>
                <a:cs typeface="Trebuchet MS"/>
              </a:rPr>
              <a:t> </a:t>
            </a:r>
            <a:r>
              <a:rPr sz="2800" i="1" spc="-95" dirty="0">
                <a:solidFill>
                  <a:srgbClr val="FFFF00"/>
                </a:solidFill>
                <a:latin typeface="Trebuchet MS"/>
                <a:cs typeface="Trebuchet MS"/>
              </a:rPr>
              <a:t>contrariamente</a:t>
            </a:r>
            <a:r>
              <a:rPr sz="2800" i="1" spc="-204" dirty="0">
                <a:solidFill>
                  <a:srgbClr val="FFFF00"/>
                </a:solidFill>
                <a:latin typeface="Trebuchet MS"/>
                <a:cs typeface="Trebuchet MS"/>
              </a:rPr>
              <a:t> </a:t>
            </a:r>
            <a:r>
              <a:rPr sz="2800" i="1" spc="-95" dirty="0">
                <a:solidFill>
                  <a:srgbClr val="FFFF00"/>
                </a:solidFill>
                <a:latin typeface="Trebuchet MS"/>
                <a:cs typeface="Trebuchet MS"/>
              </a:rPr>
              <a:t>al</a:t>
            </a:r>
            <a:r>
              <a:rPr sz="2800" i="1" spc="-225" dirty="0">
                <a:solidFill>
                  <a:srgbClr val="FFFF00"/>
                </a:solidFill>
                <a:latin typeface="Trebuchet MS"/>
                <a:cs typeface="Trebuchet MS"/>
              </a:rPr>
              <a:t> </a:t>
            </a:r>
            <a:r>
              <a:rPr sz="2800" i="1" spc="-55" dirty="0">
                <a:solidFill>
                  <a:srgbClr val="FFFF00"/>
                </a:solidFill>
                <a:latin typeface="Trebuchet MS"/>
                <a:cs typeface="Trebuchet MS"/>
              </a:rPr>
              <a:t>consentimiento</a:t>
            </a:r>
            <a:r>
              <a:rPr sz="2800" i="1" spc="-190" dirty="0">
                <a:solidFill>
                  <a:srgbClr val="FFFF00"/>
                </a:solidFill>
                <a:latin typeface="Trebuchet MS"/>
                <a:cs typeface="Trebuchet MS"/>
              </a:rPr>
              <a:t> </a:t>
            </a:r>
            <a:r>
              <a:rPr sz="2800" i="1" spc="-10" dirty="0">
                <a:solidFill>
                  <a:srgbClr val="FFFF00"/>
                </a:solidFill>
                <a:latin typeface="Trebuchet MS"/>
                <a:cs typeface="Trebuchet MS"/>
              </a:rPr>
              <a:t>unánime </a:t>
            </a:r>
            <a:r>
              <a:rPr sz="2800" i="1" spc="-25" dirty="0">
                <a:solidFill>
                  <a:srgbClr val="FFFF00"/>
                </a:solidFill>
                <a:latin typeface="Trebuchet MS"/>
                <a:cs typeface="Trebuchet MS"/>
              </a:rPr>
              <a:t>de</a:t>
            </a:r>
            <a:r>
              <a:rPr sz="2800" i="1" spc="-260" dirty="0">
                <a:solidFill>
                  <a:srgbClr val="FFFF00"/>
                </a:solidFill>
                <a:latin typeface="Trebuchet MS"/>
                <a:cs typeface="Trebuchet MS"/>
              </a:rPr>
              <a:t> </a:t>
            </a:r>
            <a:r>
              <a:rPr sz="2800" i="1" dirty="0">
                <a:solidFill>
                  <a:srgbClr val="FFFF00"/>
                </a:solidFill>
                <a:latin typeface="Trebuchet MS"/>
                <a:cs typeface="Trebuchet MS"/>
              </a:rPr>
              <a:t>los</a:t>
            </a:r>
            <a:r>
              <a:rPr sz="2800" i="1" spc="-245" dirty="0">
                <a:solidFill>
                  <a:srgbClr val="FFFF00"/>
                </a:solidFill>
                <a:latin typeface="Trebuchet MS"/>
                <a:cs typeface="Trebuchet MS"/>
              </a:rPr>
              <a:t> </a:t>
            </a:r>
            <a:r>
              <a:rPr sz="2800" i="1" dirty="0">
                <a:solidFill>
                  <a:srgbClr val="FFFF00"/>
                </a:solidFill>
                <a:latin typeface="Trebuchet MS"/>
                <a:cs typeface="Trebuchet MS"/>
              </a:rPr>
              <a:t>Padres…</a:t>
            </a:r>
            <a:r>
              <a:rPr sz="2800" i="1" spc="-235" dirty="0">
                <a:solidFill>
                  <a:srgbClr val="FFFF00"/>
                </a:solidFill>
                <a:latin typeface="Trebuchet MS"/>
                <a:cs typeface="Trebuchet MS"/>
              </a:rPr>
              <a:t> </a:t>
            </a:r>
            <a:r>
              <a:rPr sz="2800" spc="-225" dirty="0">
                <a:solidFill>
                  <a:srgbClr val="FFFFFF"/>
                </a:solidFill>
                <a:latin typeface="Trebuchet MS"/>
                <a:cs typeface="Trebuchet MS"/>
              </a:rPr>
              <a:t>(</a:t>
            </a:r>
            <a:r>
              <a:rPr sz="2800" spc="-265" dirty="0">
                <a:solidFill>
                  <a:srgbClr val="FFFFFF"/>
                </a:solidFill>
                <a:latin typeface="Trebuchet MS"/>
                <a:cs typeface="Trebuchet MS"/>
              </a:rPr>
              <a:t> </a:t>
            </a:r>
            <a:r>
              <a:rPr sz="2800" i="1" spc="75" dirty="0">
                <a:solidFill>
                  <a:srgbClr val="FFFFFF"/>
                </a:solidFill>
                <a:latin typeface="Trebuchet MS"/>
                <a:cs typeface="Trebuchet MS"/>
              </a:rPr>
              <a:t>Los</a:t>
            </a:r>
            <a:r>
              <a:rPr sz="2800" i="1" spc="-254" dirty="0">
                <a:solidFill>
                  <a:srgbClr val="FFFFFF"/>
                </a:solidFill>
                <a:latin typeface="Trebuchet MS"/>
                <a:cs typeface="Trebuchet MS"/>
              </a:rPr>
              <a:t> </a:t>
            </a:r>
            <a:r>
              <a:rPr sz="2800" i="1" dirty="0">
                <a:solidFill>
                  <a:srgbClr val="FFFFFF"/>
                </a:solidFill>
                <a:latin typeface="Trebuchet MS"/>
                <a:cs typeface="Trebuchet MS"/>
              </a:rPr>
              <a:t>Decretos</a:t>
            </a:r>
            <a:r>
              <a:rPr sz="2800" i="1" spc="-260" dirty="0">
                <a:solidFill>
                  <a:srgbClr val="FFFFFF"/>
                </a:solidFill>
                <a:latin typeface="Trebuchet MS"/>
                <a:cs typeface="Trebuchet MS"/>
              </a:rPr>
              <a:t> </a:t>
            </a:r>
            <a:r>
              <a:rPr sz="2800" i="1" spc="-75" dirty="0">
                <a:solidFill>
                  <a:srgbClr val="FFFFFF"/>
                </a:solidFill>
                <a:latin typeface="Trebuchet MS"/>
                <a:cs typeface="Trebuchet MS"/>
              </a:rPr>
              <a:t>del</a:t>
            </a:r>
            <a:r>
              <a:rPr sz="2800" i="1" spc="-254" dirty="0">
                <a:solidFill>
                  <a:srgbClr val="FFFFFF"/>
                </a:solidFill>
                <a:latin typeface="Trebuchet MS"/>
                <a:cs typeface="Trebuchet MS"/>
              </a:rPr>
              <a:t> </a:t>
            </a:r>
            <a:r>
              <a:rPr sz="2800" i="1" spc="-20" dirty="0">
                <a:solidFill>
                  <a:srgbClr val="FFFFFF"/>
                </a:solidFill>
                <a:latin typeface="Trebuchet MS"/>
                <a:cs typeface="Trebuchet MS"/>
              </a:rPr>
              <a:t>Concilio</a:t>
            </a:r>
            <a:r>
              <a:rPr sz="2800" i="1" spc="-250" dirty="0">
                <a:solidFill>
                  <a:srgbClr val="FFFFFF"/>
                </a:solidFill>
                <a:latin typeface="Trebuchet MS"/>
                <a:cs typeface="Trebuchet MS"/>
              </a:rPr>
              <a:t> </a:t>
            </a:r>
            <a:r>
              <a:rPr sz="2800" i="1" spc="-25" dirty="0">
                <a:solidFill>
                  <a:srgbClr val="FFFFFF"/>
                </a:solidFill>
                <a:latin typeface="Trebuchet MS"/>
                <a:cs typeface="Trebuchet MS"/>
              </a:rPr>
              <a:t>de</a:t>
            </a:r>
            <a:r>
              <a:rPr sz="2800" i="1" spc="-245" dirty="0">
                <a:solidFill>
                  <a:srgbClr val="FFFFFF"/>
                </a:solidFill>
                <a:latin typeface="Trebuchet MS"/>
                <a:cs typeface="Trebuchet MS"/>
              </a:rPr>
              <a:t> </a:t>
            </a:r>
            <a:r>
              <a:rPr sz="2800" i="1" spc="-110" dirty="0">
                <a:solidFill>
                  <a:srgbClr val="FFFFFF"/>
                </a:solidFill>
                <a:latin typeface="Trebuchet MS"/>
                <a:cs typeface="Trebuchet MS"/>
              </a:rPr>
              <a:t>Trento</a:t>
            </a:r>
            <a:r>
              <a:rPr sz="2800" i="1" spc="340" dirty="0">
                <a:solidFill>
                  <a:srgbClr val="FFFFFF"/>
                </a:solidFill>
                <a:latin typeface="Trebuchet MS"/>
                <a:cs typeface="Trebuchet MS"/>
              </a:rPr>
              <a:t> </a:t>
            </a:r>
            <a:r>
              <a:rPr sz="2800" spc="-85" dirty="0">
                <a:solidFill>
                  <a:srgbClr val="FFFFFF"/>
                </a:solidFill>
                <a:latin typeface="Trebuchet MS"/>
                <a:cs typeface="Trebuchet MS"/>
              </a:rPr>
              <a:t>(Rockford:</a:t>
            </a:r>
            <a:r>
              <a:rPr sz="2800" spc="-235" dirty="0">
                <a:solidFill>
                  <a:srgbClr val="FFFFFF"/>
                </a:solidFill>
                <a:latin typeface="Trebuchet MS"/>
                <a:cs typeface="Trebuchet MS"/>
              </a:rPr>
              <a:t> </a:t>
            </a:r>
            <a:r>
              <a:rPr sz="2800" spc="-20" dirty="0">
                <a:solidFill>
                  <a:srgbClr val="FFFFFF"/>
                </a:solidFill>
                <a:latin typeface="Trebuchet MS"/>
                <a:cs typeface="Trebuchet MS"/>
              </a:rPr>
              <a:t>Tan, </a:t>
            </a:r>
            <a:r>
              <a:rPr sz="2800" spc="-70" dirty="0">
                <a:solidFill>
                  <a:srgbClr val="FFFFFF"/>
                </a:solidFill>
                <a:latin typeface="Trebuchet MS"/>
                <a:cs typeface="Trebuchet MS"/>
              </a:rPr>
              <a:t>1978),</a:t>
            </a:r>
            <a:r>
              <a:rPr sz="2800" spc="-165" dirty="0">
                <a:solidFill>
                  <a:srgbClr val="FFFFFF"/>
                </a:solidFill>
                <a:latin typeface="Trebuchet MS"/>
                <a:cs typeface="Trebuchet MS"/>
              </a:rPr>
              <a:t> </a:t>
            </a:r>
            <a:r>
              <a:rPr sz="2800" spc="-25" dirty="0">
                <a:solidFill>
                  <a:srgbClr val="FFFFFF"/>
                </a:solidFill>
                <a:latin typeface="Trebuchet MS"/>
                <a:cs typeface="Trebuchet MS"/>
              </a:rPr>
              <a:t>Cuarta</a:t>
            </a:r>
            <a:r>
              <a:rPr sz="2800" spc="-210" dirty="0">
                <a:solidFill>
                  <a:srgbClr val="FFFFFF"/>
                </a:solidFill>
                <a:latin typeface="Trebuchet MS"/>
                <a:cs typeface="Trebuchet MS"/>
              </a:rPr>
              <a:t> </a:t>
            </a:r>
            <a:r>
              <a:rPr sz="2800" dirty="0">
                <a:solidFill>
                  <a:srgbClr val="FFFFFF"/>
                </a:solidFill>
                <a:latin typeface="Trebuchet MS"/>
                <a:cs typeface="Trebuchet MS"/>
              </a:rPr>
              <a:t>Sesión,</a:t>
            </a:r>
            <a:r>
              <a:rPr sz="2800" spc="-225" dirty="0">
                <a:solidFill>
                  <a:srgbClr val="FFFFFF"/>
                </a:solidFill>
                <a:latin typeface="Trebuchet MS"/>
                <a:cs typeface="Trebuchet MS"/>
              </a:rPr>
              <a:t> </a:t>
            </a:r>
            <a:r>
              <a:rPr sz="2800" spc="70" dirty="0">
                <a:solidFill>
                  <a:srgbClr val="FFFFFF"/>
                </a:solidFill>
                <a:latin typeface="Trebuchet MS"/>
                <a:cs typeface="Trebuchet MS"/>
              </a:rPr>
              <a:t>Las</a:t>
            </a:r>
            <a:r>
              <a:rPr sz="2800" spc="-204" dirty="0">
                <a:solidFill>
                  <a:srgbClr val="FFFFFF"/>
                </a:solidFill>
                <a:latin typeface="Trebuchet MS"/>
                <a:cs typeface="Trebuchet MS"/>
              </a:rPr>
              <a:t> </a:t>
            </a:r>
            <a:r>
              <a:rPr sz="2800" spc="-30" dirty="0">
                <a:solidFill>
                  <a:srgbClr val="FFFFFF"/>
                </a:solidFill>
                <a:latin typeface="Trebuchet MS"/>
                <a:cs typeface="Trebuchet MS"/>
              </a:rPr>
              <a:t>Escrituras</a:t>
            </a:r>
            <a:r>
              <a:rPr sz="2800" spc="-195" dirty="0">
                <a:solidFill>
                  <a:srgbClr val="FFFFFF"/>
                </a:solidFill>
                <a:latin typeface="Trebuchet MS"/>
                <a:cs typeface="Trebuchet MS"/>
              </a:rPr>
              <a:t> </a:t>
            </a:r>
            <a:r>
              <a:rPr sz="2800" dirty="0">
                <a:solidFill>
                  <a:srgbClr val="FFFFFF"/>
                </a:solidFill>
                <a:latin typeface="Trebuchet MS"/>
                <a:cs typeface="Trebuchet MS"/>
              </a:rPr>
              <a:t>Canónicas,</a:t>
            </a:r>
            <a:r>
              <a:rPr sz="2800" spc="-210" dirty="0">
                <a:solidFill>
                  <a:srgbClr val="FFFFFF"/>
                </a:solidFill>
                <a:latin typeface="Trebuchet MS"/>
                <a:cs typeface="Trebuchet MS"/>
              </a:rPr>
              <a:t> </a:t>
            </a:r>
            <a:r>
              <a:rPr sz="2800" spc="-114" dirty="0">
                <a:solidFill>
                  <a:srgbClr val="FFFFFF"/>
                </a:solidFill>
                <a:latin typeface="Trebuchet MS"/>
                <a:cs typeface="Trebuchet MS"/>
              </a:rPr>
              <a:t>pp.</a:t>
            </a:r>
            <a:r>
              <a:rPr sz="2800" spc="-215" dirty="0">
                <a:solidFill>
                  <a:srgbClr val="FFFFFF"/>
                </a:solidFill>
                <a:latin typeface="Trebuchet MS"/>
                <a:cs typeface="Trebuchet MS"/>
              </a:rPr>
              <a:t> </a:t>
            </a:r>
            <a:r>
              <a:rPr sz="2800" spc="-80" dirty="0">
                <a:solidFill>
                  <a:srgbClr val="FFFFFF"/>
                </a:solidFill>
                <a:latin typeface="Trebuchet MS"/>
                <a:cs typeface="Trebuchet MS"/>
              </a:rPr>
              <a:t>18-</a:t>
            </a:r>
            <a:r>
              <a:rPr sz="2800" spc="-25" dirty="0">
                <a:solidFill>
                  <a:srgbClr val="FFFFFF"/>
                </a:solidFill>
                <a:latin typeface="Trebuchet MS"/>
                <a:cs typeface="Trebuchet MS"/>
              </a:rPr>
              <a:t>19)</a:t>
            </a:r>
            <a:endParaRPr sz="2800" dirty="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E77DF59-DA6A-183C-932F-9B8303D135EF}"/>
              </a:ext>
            </a:extLst>
          </p:cNvPr>
          <p:cNvSpPr/>
          <p:nvPr/>
        </p:nvSpPr>
        <p:spPr>
          <a:xfrm>
            <a:off x="0" y="-54"/>
            <a:ext cx="12344400" cy="693425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836314" y="-54"/>
            <a:ext cx="8534400" cy="1507067"/>
          </a:xfrm>
          <a:prstGeom prst="rect">
            <a:avLst/>
          </a:prstGeom>
        </p:spPr>
        <p:txBody>
          <a:bodyPr vert="horz" wrap="square" lIns="0" tIns="172415" rIns="0" bIns="0" rtlCol="0">
            <a:spAutoFit/>
          </a:bodyPr>
          <a:lstStyle/>
          <a:p>
            <a:pPr marL="1028065">
              <a:lnSpc>
                <a:spcPct val="100000"/>
              </a:lnSpc>
              <a:spcBef>
                <a:spcPts val="105"/>
              </a:spcBef>
            </a:pPr>
            <a:r>
              <a:rPr spc="-100" dirty="0"/>
              <a:t>TERTULIANO</a:t>
            </a:r>
          </a:p>
        </p:txBody>
      </p:sp>
      <p:sp>
        <p:nvSpPr>
          <p:cNvPr id="3" name="object 3"/>
          <p:cNvSpPr txBox="1"/>
          <p:nvPr/>
        </p:nvSpPr>
        <p:spPr>
          <a:xfrm>
            <a:off x="213995" y="1752600"/>
            <a:ext cx="5882005" cy="3977004"/>
          </a:xfrm>
          <a:prstGeom prst="rect">
            <a:avLst/>
          </a:prstGeom>
        </p:spPr>
        <p:txBody>
          <a:bodyPr vert="horz" wrap="square" lIns="0" tIns="61594" rIns="0" bIns="0" rtlCol="0">
            <a:spAutoFit/>
          </a:bodyPr>
          <a:lstStyle/>
          <a:p>
            <a:pPr marL="20320" marR="15240" indent="635" algn="ctr">
              <a:lnSpc>
                <a:spcPct val="90000"/>
              </a:lnSpc>
              <a:spcBef>
                <a:spcPts val="484"/>
              </a:spcBef>
            </a:pPr>
            <a:r>
              <a:rPr sz="3200" spc="130" dirty="0">
                <a:solidFill>
                  <a:srgbClr val="FFFFFF"/>
                </a:solidFill>
                <a:latin typeface="Times New Roman"/>
                <a:cs typeface="Times New Roman"/>
              </a:rPr>
              <a:t>“Quitadles</a:t>
            </a:r>
            <a:r>
              <a:rPr sz="3200" spc="-40" dirty="0">
                <a:solidFill>
                  <a:srgbClr val="FFFFFF"/>
                </a:solidFill>
                <a:latin typeface="Times New Roman"/>
                <a:cs typeface="Times New Roman"/>
              </a:rPr>
              <a:t> </a:t>
            </a:r>
            <a:r>
              <a:rPr sz="3200" spc="185" dirty="0">
                <a:solidFill>
                  <a:srgbClr val="FFFFFF"/>
                </a:solidFill>
                <a:latin typeface="Times New Roman"/>
                <a:cs typeface="Times New Roman"/>
              </a:rPr>
              <a:t>a</a:t>
            </a:r>
            <a:r>
              <a:rPr sz="3200" spc="-5" dirty="0">
                <a:solidFill>
                  <a:srgbClr val="FFFFFF"/>
                </a:solidFill>
                <a:latin typeface="Times New Roman"/>
                <a:cs typeface="Times New Roman"/>
              </a:rPr>
              <a:t> </a:t>
            </a:r>
            <a:r>
              <a:rPr sz="3200" spc="110" dirty="0">
                <a:solidFill>
                  <a:srgbClr val="FFFFFF"/>
                </a:solidFill>
                <a:latin typeface="Times New Roman"/>
                <a:cs typeface="Times New Roman"/>
              </a:rPr>
              <a:t>los</a:t>
            </a:r>
            <a:r>
              <a:rPr sz="3200" spc="-5" dirty="0">
                <a:solidFill>
                  <a:srgbClr val="FFFFFF"/>
                </a:solidFill>
                <a:latin typeface="Times New Roman"/>
                <a:cs typeface="Times New Roman"/>
              </a:rPr>
              <a:t> </a:t>
            </a:r>
            <a:r>
              <a:rPr sz="3200" spc="165" dirty="0">
                <a:solidFill>
                  <a:srgbClr val="FFFFFF"/>
                </a:solidFill>
                <a:latin typeface="Times New Roman"/>
                <a:cs typeface="Times New Roman"/>
              </a:rPr>
              <a:t>herejes</a:t>
            </a:r>
            <a:r>
              <a:rPr sz="3200" spc="-10" dirty="0">
                <a:solidFill>
                  <a:srgbClr val="FFFFFF"/>
                </a:solidFill>
                <a:latin typeface="Times New Roman"/>
                <a:cs typeface="Times New Roman"/>
              </a:rPr>
              <a:t> </a:t>
            </a:r>
            <a:r>
              <a:rPr sz="3200" spc="95" dirty="0">
                <a:solidFill>
                  <a:srgbClr val="FFFFFF"/>
                </a:solidFill>
                <a:latin typeface="Times New Roman"/>
                <a:cs typeface="Times New Roman"/>
              </a:rPr>
              <a:t>la </a:t>
            </a:r>
            <a:r>
              <a:rPr sz="3200" spc="150" dirty="0">
                <a:solidFill>
                  <a:srgbClr val="FFFFFF"/>
                </a:solidFill>
                <a:latin typeface="Times New Roman"/>
                <a:cs typeface="Times New Roman"/>
              </a:rPr>
              <a:t>sabiduría</a:t>
            </a:r>
            <a:r>
              <a:rPr sz="3200" spc="-50"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30" dirty="0">
                <a:solidFill>
                  <a:srgbClr val="FFFFFF"/>
                </a:solidFill>
                <a:latin typeface="Times New Roman"/>
                <a:cs typeface="Times New Roman"/>
              </a:rPr>
              <a:t> </a:t>
            </a:r>
            <a:r>
              <a:rPr sz="3200" spc="200" dirty="0">
                <a:solidFill>
                  <a:srgbClr val="FFFFFF"/>
                </a:solidFill>
                <a:latin typeface="Times New Roman"/>
                <a:cs typeface="Times New Roman"/>
              </a:rPr>
              <a:t>comparten</a:t>
            </a:r>
            <a:r>
              <a:rPr sz="3200" spc="-35" dirty="0">
                <a:solidFill>
                  <a:srgbClr val="FFFFFF"/>
                </a:solidFill>
                <a:latin typeface="Times New Roman"/>
                <a:cs typeface="Times New Roman"/>
              </a:rPr>
              <a:t> </a:t>
            </a:r>
            <a:r>
              <a:rPr sz="3200" spc="145" dirty="0">
                <a:solidFill>
                  <a:srgbClr val="FFFFFF"/>
                </a:solidFill>
                <a:latin typeface="Times New Roman"/>
                <a:cs typeface="Times New Roman"/>
              </a:rPr>
              <a:t>con</a:t>
            </a:r>
            <a:r>
              <a:rPr sz="3200" spc="-20" dirty="0">
                <a:solidFill>
                  <a:srgbClr val="FFFFFF"/>
                </a:solidFill>
                <a:latin typeface="Times New Roman"/>
                <a:cs typeface="Times New Roman"/>
              </a:rPr>
              <a:t> </a:t>
            </a:r>
            <a:r>
              <a:rPr sz="3200" spc="95" dirty="0">
                <a:solidFill>
                  <a:srgbClr val="FFFFFF"/>
                </a:solidFill>
                <a:latin typeface="Times New Roman"/>
                <a:cs typeface="Times New Roman"/>
              </a:rPr>
              <a:t>los </a:t>
            </a:r>
            <a:r>
              <a:rPr sz="3200" spc="180" dirty="0">
                <a:solidFill>
                  <a:srgbClr val="FFFFFF"/>
                </a:solidFill>
                <a:latin typeface="Times New Roman"/>
                <a:cs typeface="Times New Roman"/>
              </a:rPr>
              <a:t>paganos</a:t>
            </a:r>
            <a:r>
              <a:rPr sz="3200" spc="-40" dirty="0">
                <a:solidFill>
                  <a:srgbClr val="FFFFFF"/>
                </a:solidFill>
                <a:latin typeface="Times New Roman"/>
                <a:cs typeface="Times New Roman"/>
              </a:rPr>
              <a:t> </a:t>
            </a:r>
            <a:r>
              <a:rPr sz="3200" dirty="0">
                <a:solidFill>
                  <a:srgbClr val="FFFFFF"/>
                </a:solidFill>
                <a:latin typeface="Times New Roman"/>
                <a:cs typeface="Times New Roman"/>
              </a:rPr>
              <a:t>y</a:t>
            </a:r>
            <a:r>
              <a:rPr sz="3200" spc="-20" dirty="0">
                <a:solidFill>
                  <a:srgbClr val="FFFFFF"/>
                </a:solidFill>
                <a:latin typeface="Times New Roman"/>
                <a:cs typeface="Times New Roman"/>
              </a:rPr>
              <a:t> </a:t>
            </a:r>
            <a:r>
              <a:rPr sz="3200" spc="150" dirty="0">
                <a:solidFill>
                  <a:srgbClr val="FFFFFF"/>
                </a:solidFill>
                <a:latin typeface="Times New Roman"/>
                <a:cs typeface="Times New Roman"/>
              </a:rPr>
              <a:t>dejad</a:t>
            </a:r>
            <a:r>
              <a:rPr sz="3200" spc="-30" dirty="0">
                <a:solidFill>
                  <a:srgbClr val="FFFFFF"/>
                </a:solidFill>
                <a:latin typeface="Times New Roman"/>
                <a:cs typeface="Times New Roman"/>
              </a:rPr>
              <a:t> </a:t>
            </a:r>
            <a:r>
              <a:rPr sz="3200" spc="185" dirty="0">
                <a:solidFill>
                  <a:srgbClr val="FFFFFF"/>
                </a:solidFill>
                <a:latin typeface="Times New Roman"/>
                <a:cs typeface="Times New Roman"/>
              </a:rPr>
              <a:t>que</a:t>
            </a:r>
            <a:r>
              <a:rPr sz="3200" spc="-30" dirty="0">
                <a:solidFill>
                  <a:srgbClr val="FFFFFF"/>
                </a:solidFill>
                <a:latin typeface="Times New Roman"/>
                <a:cs typeface="Times New Roman"/>
              </a:rPr>
              <a:t> </a:t>
            </a:r>
            <a:r>
              <a:rPr sz="3200" spc="135" dirty="0">
                <a:solidFill>
                  <a:srgbClr val="FFFFFF"/>
                </a:solidFill>
                <a:latin typeface="Times New Roman"/>
                <a:cs typeface="Times New Roman"/>
              </a:rPr>
              <a:t>sus investigaciones</a:t>
            </a:r>
            <a:r>
              <a:rPr sz="3200" dirty="0">
                <a:solidFill>
                  <a:srgbClr val="FFFFFF"/>
                </a:solidFill>
                <a:latin typeface="Times New Roman"/>
                <a:cs typeface="Times New Roman"/>
              </a:rPr>
              <a:t> </a:t>
            </a:r>
            <a:r>
              <a:rPr sz="3200" spc="160" dirty="0">
                <a:solidFill>
                  <a:srgbClr val="FFFFFF"/>
                </a:solidFill>
                <a:latin typeface="Times New Roman"/>
                <a:cs typeface="Times New Roman"/>
              </a:rPr>
              <a:t>se</a:t>
            </a:r>
            <a:r>
              <a:rPr sz="3200" dirty="0">
                <a:solidFill>
                  <a:srgbClr val="FFFFFF"/>
                </a:solidFill>
                <a:latin typeface="Times New Roman"/>
                <a:cs typeface="Times New Roman"/>
              </a:rPr>
              <a:t> </a:t>
            </a:r>
            <a:r>
              <a:rPr sz="3200" spc="204" dirty="0">
                <a:solidFill>
                  <a:srgbClr val="FFFFFF"/>
                </a:solidFill>
                <a:latin typeface="Times New Roman"/>
                <a:cs typeface="Times New Roman"/>
              </a:rPr>
              <a:t>fundamenten </a:t>
            </a:r>
            <a:r>
              <a:rPr sz="3200" i="1" dirty="0">
                <a:solidFill>
                  <a:srgbClr val="FFFF00"/>
                </a:solidFill>
                <a:latin typeface="Times New Roman"/>
                <a:cs typeface="Times New Roman"/>
              </a:rPr>
              <a:t>sólo</a:t>
            </a:r>
            <a:r>
              <a:rPr sz="3200" i="1" spc="70" dirty="0">
                <a:solidFill>
                  <a:srgbClr val="FFFF00"/>
                </a:solidFill>
                <a:latin typeface="Times New Roman"/>
                <a:cs typeface="Times New Roman"/>
              </a:rPr>
              <a:t> </a:t>
            </a:r>
            <a:r>
              <a:rPr sz="3200" i="1" spc="90" dirty="0">
                <a:solidFill>
                  <a:srgbClr val="FFFF00"/>
                </a:solidFill>
                <a:latin typeface="Times New Roman"/>
                <a:cs typeface="Times New Roman"/>
              </a:rPr>
              <a:t>en</a:t>
            </a:r>
            <a:r>
              <a:rPr sz="3200" i="1" spc="75" dirty="0">
                <a:solidFill>
                  <a:srgbClr val="FFFF00"/>
                </a:solidFill>
                <a:latin typeface="Times New Roman"/>
                <a:cs typeface="Times New Roman"/>
              </a:rPr>
              <a:t> </a:t>
            </a:r>
            <a:r>
              <a:rPr sz="3200" i="1" spc="60" dirty="0">
                <a:solidFill>
                  <a:srgbClr val="FFFF00"/>
                </a:solidFill>
                <a:latin typeface="Times New Roman"/>
                <a:cs typeface="Times New Roman"/>
              </a:rPr>
              <a:t>las</a:t>
            </a:r>
            <a:r>
              <a:rPr sz="3200" i="1" spc="95" dirty="0">
                <a:solidFill>
                  <a:srgbClr val="FFFF00"/>
                </a:solidFill>
                <a:latin typeface="Times New Roman"/>
                <a:cs typeface="Times New Roman"/>
              </a:rPr>
              <a:t> </a:t>
            </a:r>
            <a:r>
              <a:rPr sz="3200" i="1" dirty="0">
                <a:solidFill>
                  <a:srgbClr val="FFFF00"/>
                </a:solidFill>
                <a:latin typeface="Times New Roman"/>
                <a:cs typeface="Times New Roman"/>
              </a:rPr>
              <a:t>Escrituras:</a:t>
            </a:r>
            <a:r>
              <a:rPr sz="3200" i="1" spc="75" dirty="0">
                <a:solidFill>
                  <a:srgbClr val="FFFF00"/>
                </a:solidFill>
                <a:latin typeface="Times New Roman"/>
                <a:cs typeface="Times New Roman"/>
              </a:rPr>
              <a:t> </a:t>
            </a:r>
            <a:r>
              <a:rPr sz="3200" i="1" spc="60" dirty="0">
                <a:solidFill>
                  <a:srgbClr val="FFFF00"/>
                </a:solidFill>
                <a:latin typeface="Times New Roman"/>
                <a:cs typeface="Times New Roman"/>
              </a:rPr>
              <a:t>entonces </a:t>
            </a:r>
            <a:r>
              <a:rPr sz="3200" i="1" spc="95" dirty="0">
                <a:solidFill>
                  <a:srgbClr val="FFFF00"/>
                </a:solidFill>
                <a:latin typeface="Times New Roman"/>
                <a:cs typeface="Times New Roman"/>
              </a:rPr>
              <a:t>no</a:t>
            </a:r>
            <a:r>
              <a:rPr sz="3200" i="1" spc="-30" dirty="0">
                <a:solidFill>
                  <a:srgbClr val="FFFF00"/>
                </a:solidFill>
                <a:latin typeface="Times New Roman"/>
                <a:cs typeface="Times New Roman"/>
              </a:rPr>
              <a:t> </a:t>
            </a:r>
            <a:r>
              <a:rPr sz="3200" i="1" spc="90" dirty="0">
                <a:solidFill>
                  <a:srgbClr val="FFFF00"/>
                </a:solidFill>
                <a:latin typeface="Times New Roman"/>
                <a:cs typeface="Times New Roman"/>
              </a:rPr>
              <a:t>podrán</a:t>
            </a:r>
            <a:r>
              <a:rPr sz="3200" i="1" spc="-35" dirty="0">
                <a:solidFill>
                  <a:srgbClr val="FFFF00"/>
                </a:solidFill>
                <a:latin typeface="Times New Roman"/>
                <a:cs typeface="Times New Roman"/>
              </a:rPr>
              <a:t> </a:t>
            </a:r>
            <a:r>
              <a:rPr sz="3200" i="1" spc="90" dirty="0">
                <a:solidFill>
                  <a:srgbClr val="FFFF00"/>
                </a:solidFill>
                <a:latin typeface="Times New Roman"/>
                <a:cs typeface="Times New Roman"/>
              </a:rPr>
              <a:t>mantenerse</a:t>
            </a:r>
            <a:r>
              <a:rPr sz="3200" i="1" spc="-45" dirty="0">
                <a:solidFill>
                  <a:srgbClr val="FFFF00"/>
                </a:solidFill>
                <a:latin typeface="Times New Roman"/>
                <a:cs typeface="Times New Roman"/>
              </a:rPr>
              <a:t> </a:t>
            </a:r>
            <a:r>
              <a:rPr sz="3200" i="1" spc="90" dirty="0">
                <a:solidFill>
                  <a:srgbClr val="FFFF00"/>
                </a:solidFill>
                <a:latin typeface="Times New Roman"/>
                <a:cs typeface="Times New Roman"/>
              </a:rPr>
              <a:t>en</a:t>
            </a:r>
            <a:r>
              <a:rPr sz="3200" i="1" spc="-20" dirty="0">
                <a:solidFill>
                  <a:srgbClr val="FFFF00"/>
                </a:solidFill>
                <a:latin typeface="Times New Roman"/>
                <a:cs typeface="Times New Roman"/>
              </a:rPr>
              <a:t> </a:t>
            </a:r>
            <a:r>
              <a:rPr sz="3200" i="1" spc="85" dirty="0">
                <a:solidFill>
                  <a:srgbClr val="FFFF00"/>
                </a:solidFill>
                <a:latin typeface="Times New Roman"/>
                <a:cs typeface="Times New Roman"/>
              </a:rPr>
              <a:t>su </a:t>
            </a:r>
            <a:r>
              <a:rPr sz="3200" i="1" spc="-10" dirty="0">
                <a:solidFill>
                  <a:srgbClr val="FFFF00"/>
                </a:solidFill>
                <a:latin typeface="Times New Roman"/>
                <a:cs typeface="Times New Roman"/>
              </a:rPr>
              <a:t>lugar…”</a:t>
            </a:r>
            <a:endParaRPr sz="3200" dirty="0">
              <a:latin typeface="Times New Roman"/>
              <a:cs typeface="Times New Roman"/>
            </a:endParaRPr>
          </a:p>
          <a:p>
            <a:pPr marL="12700" marR="5080" algn="ctr">
              <a:lnSpc>
                <a:spcPts val="2140"/>
              </a:lnSpc>
              <a:spcBef>
                <a:spcPts val="2280"/>
              </a:spcBef>
            </a:pPr>
            <a:r>
              <a:rPr sz="2000" dirty="0">
                <a:solidFill>
                  <a:srgbClr val="FFFFFF"/>
                </a:solidFill>
                <a:latin typeface="Times New Roman"/>
                <a:cs typeface="Times New Roman"/>
              </a:rPr>
              <a:t>(</a:t>
            </a:r>
            <a:r>
              <a:rPr sz="2000" i="1" dirty="0">
                <a:solidFill>
                  <a:srgbClr val="FFFFFF"/>
                </a:solidFill>
                <a:latin typeface="Times New Roman"/>
                <a:cs typeface="Times New Roman"/>
              </a:rPr>
              <a:t>ANF,</a:t>
            </a:r>
            <a:r>
              <a:rPr sz="2000" i="1" spc="35" dirty="0">
                <a:solidFill>
                  <a:srgbClr val="FFFFFF"/>
                </a:solidFill>
                <a:latin typeface="Times New Roman"/>
                <a:cs typeface="Times New Roman"/>
              </a:rPr>
              <a:t>  </a:t>
            </a:r>
            <a:r>
              <a:rPr sz="2000" spc="-20" dirty="0">
                <a:solidFill>
                  <a:srgbClr val="FFFFFF"/>
                </a:solidFill>
                <a:latin typeface="Times New Roman"/>
                <a:cs typeface="Times New Roman"/>
              </a:rPr>
              <a:t>Vol. </a:t>
            </a:r>
            <a:r>
              <a:rPr sz="2000" dirty="0">
                <a:solidFill>
                  <a:srgbClr val="FFFFFF"/>
                </a:solidFill>
                <a:latin typeface="Times New Roman"/>
                <a:cs typeface="Times New Roman"/>
              </a:rPr>
              <a:t>III,</a:t>
            </a:r>
            <a:r>
              <a:rPr sz="2000" spc="-45" dirty="0">
                <a:solidFill>
                  <a:srgbClr val="FFFFFF"/>
                </a:solidFill>
                <a:latin typeface="Times New Roman"/>
                <a:cs typeface="Times New Roman"/>
              </a:rPr>
              <a:t> </a:t>
            </a:r>
            <a:r>
              <a:rPr sz="2000" spc="90" dirty="0">
                <a:solidFill>
                  <a:srgbClr val="FFFFFF"/>
                </a:solidFill>
                <a:latin typeface="Times New Roman"/>
                <a:cs typeface="Times New Roman"/>
              </a:rPr>
              <a:t>Tertuliano,</a:t>
            </a:r>
            <a:r>
              <a:rPr sz="2000" spc="15" dirty="0">
                <a:solidFill>
                  <a:srgbClr val="FFFFFF"/>
                </a:solidFill>
                <a:latin typeface="Times New Roman"/>
                <a:cs typeface="Times New Roman"/>
              </a:rPr>
              <a:t>  </a:t>
            </a:r>
            <a:r>
              <a:rPr sz="2000" i="1" dirty="0">
                <a:solidFill>
                  <a:srgbClr val="FFFFFF"/>
                </a:solidFill>
                <a:latin typeface="Times New Roman"/>
                <a:cs typeface="Times New Roman"/>
              </a:rPr>
              <a:t>Sobre</a:t>
            </a:r>
            <a:r>
              <a:rPr sz="2000" i="1" spc="55" dirty="0">
                <a:solidFill>
                  <a:srgbClr val="FFFFFF"/>
                </a:solidFill>
                <a:latin typeface="Times New Roman"/>
                <a:cs typeface="Times New Roman"/>
              </a:rPr>
              <a:t> </a:t>
            </a:r>
            <a:r>
              <a:rPr sz="2000" i="1" dirty="0">
                <a:solidFill>
                  <a:srgbClr val="FFFFFF"/>
                </a:solidFill>
                <a:latin typeface="Times New Roman"/>
                <a:cs typeface="Times New Roman"/>
              </a:rPr>
              <a:t>la</a:t>
            </a:r>
            <a:r>
              <a:rPr sz="2000" i="1" spc="65" dirty="0">
                <a:solidFill>
                  <a:srgbClr val="FFFFFF"/>
                </a:solidFill>
                <a:latin typeface="Times New Roman"/>
                <a:cs typeface="Times New Roman"/>
              </a:rPr>
              <a:t> </a:t>
            </a:r>
            <a:r>
              <a:rPr sz="2000" i="1" dirty="0">
                <a:solidFill>
                  <a:srgbClr val="FFFFFF"/>
                </a:solidFill>
                <a:latin typeface="Times New Roman"/>
                <a:cs typeface="Times New Roman"/>
              </a:rPr>
              <a:t>resurrección</a:t>
            </a:r>
            <a:r>
              <a:rPr sz="2000" i="1" spc="60" dirty="0">
                <a:solidFill>
                  <a:srgbClr val="FFFFFF"/>
                </a:solidFill>
                <a:latin typeface="Times New Roman"/>
                <a:cs typeface="Times New Roman"/>
              </a:rPr>
              <a:t> </a:t>
            </a:r>
            <a:r>
              <a:rPr sz="2000" i="1" dirty="0">
                <a:solidFill>
                  <a:srgbClr val="FFFFFF"/>
                </a:solidFill>
                <a:latin typeface="Times New Roman"/>
                <a:cs typeface="Times New Roman"/>
              </a:rPr>
              <a:t>de</a:t>
            </a:r>
            <a:r>
              <a:rPr sz="2000" i="1" spc="95" dirty="0">
                <a:solidFill>
                  <a:srgbClr val="FFFFFF"/>
                </a:solidFill>
                <a:latin typeface="Times New Roman"/>
                <a:cs typeface="Times New Roman"/>
              </a:rPr>
              <a:t> </a:t>
            </a:r>
            <a:r>
              <a:rPr sz="2000" i="1" spc="-25" dirty="0">
                <a:solidFill>
                  <a:srgbClr val="FFFFFF"/>
                </a:solidFill>
                <a:latin typeface="Times New Roman"/>
                <a:cs typeface="Times New Roman"/>
              </a:rPr>
              <a:t>la </a:t>
            </a:r>
            <a:r>
              <a:rPr sz="2000" i="1" dirty="0">
                <a:solidFill>
                  <a:srgbClr val="FFFFFF"/>
                </a:solidFill>
                <a:latin typeface="Times New Roman"/>
                <a:cs typeface="Times New Roman"/>
              </a:rPr>
              <a:t>carne</a:t>
            </a:r>
            <a:r>
              <a:rPr sz="2000" i="1" spc="-60" dirty="0">
                <a:solidFill>
                  <a:srgbClr val="FFFFFF"/>
                </a:solidFill>
                <a:latin typeface="Times New Roman"/>
                <a:cs typeface="Times New Roman"/>
              </a:rPr>
              <a:t> </a:t>
            </a:r>
            <a:r>
              <a:rPr sz="2000" spc="65" dirty="0">
                <a:solidFill>
                  <a:srgbClr val="FFFFFF"/>
                </a:solidFill>
                <a:latin typeface="Times New Roman"/>
                <a:cs typeface="Times New Roman"/>
              </a:rPr>
              <a:t>,</a:t>
            </a:r>
            <a:r>
              <a:rPr sz="2000" spc="-55" dirty="0">
                <a:solidFill>
                  <a:srgbClr val="FFFFFF"/>
                </a:solidFill>
                <a:latin typeface="Times New Roman"/>
                <a:cs typeface="Times New Roman"/>
              </a:rPr>
              <a:t> </a:t>
            </a:r>
            <a:r>
              <a:rPr sz="2000" spc="90" dirty="0">
                <a:solidFill>
                  <a:srgbClr val="FFFFFF"/>
                </a:solidFill>
                <a:latin typeface="Times New Roman"/>
                <a:cs typeface="Times New Roman"/>
              </a:rPr>
              <a:t>Capítulo</a:t>
            </a:r>
            <a:r>
              <a:rPr sz="2000" spc="15" dirty="0">
                <a:solidFill>
                  <a:srgbClr val="FFFFFF"/>
                </a:solidFill>
                <a:latin typeface="Times New Roman"/>
                <a:cs typeface="Times New Roman"/>
              </a:rPr>
              <a:t> </a:t>
            </a:r>
            <a:r>
              <a:rPr sz="2000" spc="-20" dirty="0">
                <a:solidFill>
                  <a:srgbClr val="FFFFFF"/>
                </a:solidFill>
                <a:latin typeface="Times New Roman"/>
                <a:cs typeface="Times New Roman"/>
              </a:rPr>
              <a:t>III).</a:t>
            </a:r>
            <a:endParaRPr sz="2000" dirty="0">
              <a:latin typeface="Times New Roman"/>
              <a:cs typeface="Times New Roman"/>
            </a:endParaRPr>
          </a:p>
        </p:txBody>
      </p:sp>
      <p:pic>
        <p:nvPicPr>
          <p:cNvPr id="4" name="object 4"/>
          <p:cNvPicPr/>
          <p:nvPr/>
        </p:nvPicPr>
        <p:blipFill>
          <a:blip r:embed="rId2" cstate="print"/>
          <a:stretch>
            <a:fillRect/>
          </a:stretch>
        </p:blipFill>
        <p:spPr>
          <a:xfrm>
            <a:off x="6588759" y="-54"/>
            <a:ext cx="5603240" cy="678903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68FE-60F2-1D43-DB60-5FE173F97A95}"/>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C2C52D8F-7AD7-C7EF-A101-AD20BD325A45}"/>
              </a:ext>
            </a:extLst>
          </p:cNvPr>
          <p:cNvSpPr/>
          <p:nvPr/>
        </p:nvSpPr>
        <p:spPr>
          <a:xfrm>
            <a:off x="0" y="0"/>
            <a:ext cx="12344400" cy="693425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a:extLst>
              <a:ext uri="{FF2B5EF4-FFF2-40B4-BE49-F238E27FC236}">
                <a16:creationId xmlns:a16="http://schemas.microsoft.com/office/drawing/2014/main" id="{FFFD6E1D-D70B-C4F3-5644-23B5D6014736}"/>
              </a:ext>
            </a:extLst>
          </p:cNvPr>
          <p:cNvSpPr txBox="1">
            <a:spLocks noGrp="1"/>
          </p:cNvSpPr>
          <p:nvPr>
            <p:ph type="title"/>
          </p:nvPr>
        </p:nvSpPr>
        <p:spPr>
          <a:xfrm>
            <a:off x="836314" y="-54"/>
            <a:ext cx="8534400" cy="1507067"/>
          </a:xfrm>
          <a:prstGeom prst="rect">
            <a:avLst/>
          </a:prstGeom>
        </p:spPr>
        <p:txBody>
          <a:bodyPr vert="horz" wrap="square" lIns="0" tIns="172415" rIns="0" bIns="0" rtlCol="0">
            <a:spAutoFit/>
          </a:bodyPr>
          <a:lstStyle/>
          <a:p>
            <a:pPr marL="1028065">
              <a:lnSpc>
                <a:spcPct val="100000"/>
              </a:lnSpc>
              <a:spcBef>
                <a:spcPts val="105"/>
              </a:spcBef>
            </a:pPr>
            <a:r>
              <a:rPr spc="-100" dirty="0"/>
              <a:t>TERTULIANO</a:t>
            </a:r>
          </a:p>
        </p:txBody>
      </p:sp>
      <p:sp>
        <p:nvSpPr>
          <p:cNvPr id="3" name="object 3">
            <a:extLst>
              <a:ext uri="{FF2B5EF4-FFF2-40B4-BE49-F238E27FC236}">
                <a16:creationId xmlns:a16="http://schemas.microsoft.com/office/drawing/2014/main" id="{D514CFC7-67BB-5972-05EA-5C826E511870}"/>
              </a:ext>
            </a:extLst>
          </p:cNvPr>
          <p:cNvSpPr txBox="1"/>
          <p:nvPr/>
        </p:nvSpPr>
        <p:spPr>
          <a:xfrm>
            <a:off x="213995" y="1447800"/>
            <a:ext cx="5882005" cy="4884541"/>
          </a:xfrm>
          <a:prstGeom prst="rect">
            <a:avLst/>
          </a:prstGeom>
        </p:spPr>
        <p:txBody>
          <a:bodyPr vert="horz" wrap="square" lIns="0" tIns="61594" rIns="0" bIns="0" rtlCol="0">
            <a:spAutoFit/>
          </a:bodyPr>
          <a:lstStyle/>
          <a:p>
            <a:pPr marL="12700" marR="5080" indent="1905" algn="ctr">
              <a:lnSpc>
                <a:spcPct val="90000"/>
              </a:lnSpc>
              <a:spcBef>
                <a:spcPts val="484"/>
              </a:spcBef>
            </a:pPr>
            <a:r>
              <a:rPr lang="es-MX" sz="3200" spc="-165" dirty="0">
                <a:solidFill>
                  <a:srgbClr val="FFFFFF"/>
                </a:solidFill>
                <a:latin typeface="Times New Roman"/>
                <a:cs typeface="Times New Roman"/>
              </a:rPr>
              <a:t>“…y,</a:t>
            </a:r>
            <a:r>
              <a:rPr lang="es-MX" sz="3200" spc="-180" dirty="0">
                <a:solidFill>
                  <a:srgbClr val="FFFFFF"/>
                </a:solidFill>
                <a:latin typeface="Times New Roman"/>
                <a:cs typeface="Times New Roman"/>
              </a:rPr>
              <a:t> </a:t>
            </a:r>
            <a:r>
              <a:rPr lang="es-MX" sz="3200" spc="180" dirty="0">
                <a:solidFill>
                  <a:srgbClr val="FFFFFF"/>
                </a:solidFill>
                <a:latin typeface="Times New Roman"/>
                <a:cs typeface="Times New Roman"/>
              </a:rPr>
              <a:t>de</a:t>
            </a:r>
            <a:r>
              <a:rPr lang="es-MX" sz="3200" spc="-10" dirty="0">
                <a:solidFill>
                  <a:srgbClr val="FFFFFF"/>
                </a:solidFill>
                <a:latin typeface="Times New Roman"/>
                <a:cs typeface="Times New Roman"/>
              </a:rPr>
              <a:t> </a:t>
            </a:r>
            <a:r>
              <a:rPr lang="es-MX" sz="3200" spc="165" dirty="0">
                <a:solidFill>
                  <a:srgbClr val="FFFFFF"/>
                </a:solidFill>
                <a:latin typeface="Times New Roman"/>
                <a:cs typeface="Times New Roman"/>
              </a:rPr>
              <a:t>hecho,</a:t>
            </a:r>
            <a:r>
              <a:rPr lang="es-MX" sz="3200" spc="-155" dirty="0">
                <a:solidFill>
                  <a:srgbClr val="FFFFFF"/>
                </a:solidFill>
                <a:latin typeface="Times New Roman"/>
                <a:cs typeface="Times New Roman"/>
              </a:rPr>
              <a:t> </a:t>
            </a:r>
            <a:r>
              <a:rPr lang="es-MX" sz="3200" spc="80" dirty="0">
                <a:solidFill>
                  <a:srgbClr val="FFFFFF"/>
                </a:solidFill>
                <a:latin typeface="Times New Roman"/>
                <a:cs typeface="Times New Roman"/>
              </a:rPr>
              <a:t>(ya</a:t>
            </a:r>
            <a:r>
              <a:rPr lang="es-MX" sz="3200" spc="-25" dirty="0">
                <a:solidFill>
                  <a:srgbClr val="FFFFFF"/>
                </a:solidFill>
                <a:latin typeface="Times New Roman"/>
                <a:cs typeface="Times New Roman"/>
              </a:rPr>
              <a:t> </a:t>
            </a:r>
            <a:r>
              <a:rPr lang="es-MX" sz="3200" spc="185" dirty="0">
                <a:solidFill>
                  <a:srgbClr val="FFFFFF"/>
                </a:solidFill>
                <a:latin typeface="Times New Roman"/>
                <a:cs typeface="Times New Roman"/>
              </a:rPr>
              <a:t>que</a:t>
            </a:r>
            <a:r>
              <a:rPr lang="es-MX" sz="3200" spc="-15" dirty="0">
                <a:solidFill>
                  <a:srgbClr val="FFFFFF"/>
                </a:solidFill>
                <a:latin typeface="Times New Roman"/>
                <a:cs typeface="Times New Roman"/>
              </a:rPr>
              <a:t> </a:t>
            </a:r>
            <a:r>
              <a:rPr lang="es-MX" sz="3200" spc="150" dirty="0">
                <a:solidFill>
                  <a:srgbClr val="FFFFFF"/>
                </a:solidFill>
                <a:latin typeface="Times New Roman"/>
                <a:cs typeface="Times New Roman"/>
              </a:rPr>
              <a:t>algunos pasajes</a:t>
            </a:r>
            <a:r>
              <a:rPr lang="es-MX" sz="3200" spc="-20" dirty="0">
                <a:solidFill>
                  <a:srgbClr val="FFFFFF"/>
                </a:solidFill>
                <a:latin typeface="Times New Roman"/>
                <a:cs typeface="Times New Roman"/>
              </a:rPr>
              <a:t> </a:t>
            </a:r>
            <a:r>
              <a:rPr lang="es-MX" sz="3200" spc="190" dirty="0">
                <a:solidFill>
                  <a:srgbClr val="FFFFFF"/>
                </a:solidFill>
                <a:latin typeface="Times New Roman"/>
                <a:cs typeface="Times New Roman"/>
              </a:rPr>
              <a:t>son</a:t>
            </a:r>
            <a:r>
              <a:rPr lang="es-MX" sz="3200" spc="-10" dirty="0">
                <a:solidFill>
                  <a:srgbClr val="FFFFFF"/>
                </a:solidFill>
                <a:latin typeface="Times New Roman"/>
                <a:cs typeface="Times New Roman"/>
              </a:rPr>
              <a:t> </a:t>
            </a:r>
            <a:r>
              <a:rPr lang="es-MX" sz="3200" spc="185" dirty="0">
                <a:solidFill>
                  <a:srgbClr val="FFFFFF"/>
                </a:solidFill>
                <a:latin typeface="Times New Roman"/>
                <a:cs typeface="Times New Roman"/>
              </a:rPr>
              <a:t>más</a:t>
            </a:r>
            <a:r>
              <a:rPr lang="es-MX" sz="3200" spc="-15" dirty="0">
                <a:solidFill>
                  <a:srgbClr val="FFFFFF"/>
                </a:solidFill>
                <a:latin typeface="Times New Roman"/>
                <a:cs typeface="Times New Roman"/>
              </a:rPr>
              <a:t> </a:t>
            </a:r>
            <a:r>
              <a:rPr lang="es-MX" sz="3200" spc="145" dirty="0">
                <a:solidFill>
                  <a:srgbClr val="FFFFFF"/>
                </a:solidFill>
                <a:latin typeface="Times New Roman"/>
                <a:cs typeface="Times New Roman"/>
              </a:rPr>
              <a:t>oscuros</a:t>
            </a:r>
            <a:r>
              <a:rPr lang="es-MX" sz="3200" spc="-20" dirty="0">
                <a:solidFill>
                  <a:srgbClr val="FFFFFF"/>
                </a:solidFill>
                <a:latin typeface="Times New Roman"/>
                <a:cs typeface="Times New Roman"/>
              </a:rPr>
              <a:t> </a:t>
            </a:r>
            <a:r>
              <a:rPr lang="es-MX" sz="3200" spc="160" dirty="0">
                <a:solidFill>
                  <a:srgbClr val="FFFFFF"/>
                </a:solidFill>
                <a:latin typeface="Times New Roman"/>
                <a:cs typeface="Times New Roman"/>
              </a:rPr>
              <a:t>que </a:t>
            </a:r>
            <a:r>
              <a:rPr lang="es-MX" sz="3200" spc="145" dirty="0">
                <a:solidFill>
                  <a:srgbClr val="FFFFFF"/>
                </a:solidFill>
                <a:latin typeface="Times New Roman"/>
                <a:cs typeface="Times New Roman"/>
              </a:rPr>
              <a:t>otros),</a:t>
            </a:r>
            <a:r>
              <a:rPr lang="es-MX" sz="3200" spc="-175" dirty="0">
                <a:solidFill>
                  <a:srgbClr val="FFFFFF"/>
                </a:solidFill>
                <a:latin typeface="Times New Roman"/>
                <a:cs typeface="Times New Roman"/>
              </a:rPr>
              <a:t> </a:t>
            </a:r>
            <a:r>
              <a:rPr lang="es-MX" sz="3200" spc="220" dirty="0">
                <a:solidFill>
                  <a:srgbClr val="FFFFFF"/>
                </a:solidFill>
                <a:latin typeface="Times New Roman"/>
                <a:cs typeface="Times New Roman"/>
              </a:rPr>
              <a:t>no</a:t>
            </a:r>
            <a:r>
              <a:rPr lang="es-MX" sz="3200" spc="-20" dirty="0">
                <a:solidFill>
                  <a:srgbClr val="FFFFFF"/>
                </a:solidFill>
                <a:latin typeface="Times New Roman"/>
                <a:cs typeface="Times New Roman"/>
              </a:rPr>
              <a:t> </a:t>
            </a:r>
            <a:r>
              <a:rPr lang="es-MX" sz="3200" spc="190" dirty="0">
                <a:solidFill>
                  <a:srgbClr val="FFFFFF"/>
                </a:solidFill>
                <a:latin typeface="Times New Roman"/>
                <a:cs typeface="Times New Roman"/>
              </a:rPr>
              <a:t>puede</a:t>
            </a:r>
            <a:r>
              <a:rPr lang="es-MX" sz="3200" spc="-20" dirty="0">
                <a:solidFill>
                  <a:srgbClr val="FFFFFF"/>
                </a:solidFill>
                <a:latin typeface="Times New Roman"/>
                <a:cs typeface="Times New Roman"/>
              </a:rPr>
              <a:t> </a:t>
            </a:r>
            <a:r>
              <a:rPr lang="es-MX" sz="3200" spc="160" dirty="0">
                <a:solidFill>
                  <a:srgbClr val="FFFFFF"/>
                </a:solidFill>
                <a:latin typeface="Times New Roman"/>
                <a:cs typeface="Times New Roman"/>
              </a:rPr>
              <a:t>sino</a:t>
            </a:r>
            <a:r>
              <a:rPr lang="es-MX" sz="3200" spc="-15" dirty="0">
                <a:solidFill>
                  <a:srgbClr val="FFFFFF"/>
                </a:solidFill>
                <a:latin typeface="Times New Roman"/>
                <a:cs typeface="Times New Roman"/>
              </a:rPr>
              <a:t> </a:t>
            </a:r>
            <a:r>
              <a:rPr lang="es-MX" sz="3200" spc="135" dirty="0">
                <a:solidFill>
                  <a:srgbClr val="FFFFFF"/>
                </a:solidFill>
                <a:latin typeface="Times New Roman"/>
                <a:cs typeface="Times New Roman"/>
              </a:rPr>
              <a:t>ser </a:t>
            </a:r>
            <a:r>
              <a:rPr lang="es-MX" sz="3200" spc="85" dirty="0">
                <a:solidFill>
                  <a:srgbClr val="FFFFFF"/>
                </a:solidFill>
                <a:latin typeface="Times New Roman"/>
                <a:cs typeface="Times New Roman"/>
              </a:rPr>
              <a:t>correcto—</a:t>
            </a:r>
            <a:r>
              <a:rPr lang="es-MX" sz="3200" spc="140" dirty="0">
                <a:solidFill>
                  <a:srgbClr val="FFFFFF"/>
                </a:solidFill>
                <a:latin typeface="Times New Roman"/>
                <a:cs typeface="Times New Roman"/>
              </a:rPr>
              <a:t>como</a:t>
            </a:r>
            <a:r>
              <a:rPr lang="es-MX" sz="3200" spc="-45" dirty="0">
                <a:solidFill>
                  <a:srgbClr val="FFFFFF"/>
                </a:solidFill>
                <a:latin typeface="Times New Roman"/>
                <a:cs typeface="Times New Roman"/>
              </a:rPr>
              <a:t> </a:t>
            </a:r>
            <a:r>
              <a:rPr lang="es-MX" sz="3200" spc="190" dirty="0">
                <a:solidFill>
                  <a:srgbClr val="FFFFFF"/>
                </a:solidFill>
                <a:latin typeface="Times New Roman"/>
                <a:cs typeface="Times New Roman"/>
              </a:rPr>
              <a:t>hemos </a:t>
            </a:r>
            <a:r>
              <a:rPr lang="es-MX" sz="3200" spc="185" dirty="0">
                <a:solidFill>
                  <a:srgbClr val="FFFFFF"/>
                </a:solidFill>
                <a:latin typeface="Times New Roman"/>
                <a:cs typeface="Times New Roman"/>
              </a:rPr>
              <a:t>demostrado</a:t>
            </a:r>
            <a:r>
              <a:rPr lang="es-MX" sz="3200" spc="-20" dirty="0">
                <a:solidFill>
                  <a:srgbClr val="FFFFFF"/>
                </a:solidFill>
                <a:latin typeface="Times New Roman"/>
                <a:cs typeface="Times New Roman"/>
              </a:rPr>
              <a:t> </a:t>
            </a:r>
            <a:r>
              <a:rPr lang="es-MX" sz="3200" spc="70" dirty="0">
                <a:solidFill>
                  <a:srgbClr val="FFFFFF"/>
                </a:solidFill>
                <a:latin typeface="Times New Roman"/>
                <a:cs typeface="Times New Roman"/>
              </a:rPr>
              <a:t>arriba—</a:t>
            </a:r>
            <a:r>
              <a:rPr lang="es-MX" sz="3200" spc="180" dirty="0">
                <a:solidFill>
                  <a:srgbClr val="FFFFFF"/>
                </a:solidFill>
                <a:latin typeface="Times New Roman"/>
                <a:cs typeface="Times New Roman"/>
              </a:rPr>
              <a:t>que</a:t>
            </a:r>
            <a:r>
              <a:rPr lang="es-MX" sz="3200" spc="-35" dirty="0">
                <a:solidFill>
                  <a:srgbClr val="FFFFFF"/>
                </a:solidFill>
                <a:latin typeface="Times New Roman"/>
                <a:cs typeface="Times New Roman"/>
              </a:rPr>
              <a:t> </a:t>
            </a:r>
            <a:r>
              <a:rPr lang="es-MX" sz="3200" i="1" spc="35" dirty="0">
                <a:solidFill>
                  <a:srgbClr val="FFFF00"/>
                </a:solidFill>
                <a:latin typeface="Times New Roman"/>
                <a:cs typeface="Times New Roman"/>
              </a:rPr>
              <a:t>las </a:t>
            </a:r>
            <a:r>
              <a:rPr lang="es-MX" sz="3200" i="1" dirty="0">
                <a:solidFill>
                  <a:srgbClr val="FFFF00"/>
                </a:solidFill>
                <a:latin typeface="Times New Roman"/>
                <a:cs typeface="Times New Roman"/>
              </a:rPr>
              <a:t>declaraciones</a:t>
            </a:r>
            <a:r>
              <a:rPr lang="es-MX" sz="3200" i="1" spc="235" dirty="0">
                <a:solidFill>
                  <a:srgbClr val="FFFF00"/>
                </a:solidFill>
                <a:latin typeface="Times New Roman"/>
                <a:cs typeface="Times New Roman"/>
              </a:rPr>
              <a:t> </a:t>
            </a:r>
            <a:r>
              <a:rPr lang="es-MX" sz="3200" i="1" spc="50" dirty="0">
                <a:solidFill>
                  <a:srgbClr val="FFFF00"/>
                </a:solidFill>
                <a:latin typeface="Times New Roman"/>
                <a:cs typeface="Times New Roman"/>
              </a:rPr>
              <a:t>inciertas</a:t>
            </a:r>
            <a:r>
              <a:rPr lang="es-MX" sz="3200" i="1" spc="250" dirty="0">
                <a:solidFill>
                  <a:srgbClr val="FFFF00"/>
                </a:solidFill>
                <a:latin typeface="Times New Roman"/>
                <a:cs typeface="Times New Roman"/>
              </a:rPr>
              <a:t> </a:t>
            </a:r>
            <a:r>
              <a:rPr lang="es-MX" sz="3200" i="1" spc="65" dirty="0">
                <a:solidFill>
                  <a:srgbClr val="FFFF00"/>
                </a:solidFill>
                <a:latin typeface="Times New Roman"/>
                <a:cs typeface="Times New Roman"/>
              </a:rPr>
              <a:t>sean </a:t>
            </a:r>
            <a:r>
              <a:rPr lang="es-MX" sz="3200" i="1" spc="85" dirty="0">
                <a:solidFill>
                  <a:srgbClr val="FFFF00"/>
                </a:solidFill>
                <a:latin typeface="Times New Roman"/>
                <a:cs typeface="Times New Roman"/>
              </a:rPr>
              <a:t>determinadas</a:t>
            </a:r>
            <a:r>
              <a:rPr lang="es-MX" sz="3200" i="1" spc="60" dirty="0">
                <a:solidFill>
                  <a:srgbClr val="FFFF00"/>
                </a:solidFill>
                <a:latin typeface="Times New Roman"/>
                <a:cs typeface="Times New Roman"/>
              </a:rPr>
              <a:t> </a:t>
            </a:r>
            <a:r>
              <a:rPr lang="es-MX" sz="3200" i="1" dirty="0">
                <a:solidFill>
                  <a:srgbClr val="FFFF00"/>
                </a:solidFill>
                <a:latin typeface="Times New Roman"/>
                <a:cs typeface="Times New Roman"/>
              </a:rPr>
              <a:t>por</a:t>
            </a:r>
            <a:r>
              <a:rPr lang="es-MX" sz="3200" i="1" spc="95" dirty="0">
                <a:solidFill>
                  <a:srgbClr val="FFFF00"/>
                </a:solidFill>
                <a:latin typeface="Times New Roman"/>
                <a:cs typeface="Times New Roman"/>
              </a:rPr>
              <a:t> </a:t>
            </a:r>
            <a:r>
              <a:rPr lang="es-MX" sz="3200" i="1" spc="60" dirty="0">
                <a:solidFill>
                  <a:srgbClr val="FFFF00"/>
                </a:solidFill>
                <a:latin typeface="Times New Roman"/>
                <a:cs typeface="Times New Roman"/>
              </a:rPr>
              <a:t>las</a:t>
            </a:r>
            <a:r>
              <a:rPr lang="es-MX" sz="3200" i="1" spc="75" dirty="0">
                <a:solidFill>
                  <a:srgbClr val="FFFF00"/>
                </a:solidFill>
                <a:latin typeface="Times New Roman"/>
                <a:cs typeface="Times New Roman"/>
              </a:rPr>
              <a:t> </a:t>
            </a:r>
            <a:r>
              <a:rPr lang="es-MX" sz="3200" i="1" dirty="0">
                <a:solidFill>
                  <a:srgbClr val="FFFF00"/>
                </a:solidFill>
                <a:latin typeface="Times New Roman"/>
                <a:cs typeface="Times New Roman"/>
              </a:rPr>
              <a:t>ciertas,</a:t>
            </a:r>
            <a:r>
              <a:rPr lang="es-MX" sz="3200" i="1" spc="-75" dirty="0">
                <a:solidFill>
                  <a:srgbClr val="FFFF00"/>
                </a:solidFill>
                <a:latin typeface="Times New Roman"/>
                <a:cs typeface="Times New Roman"/>
              </a:rPr>
              <a:t> </a:t>
            </a:r>
            <a:r>
              <a:rPr lang="es-MX" sz="3200" i="1" dirty="0">
                <a:solidFill>
                  <a:srgbClr val="FFFF00"/>
                </a:solidFill>
                <a:latin typeface="Times New Roman"/>
                <a:cs typeface="Times New Roman"/>
              </a:rPr>
              <a:t>y</a:t>
            </a:r>
            <a:r>
              <a:rPr lang="es-MX" sz="3200" i="1" spc="100" dirty="0">
                <a:solidFill>
                  <a:srgbClr val="FFFF00"/>
                </a:solidFill>
                <a:latin typeface="Times New Roman"/>
                <a:cs typeface="Times New Roman"/>
              </a:rPr>
              <a:t> </a:t>
            </a:r>
            <a:r>
              <a:rPr lang="es-MX" sz="3200" i="1" spc="35" dirty="0">
                <a:solidFill>
                  <a:srgbClr val="FFFF00"/>
                </a:solidFill>
                <a:latin typeface="Times New Roman"/>
                <a:cs typeface="Times New Roman"/>
              </a:rPr>
              <a:t>las </a:t>
            </a:r>
            <a:r>
              <a:rPr lang="es-MX" sz="3200" i="1" spc="50" dirty="0">
                <a:solidFill>
                  <a:srgbClr val="FFFF00"/>
                </a:solidFill>
                <a:latin typeface="Times New Roman"/>
                <a:cs typeface="Times New Roman"/>
              </a:rPr>
              <a:t>oscuras</a:t>
            </a:r>
            <a:r>
              <a:rPr lang="es-MX" sz="3200" i="1" spc="10" dirty="0">
                <a:solidFill>
                  <a:srgbClr val="FFFF00"/>
                </a:solidFill>
                <a:latin typeface="Times New Roman"/>
                <a:cs typeface="Times New Roman"/>
              </a:rPr>
              <a:t> </a:t>
            </a:r>
            <a:r>
              <a:rPr lang="es-MX" sz="3200" i="1" dirty="0">
                <a:solidFill>
                  <a:srgbClr val="FFFF00"/>
                </a:solidFill>
                <a:latin typeface="Times New Roman"/>
                <a:cs typeface="Times New Roman"/>
              </a:rPr>
              <a:t>por</a:t>
            </a:r>
            <a:r>
              <a:rPr lang="es-MX" sz="3200" i="1" spc="35" dirty="0">
                <a:solidFill>
                  <a:srgbClr val="FFFF00"/>
                </a:solidFill>
                <a:latin typeface="Times New Roman"/>
                <a:cs typeface="Times New Roman"/>
              </a:rPr>
              <a:t> </a:t>
            </a:r>
            <a:r>
              <a:rPr lang="es-MX" sz="3200" i="1" spc="60" dirty="0">
                <a:solidFill>
                  <a:srgbClr val="FFFF00"/>
                </a:solidFill>
                <a:latin typeface="Times New Roman"/>
                <a:cs typeface="Times New Roman"/>
              </a:rPr>
              <a:t>las</a:t>
            </a:r>
            <a:r>
              <a:rPr lang="es-MX" sz="3200" i="1" spc="35" dirty="0">
                <a:solidFill>
                  <a:srgbClr val="FFFF00"/>
                </a:solidFill>
                <a:latin typeface="Times New Roman"/>
                <a:cs typeface="Times New Roman"/>
              </a:rPr>
              <a:t> </a:t>
            </a:r>
            <a:r>
              <a:rPr lang="es-MX" sz="3200" i="1" spc="60" dirty="0">
                <a:solidFill>
                  <a:srgbClr val="FFFF00"/>
                </a:solidFill>
                <a:latin typeface="Times New Roman"/>
                <a:cs typeface="Times New Roman"/>
              </a:rPr>
              <a:t>que</a:t>
            </a:r>
            <a:r>
              <a:rPr lang="es-MX" sz="3200" i="1" spc="15" dirty="0">
                <a:solidFill>
                  <a:srgbClr val="FFFF00"/>
                </a:solidFill>
                <a:latin typeface="Times New Roman"/>
                <a:cs typeface="Times New Roman"/>
              </a:rPr>
              <a:t> </a:t>
            </a:r>
            <a:r>
              <a:rPr lang="es-MX" sz="3200" i="1" spc="85" dirty="0">
                <a:solidFill>
                  <a:srgbClr val="FFFF00"/>
                </a:solidFill>
                <a:latin typeface="Times New Roman"/>
                <a:cs typeface="Times New Roman"/>
              </a:rPr>
              <a:t>son</a:t>
            </a:r>
            <a:r>
              <a:rPr lang="es-MX" sz="3200" i="1" spc="35" dirty="0">
                <a:solidFill>
                  <a:srgbClr val="FFFF00"/>
                </a:solidFill>
                <a:latin typeface="Times New Roman"/>
                <a:cs typeface="Times New Roman"/>
              </a:rPr>
              <a:t> </a:t>
            </a:r>
            <a:r>
              <a:rPr lang="es-MX" sz="3200" i="1" dirty="0">
                <a:solidFill>
                  <a:srgbClr val="FFFF00"/>
                </a:solidFill>
                <a:latin typeface="Times New Roman"/>
                <a:cs typeface="Times New Roman"/>
              </a:rPr>
              <a:t>claras</a:t>
            </a:r>
            <a:r>
              <a:rPr lang="es-MX" sz="3200" i="1" spc="35" dirty="0">
                <a:solidFill>
                  <a:srgbClr val="FFFF00"/>
                </a:solidFill>
                <a:latin typeface="Times New Roman"/>
                <a:cs typeface="Times New Roman"/>
              </a:rPr>
              <a:t> </a:t>
            </a:r>
            <a:r>
              <a:rPr lang="es-MX" sz="3200" i="1" spc="-50" dirty="0">
                <a:solidFill>
                  <a:srgbClr val="FFFF00"/>
                </a:solidFill>
                <a:latin typeface="Times New Roman"/>
                <a:cs typeface="Times New Roman"/>
              </a:rPr>
              <a:t>y </a:t>
            </a:r>
            <a:r>
              <a:rPr lang="es-MX" sz="3200" i="1" spc="-10" dirty="0">
                <a:solidFill>
                  <a:srgbClr val="FFFF00"/>
                </a:solidFill>
                <a:latin typeface="Times New Roman"/>
                <a:cs typeface="Times New Roman"/>
              </a:rPr>
              <a:t>sencillas…”</a:t>
            </a:r>
            <a:endParaRPr lang="es-MX" sz="3200" dirty="0">
              <a:latin typeface="Times New Roman"/>
              <a:cs typeface="Times New Roman"/>
            </a:endParaRPr>
          </a:p>
          <a:p>
            <a:pPr marL="12700" marR="5080" algn="ctr">
              <a:lnSpc>
                <a:spcPts val="2140"/>
              </a:lnSpc>
              <a:spcBef>
                <a:spcPts val="2280"/>
              </a:spcBef>
            </a:pPr>
            <a:r>
              <a:rPr sz="2000" dirty="0">
                <a:solidFill>
                  <a:srgbClr val="FFFFFF"/>
                </a:solidFill>
                <a:latin typeface="Times New Roman"/>
                <a:cs typeface="Times New Roman"/>
              </a:rPr>
              <a:t>(</a:t>
            </a:r>
            <a:r>
              <a:rPr sz="2000" i="1" dirty="0">
                <a:solidFill>
                  <a:srgbClr val="FFFFFF"/>
                </a:solidFill>
                <a:latin typeface="Times New Roman"/>
                <a:cs typeface="Times New Roman"/>
              </a:rPr>
              <a:t>ANF,</a:t>
            </a:r>
            <a:r>
              <a:rPr sz="2000" i="1" spc="35" dirty="0">
                <a:solidFill>
                  <a:srgbClr val="FFFFFF"/>
                </a:solidFill>
                <a:latin typeface="Times New Roman"/>
                <a:cs typeface="Times New Roman"/>
              </a:rPr>
              <a:t>  </a:t>
            </a:r>
            <a:r>
              <a:rPr sz="2000" spc="-20" dirty="0">
                <a:solidFill>
                  <a:srgbClr val="FFFFFF"/>
                </a:solidFill>
                <a:latin typeface="Times New Roman"/>
                <a:cs typeface="Times New Roman"/>
              </a:rPr>
              <a:t>Vol. </a:t>
            </a:r>
            <a:r>
              <a:rPr sz="2000" dirty="0">
                <a:solidFill>
                  <a:srgbClr val="FFFFFF"/>
                </a:solidFill>
                <a:latin typeface="Times New Roman"/>
                <a:cs typeface="Times New Roman"/>
              </a:rPr>
              <a:t>III,</a:t>
            </a:r>
            <a:r>
              <a:rPr sz="2000" spc="-45" dirty="0">
                <a:solidFill>
                  <a:srgbClr val="FFFFFF"/>
                </a:solidFill>
                <a:latin typeface="Times New Roman"/>
                <a:cs typeface="Times New Roman"/>
              </a:rPr>
              <a:t> </a:t>
            </a:r>
            <a:r>
              <a:rPr sz="2000" spc="90" dirty="0">
                <a:solidFill>
                  <a:srgbClr val="FFFFFF"/>
                </a:solidFill>
                <a:latin typeface="Times New Roman"/>
                <a:cs typeface="Times New Roman"/>
              </a:rPr>
              <a:t>Tertuliano,</a:t>
            </a:r>
            <a:r>
              <a:rPr sz="2000" spc="15" dirty="0">
                <a:solidFill>
                  <a:srgbClr val="FFFFFF"/>
                </a:solidFill>
                <a:latin typeface="Times New Roman"/>
                <a:cs typeface="Times New Roman"/>
              </a:rPr>
              <a:t>  </a:t>
            </a:r>
            <a:r>
              <a:rPr sz="2000" i="1" dirty="0">
                <a:solidFill>
                  <a:srgbClr val="FFFFFF"/>
                </a:solidFill>
                <a:latin typeface="Times New Roman"/>
                <a:cs typeface="Times New Roman"/>
              </a:rPr>
              <a:t>Sobre</a:t>
            </a:r>
            <a:r>
              <a:rPr sz="2000" i="1" spc="55" dirty="0">
                <a:solidFill>
                  <a:srgbClr val="FFFFFF"/>
                </a:solidFill>
                <a:latin typeface="Times New Roman"/>
                <a:cs typeface="Times New Roman"/>
              </a:rPr>
              <a:t> </a:t>
            </a:r>
            <a:r>
              <a:rPr sz="2000" i="1" dirty="0">
                <a:solidFill>
                  <a:srgbClr val="FFFFFF"/>
                </a:solidFill>
                <a:latin typeface="Times New Roman"/>
                <a:cs typeface="Times New Roman"/>
              </a:rPr>
              <a:t>la</a:t>
            </a:r>
            <a:r>
              <a:rPr sz="2000" i="1" spc="65" dirty="0">
                <a:solidFill>
                  <a:srgbClr val="FFFFFF"/>
                </a:solidFill>
                <a:latin typeface="Times New Roman"/>
                <a:cs typeface="Times New Roman"/>
              </a:rPr>
              <a:t> </a:t>
            </a:r>
            <a:r>
              <a:rPr sz="2000" i="1" dirty="0">
                <a:solidFill>
                  <a:srgbClr val="FFFFFF"/>
                </a:solidFill>
                <a:latin typeface="Times New Roman"/>
                <a:cs typeface="Times New Roman"/>
              </a:rPr>
              <a:t>resurrección</a:t>
            </a:r>
            <a:r>
              <a:rPr sz="2000" i="1" spc="60" dirty="0">
                <a:solidFill>
                  <a:srgbClr val="FFFFFF"/>
                </a:solidFill>
                <a:latin typeface="Times New Roman"/>
                <a:cs typeface="Times New Roman"/>
              </a:rPr>
              <a:t> </a:t>
            </a:r>
            <a:r>
              <a:rPr sz="2000" i="1" dirty="0">
                <a:solidFill>
                  <a:srgbClr val="FFFFFF"/>
                </a:solidFill>
                <a:latin typeface="Times New Roman"/>
                <a:cs typeface="Times New Roman"/>
              </a:rPr>
              <a:t>de</a:t>
            </a:r>
            <a:r>
              <a:rPr sz="2000" i="1" spc="95" dirty="0">
                <a:solidFill>
                  <a:srgbClr val="FFFFFF"/>
                </a:solidFill>
                <a:latin typeface="Times New Roman"/>
                <a:cs typeface="Times New Roman"/>
              </a:rPr>
              <a:t> </a:t>
            </a:r>
            <a:r>
              <a:rPr sz="2000" i="1" spc="-25" dirty="0">
                <a:solidFill>
                  <a:srgbClr val="FFFFFF"/>
                </a:solidFill>
                <a:latin typeface="Times New Roman"/>
                <a:cs typeface="Times New Roman"/>
              </a:rPr>
              <a:t>la </a:t>
            </a:r>
            <a:r>
              <a:rPr sz="2000" i="1" dirty="0">
                <a:solidFill>
                  <a:srgbClr val="FFFFFF"/>
                </a:solidFill>
                <a:latin typeface="Times New Roman"/>
                <a:cs typeface="Times New Roman"/>
              </a:rPr>
              <a:t>carne</a:t>
            </a:r>
            <a:r>
              <a:rPr sz="2000" i="1" spc="-60" dirty="0">
                <a:solidFill>
                  <a:srgbClr val="FFFFFF"/>
                </a:solidFill>
                <a:latin typeface="Times New Roman"/>
                <a:cs typeface="Times New Roman"/>
              </a:rPr>
              <a:t> </a:t>
            </a:r>
            <a:r>
              <a:rPr sz="2000" spc="65" dirty="0">
                <a:solidFill>
                  <a:srgbClr val="FFFFFF"/>
                </a:solidFill>
                <a:latin typeface="Times New Roman"/>
                <a:cs typeface="Times New Roman"/>
              </a:rPr>
              <a:t>,</a:t>
            </a:r>
            <a:r>
              <a:rPr sz="2000" spc="-55" dirty="0">
                <a:solidFill>
                  <a:srgbClr val="FFFFFF"/>
                </a:solidFill>
                <a:latin typeface="Times New Roman"/>
                <a:cs typeface="Times New Roman"/>
              </a:rPr>
              <a:t> </a:t>
            </a:r>
            <a:r>
              <a:rPr sz="2000" spc="90" dirty="0">
                <a:solidFill>
                  <a:srgbClr val="FFFFFF"/>
                </a:solidFill>
                <a:latin typeface="Times New Roman"/>
                <a:cs typeface="Times New Roman"/>
              </a:rPr>
              <a:t>Capítulo</a:t>
            </a:r>
            <a:r>
              <a:rPr sz="2000" spc="15" dirty="0">
                <a:solidFill>
                  <a:srgbClr val="FFFFFF"/>
                </a:solidFill>
                <a:latin typeface="Times New Roman"/>
                <a:cs typeface="Times New Roman"/>
              </a:rPr>
              <a:t> </a:t>
            </a:r>
            <a:r>
              <a:rPr sz="2000" spc="-20" dirty="0">
                <a:solidFill>
                  <a:srgbClr val="FFFFFF"/>
                </a:solidFill>
                <a:latin typeface="Times New Roman"/>
                <a:cs typeface="Times New Roman"/>
              </a:rPr>
              <a:t>III).</a:t>
            </a:r>
            <a:endParaRPr sz="2000" dirty="0">
              <a:latin typeface="Times New Roman"/>
              <a:cs typeface="Times New Roman"/>
            </a:endParaRPr>
          </a:p>
        </p:txBody>
      </p:sp>
      <p:pic>
        <p:nvPicPr>
          <p:cNvPr id="4" name="object 4">
            <a:extLst>
              <a:ext uri="{FF2B5EF4-FFF2-40B4-BE49-F238E27FC236}">
                <a16:creationId xmlns:a16="http://schemas.microsoft.com/office/drawing/2014/main" id="{1B35833A-07E2-7840-E4BB-95BEF3F1746C}"/>
              </a:ext>
            </a:extLst>
          </p:cNvPr>
          <p:cNvPicPr/>
          <p:nvPr/>
        </p:nvPicPr>
        <p:blipFill>
          <a:blip r:embed="rId2" cstate="print"/>
          <a:stretch>
            <a:fillRect/>
          </a:stretch>
        </p:blipFill>
        <p:spPr>
          <a:xfrm>
            <a:off x="6588759" y="-54"/>
            <a:ext cx="5603240" cy="6789039"/>
          </a:xfrm>
          <a:prstGeom prst="rect">
            <a:avLst/>
          </a:prstGeom>
        </p:spPr>
      </p:pic>
    </p:spTree>
    <p:extLst>
      <p:ext uri="{BB962C8B-B14F-4D97-AF65-F5344CB8AC3E}">
        <p14:creationId xmlns:p14="http://schemas.microsoft.com/office/powerpoint/2010/main" val="1504830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8CA4D46-C602-9771-8002-DE0692A214BB}"/>
              </a:ext>
            </a:extLst>
          </p:cNvPr>
          <p:cNvSpPr/>
          <p:nvPr/>
        </p:nvSpPr>
        <p:spPr>
          <a:xfrm>
            <a:off x="0" y="0"/>
            <a:ext cx="12115800" cy="685799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609600" y="-228600"/>
            <a:ext cx="8534400" cy="1507067"/>
          </a:xfrm>
          <a:prstGeom prst="rect">
            <a:avLst/>
          </a:prstGeom>
        </p:spPr>
        <p:txBody>
          <a:bodyPr vert="horz" wrap="square" lIns="0" tIns="172415" rIns="0" bIns="0" rtlCol="0">
            <a:spAutoFit/>
          </a:bodyPr>
          <a:lstStyle/>
          <a:p>
            <a:pPr marL="1279525">
              <a:lnSpc>
                <a:spcPct val="100000"/>
              </a:lnSpc>
              <a:spcBef>
                <a:spcPts val="105"/>
              </a:spcBef>
            </a:pPr>
            <a:r>
              <a:rPr spc="-10" dirty="0"/>
              <a:t>ORÍGENES</a:t>
            </a:r>
          </a:p>
        </p:txBody>
      </p:sp>
      <p:sp>
        <p:nvSpPr>
          <p:cNvPr id="3" name="object 3"/>
          <p:cNvSpPr txBox="1"/>
          <p:nvPr/>
        </p:nvSpPr>
        <p:spPr>
          <a:xfrm>
            <a:off x="152400" y="1278467"/>
            <a:ext cx="5855970" cy="5373370"/>
          </a:xfrm>
          <a:prstGeom prst="rect">
            <a:avLst/>
          </a:prstGeom>
        </p:spPr>
        <p:txBody>
          <a:bodyPr vert="horz" wrap="square" lIns="0" tIns="54610" rIns="0" bIns="0" rtlCol="0">
            <a:spAutoFit/>
          </a:bodyPr>
          <a:lstStyle/>
          <a:p>
            <a:pPr marL="12065" marR="5080" indent="-1270" algn="ctr">
              <a:lnSpc>
                <a:spcPct val="90000"/>
              </a:lnSpc>
              <a:spcBef>
                <a:spcPts val="430"/>
              </a:spcBef>
            </a:pPr>
            <a:r>
              <a:rPr sz="2800" spc="55" dirty="0">
                <a:solidFill>
                  <a:srgbClr val="FFFFFF"/>
                </a:solidFill>
                <a:latin typeface="Times New Roman"/>
                <a:cs typeface="Times New Roman"/>
              </a:rPr>
              <a:t>“Hay</a:t>
            </a:r>
            <a:r>
              <a:rPr sz="2800" spc="-15" dirty="0">
                <a:solidFill>
                  <a:srgbClr val="FFFFFF"/>
                </a:solidFill>
                <a:latin typeface="Times New Roman"/>
                <a:cs typeface="Times New Roman"/>
              </a:rPr>
              <a:t> </a:t>
            </a:r>
            <a:r>
              <a:rPr sz="2800" spc="160" dirty="0">
                <a:solidFill>
                  <a:srgbClr val="FFFFFF"/>
                </a:solidFill>
                <a:latin typeface="Times New Roman"/>
                <a:cs typeface="Times New Roman"/>
              </a:rPr>
              <a:t>que</a:t>
            </a:r>
            <a:r>
              <a:rPr sz="2800" dirty="0">
                <a:solidFill>
                  <a:srgbClr val="FFFFFF"/>
                </a:solidFill>
                <a:latin typeface="Times New Roman"/>
                <a:cs typeface="Times New Roman"/>
              </a:rPr>
              <a:t> </a:t>
            </a:r>
            <a:r>
              <a:rPr sz="2800" spc="85" dirty="0">
                <a:solidFill>
                  <a:srgbClr val="FFFFFF"/>
                </a:solidFill>
                <a:latin typeface="Times New Roman"/>
                <a:cs typeface="Times New Roman"/>
              </a:rPr>
              <a:t>decir,</a:t>
            </a:r>
            <a:r>
              <a:rPr sz="2800" spc="-120" dirty="0">
                <a:solidFill>
                  <a:srgbClr val="FFFFFF"/>
                </a:solidFill>
                <a:latin typeface="Times New Roman"/>
                <a:cs typeface="Times New Roman"/>
              </a:rPr>
              <a:t> </a:t>
            </a:r>
            <a:r>
              <a:rPr sz="2800" spc="150" dirty="0">
                <a:solidFill>
                  <a:srgbClr val="FFFFFF"/>
                </a:solidFill>
                <a:latin typeface="Times New Roman"/>
                <a:cs typeface="Times New Roman"/>
              </a:rPr>
              <a:t>además,</a:t>
            </a:r>
            <a:r>
              <a:rPr sz="2800" spc="-110" dirty="0">
                <a:solidFill>
                  <a:srgbClr val="FFFFFF"/>
                </a:solidFill>
                <a:latin typeface="Times New Roman"/>
                <a:cs typeface="Times New Roman"/>
              </a:rPr>
              <a:t> </a:t>
            </a:r>
            <a:r>
              <a:rPr sz="2800" spc="160" dirty="0">
                <a:solidFill>
                  <a:srgbClr val="FFFFFF"/>
                </a:solidFill>
                <a:latin typeface="Times New Roman"/>
                <a:cs typeface="Times New Roman"/>
              </a:rPr>
              <a:t>que</a:t>
            </a:r>
            <a:r>
              <a:rPr sz="2800" dirty="0">
                <a:solidFill>
                  <a:srgbClr val="FFFFFF"/>
                </a:solidFill>
                <a:latin typeface="Times New Roman"/>
                <a:cs typeface="Times New Roman"/>
              </a:rPr>
              <a:t> </a:t>
            </a:r>
            <a:r>
              <a:rPr sz="2800" spc="85" dirty="0">
                <a:solidFill>
                  <a:srgbClr val="FFFFFF"/>
                </a:solidFill>
                <a:latin typeface="Times New Roman"/>
                <a:cs typeface="Times New Roman"/>
              </a:rPr>
              <a:t>el Evangelio</a:t>
            </a:r>
            <a:r>
              <a:rPr sz="2800" dirty="0">
                <a:solidFill>
                  <a:srgbClr val="FFFFFF"/>
                </a:solidFill>
                <a:latin typeface="Times New Roman"/>
                <a:cs typeface="Times New Roman"/>
              </a:rPr>
              <a:t> </a:t>
            </a:r>
            <a:r>
              <a:rPr sz="2800" spc="175" dirty="0">
                <a:solidFill>
                  <a:srgbClr val="FFFFFF"/>
                </a:solidFill>
                <a:latin typeface="Times New Roman"/>
                <a:cs typeface="Times New Roman"/>
              </a:rPr>
              <a:t>tiene</a:t>
            </a:r>
            <a:r>
              <a:rPr sz="2800" spc="10" dirty="0">
                <a:solidFill>
                  <a:srgbClr val="FFFFFF"/>
                </a:solidFill>
                <a:latin typeface="Times New Roman"/>
                <a:cs typeface="Times New Roman"/>
              </a:rPr>
              <a:t> </a:t>
            </a:r>
            <a:r>
              <a:rPr sz="2800" spc="200" dirty="0">
                <a:solidFill>
                  <a:srgbClr val="FFFFFF"/>
                </a:solidFill>
                <a:latin typeface="Times New Roman"/>
                <a:cs typeface="Times New Roman"/>
              </a:rPr>
              <a:t>una</a:t>
            </a:r>
            <a:r>
              <a:rPr sz="2800" spc="-10" dirty="0">
                <a:solidFill>
                  <a:srgbClr val="FFFFFF"/>
                </a:solidFill>
                <a:latin typeface="Times New Roman"/>
                <a:cs typeface="Times New Roman"/>
              </a:rPr>
              <a:t> </a:t>
            </a:r>
            <a:r>
              <a:rPr sz="2800" spc="145" dirty="0">
                <a:solidFill>
                  <a:srgbClr val="FFFFFF"/>
                </a:solidFill>
                <a:latin typeface="Times New Roman"/>
                <a:cs typeface="Times New Roman"/>
              </a:rPr>
              <a:t>demostración </a:t>
            </a:r>
            <a:r>
              <a:rPr sz="2800" spc="130" dirty="0">
                <a:solidFill>
                  <a:srgbClr val="FFFFFF"/>
                </a:solidFill>
                <a:latin typeface="Times New Roman"/>
                <a:cs typeface="Times New Roman"/>
              </a:rPr>
              <a:t>propia,</a:t>
            </a:r>
            <a:r>
              <a:rPr sz="2800" spc="-120" dirty="0">
                <a:solidFill>
                  <a:srgbClr val="FFFFFF"/>
                </a:solidFill>
                <a:latin typeface="Times New Roman"/>
                <a:cs typeface="Times New Roman"/>
              </a:rPr>
              <a:t> </a:t>
            </a:r>
            <a:r>
              <a:rPr sz="2800" spc="165" dirty="0">
                <a:solidFill>
                  <a:srgbClr val="FFFFFF"/>
                </a:solidFill>
                <a:latin typeface="Times New Roman"/>
                <a:cs typeface="Times New Roman"/>
              </a:rPr>
              <a:t>más</a:t>
            </a:r>
            <a:r>
              <a:rPr sz="2800" spc="-25" dirty="0">
                <a:solidFill>
                  <a:srgbClr val="FFFFFF"/>
                </a:solidFill>
                <a:latin typeface="Times New Roman"/>
                <a:cs typeface="Times New Roman"/>
              </a:rPr>
              <a:t> </a:t>
            </a:r>
            <a:r>
              <a:rPr sz="2800" spc="110" dirty="0">
                <a:solidFill>
                  <a:srgbClr val="FFFFFF"/>
                </a:solidFill>
                <a:latin typeface="Times New Roman"/>
                <a:cs typeface="Times New Roman"/>
              </a:rPr>
              <a:t>divina</a:t>
            </a:r>
            <a:r>
              <a:rPr sz="2800" spc="-10" dirty="0">
                <a:solidFill>
                  <a:srgbClr val="FFFFFF"/>
                </a:solidFill>
                <a:latin typeface="Times New Roman"/>
                <a:cs typeface="Times New Roman"/>
              </a:rPr>
              <a:t> </a:t>
            </a:r>
            <a:r>
              <a:rPr sz="2800" spc="165" dirty="0">
                <a:solidFill>
                  <a:srgbClr val="FFFFFF"/>
                </a:solidFill>
                <a:latin typeface="Times New Roman"/>
                <a:cs typeface="Times New Roman"/>
              </a:rPr>
              <a:t>que</a:t>
            </a:r>
            <a:r>
              <a:rPr sz="2800" spc="5" dirty="0">
                <a:solidFill>
                  <a:srgbClr val="FFFFFF"/>
                </a:solidFill>
                <a:latin typeface="Times New Roman"/>
                <a:cs typeface="Times New Roman"/>
              </a:rPr>
              <a:t> </a:t>
            </a:r>
            <a:r>
              <a:rPr sz="2800" spc="135" dirty="0">
                <a:solidFill>
                  <a:srgbClr val="FFFFFF"/>
                </a:solidFill>
                <a:latin typeface="Times New Roman"/>
                <a:cs typeface="Times New Roman"/>
              </a:rPr>
              <a:t>cualquiera</a:t>
            </a:r>
            <a:r>
              <a:rPr sz="2800" spc="-15" dirty="0">
                <a:solidFill>
                  <a:srgbClr val="FFFFFF"/>
                </a:solidFill>
                <a:latin typeface="Times New Roman"/>
                <a:cs typeface="Times New Roman"/>
              </a:rPr>
              <a:t> </a:t>
            </a:r>
            <a:r>
              <a:rPr sz="2800" spc="130" dirty="0">
                <a:solidFill>
                  <a:srgbClr val="FFFFFF"/>
                </a:solidFill>
                <a:latin typeface="Times New Roman"/>
                <a:cs typeface="Times New Roman"/>
              </a:rPr>
              <a:t>de </a:t>
            </a:r>
            <a:r>
              <a:rPr sz="2800" spc="110" dirty="0">
                <a:solidFill>
                  <a:srgbClr val="FFFFFF"/>
                </a:solidFill>
                <a:latin typeface="Times New Roman"/>
                <a:cs typeface="Times New Roman"/>
              </a:rPr>
              <a:t>las</a:t>
            </a:r>
            <a:r>
              <a:rPr sz="2800" dirty="0">
                <a:solidFill>
                  <a:srgbClr val="FFFFFF"/>
                </a:solidFill>
                <a:latin typeface="Times New Roman"/>
                <a:cs typeface="Times New Roman"/>
              </a:rPr>
              <a:t> </a:t>
            </a:r>
            <a:r>
              <a:rPr sz="2800" spc="130" dirty="0">
                <a:solidFill>
                  <a:srgbClr val="FFFFFF"/>
                </a:solidFill>
                <a:latin typeface="Times New Roman"/>
                <a:cs typeface="Times New Roman"/>
              </a:rPr>
              <a:t>establecidas</a:t>
            </a:r>
            <a:r>
              <a:rPr sz="2800" dirty="0">
                <a:solidFill>
                  <a:srgbClr val="FFFFFF"/>
                </a:solidFill>
                <a:latin typeface="Times New Roman"/>
                <a:cs typeface="Times New Roman"/>
              </a:rPr>
              <a:t> </a:t>
            </a:r>
            <a:r>
              <a:rPr sz="2800" spc="145" dirty="0">
                <a:solidFill>
                  <a:srgbClr val="FFFFFF"/>
                </a:solidFill>
                <a:latin typeface="Times New Roman"/>
                <a:cs typeface="Times New Roman"/>
              </a:rPr>
              <a:t>por</a:t>
            </a:r>
            <a:r>
              <a:rPr sz="2800" dirty="0">
                <a:solidFill>
                  <a:srgbClr val="FFFFFF"/>
                </a:solidFill>
                <a:latin typeface="Times New Roman"/>
                <a:cs typeface="Times New Roman"/>
              </a:rPr>
              <a:t> </a:t>
            </a:r>
            <a:r>
              <a:rPr sz="2800" spc="120" dirty="0">
                <a:solidFill>
                  <a:srgbClr val="FFFFFF"/>
                </a:solidFill>
                <a:latin typeface="Times New Roman"/>
                <a:cs typeface="Times New Roman"/>
              </a:rPr>
              <a:t>la</a:t>
            </a:r>
            <a:r>
              <a:rPr sz="2800" dirty="0">
                <a:solidFill>
                  <a:srgbClr val="FFFFFF"/>
                </a:solidFill>
                <a:latin typeface="Times New Roman"/>
                <a:cs typeface="Times New Roman"/>
              </a:rPr>
              <a:t> </a:t>
            </a:r>
            <a:r>
              <a:rPr sz="2800" spc="105" dirty="0">
                <a:solidFill>
                  <a:srgbClr val="FFFFFF"/>
                </a:solidFill>
                <a:latin typeface="Times New Roman"/>
                <a:cs typeface="Times New Roman"/>
              </a:rPr>
              <a:t>dialéctica </a:t>
            </a:r>
            <a:r>
              <a:rPr sz="2800" spc="95" dirty="0">
                <a:solidFill>
                  <a:srgbClr val="FFFFFF"/>
                </a:solidFill>
                <a:latin typeface="Times New Roman"/>
                <a:cs typeface="Times New Roman"/>
              </a:rPr>
              <a:t>griega.</a:t>
            </a:r>
            <a:r>
              <a:rPr sz="2800" spc="-110" dirty="0">
                <a:solidFill>
                  <a:srgbClr val="FFFFFF"/>
                </a:solidFill>
                <a:latin typeface="Times New Roman"/>
                <a:cs typeface="Times New Roman"/>
              </a:rPr>
              <a:t> </a:t>
            </a:r>
            <a:r>
              <a:rPr sz="2800" spc="-250" dirty="0">
                <a:solidFill>
                  <a:srgbClr val="FFFFFF"/>
                </a:solidFill>
                <a:latin typeface="Times New Roman"/>
                <a:cs typeface="Times New Roman"/>
              </a:rPr>
              <a:t>Y</a:t>
            </a:r>
            <a:r>
              <a:rPr sz="2800" spc="-15" dirty="0">
                <a:solidFill>
                  <a:srgbClr val="FFFFFF"/>
                </a:solidFill>
                <a:latin typeface="Times New Roman"/>
                <a:cs typeface="Times New Roman"/>
              </a:rPr>
              <a:t> </a:t>
            </a:r>
            <a:r>
              <a:rPr sz="2800" spc="170" dirty="0">
                <a:solidFill>
                  <a:srgbClr val="FFFFFF"/>
                </a:solidFill>
                <a:latin typeface="Times New Roman"/>
                <a:cs typeface="Times New Roman"/>
              </a:rPr>
              <a:t>este</a:t>
            </a:r>
            <a:r>
              <a:rPr sz="2800" spc="15" dirty="0">
                <a:solidFill>
                  <a:srgbClr val="FFFFFF"/>
                </a:solidFill>
                <a:latin typeface="Times New Roman"/>
                <a:cs typeface="Times New Roman"/>
              </a:rPr>
              <a:t> </a:t>
            </a:r>
            <a:r>
              <a:rPr sz="2800" spc="170" dirty="0">
                <a:solidFill>
                  <a:srgbClr val="FFFFFF"/>
                </a:solidFill>
                <a:latin typeface="Times New Roman"/>
                <a:cs typeface="Times New Roman"/>
              </a:rPr>
              <a:t>método</a:t>
            </a:r>
            <a:r>
              <a:rPr sz="2800" spc="15" dirty="0">
                <a:solidFill>
                  <a:srgbClr val="FFFFFF"/>
                </a:solidFill>
                <a:latin typeface="Times New Roman"/>
                <a:cs typeface="Times New Roman"/>
              </a:rPr>
              <a:t> </a:t>
            </a:r>
            <a:r>
              <a:rPr sz="2800" spc="130" dirty="0">
                <a:solidFill>
                  <a:srgbClr val="FFFFFF"/>
                </a:solidFill>
                <a:latin typeface="Times New Roman"/>
                <a:cs typeface="Times New Roman"/>
              </a:rPr>
              <a:t>adivinatorio</a:t>
            </a:r>
            <a:r>
              <a:rPr sz="2800" spc="-5" dirty="0">
                <a:solidFill>
                  <a:srgbClr val="FFFFFF"/>
                </a:solidFill>
                <a:latin typeface="Times New Roman"/>
                <a:cs typeface="Times New Roman"/>
              </a:rPr>
              <a:t> </a:t>
            </a:r>
            <a:r>
              <a:rPr sz="2800" spc="110" dirty="0">
                <a:solidFill>
                  <a:srgbClr val="FFFFFF"/>
                </a:solidFill>
                <a:latin typeface="Times New Roman"/>
                <a:cs typeface="Times New Roman"/>
              </a:rPr>
              <a:t>es </a:t>
            </a:r>
            <a:r>
              <a:rPr sz="2800" spc="140" dirty="0">
                <a:solidFill>
                  <a:srgbClr val="FFFFFF"/>
                </a:solidFill>
                <a:latin typeface="Times New Roman"/>
                <a:cs typeface="Times New Roman"/>
              </a:rPr>
              <a:t>llamado</a:t>
            </a:r>
            <a:r>
              <a:rPr sz="2800" spc="-20" dirty="0">
                <a:solidFill>
                  <a:srgbClr val="FFFFFF"/>
                </a:solidFill>
                <a:latin typeface="Times New Roman"/>
                <a:cs typeface="Times New Roman"/>
              </a:rPr>
              <a:t> </a:t>
            </a:r>
            <a:r>
              <a:rPr sz="2800" spc="145" dirty="0">
                <a:solidFill>
                  <a:srgbClr val="FFFFFF"/>
                </a:solidFill>
                <a:latin typeface="Times New Roman"/>
                <a:cs typeface="Times New Roman"/>
              </a:rPr>
              <a:t>por</a:t>
            </a:r>
            <a:r>
              <a:rPr sz="2800" spc="-20" dirty="0">
                <a:solidFill>
                  <a:srgbClr val="FFFFFF"/>
                </a:solidFill>
                <a:latin typeface="Times New Roman"/>
                <a:cs typeface="Times New Roman"/>
              </a:rPr>
              <a:t> </a:t>
            </a:r>
            <a:r>
              <a:rPr sz="2800" spc="110" dirty="0">
                <a:solidFill>
                  <a:srgbClr val="FFFFFF"/>
                </a:solidFill>
                <a:latin typeface="Times New Roman"/>
                <a:cs typeface="Times New Roman"/>
              </a:rPr>
              <a:t>el</a:t>
            </a:r>
            <a:r>
              <a:rPr sz="2800" spc="-20" dirty="0">
                <a:solidFill>
                  <a:srgbClr val="FFFFFF"/>
                </a:solidFill>
                <a:latin typeface="Times New Roman"/>
                <a:cs typeface="Times New Roman"/>
              </a:rPr>
              <a:t> </a:t>
            </a:r>
            <a:r>
              <a:rPr sz="2800" spc="150" dirty="0">
                <a:solidFill>
                  <a:srgbClr val="FFFFFF"/>
                </a:solidFill>
                <a:latin typeface="Times New Roman"/>
                <a:cs typeface="Times New Roman"/>
              </a:rPr>
              <a:t>apóstol</a:t>
            </a:r>
            <a:r>
              <a:rPr sz="2800" spc="-20" dirty="0">
                <a:solidFill>
                  <a:srgbClr val="FFFFFF"/>
                </a:solidFill>
                <a:latin typeface="Times New Roman"/>
                <a:cs typeface="Times New Roman"/>
              </a:rPr>
              <a:t> </a:t>
            </a:r>
            <a:r>
              <a:rPr sz="2800" spc="85" dirty="0">
                <a:solidFill>
                  <a:srgbClr val="FFFFFF"/>
                </a:solidFill>
                <a:latin typeface="Times New Roman"/>
                <a:cs typeface="Times New Roman"/>
              </a:rPr>
              <a:t>la</a:t>
            </a:r>
            <a:endParaRPr sz="2800" dirty="0">
              <a:latin typeface="Times New Roman"/>
              <a:cs typeface="Times New Roman"/>
            </a:endParaRPr>
          </a:p>
          <a:p>
            <a:pPr marL="57785" marR="38735" indent="-11430" algn="ctr">
              <a:lnSpc>
                <a:spcPct val="90000"/>
              </a:lnSpc>
            </a:pPr>
            <a:r>
              <a:rPr sz="2800" spc="125" dirty="0">
                <a:solidFill>
                  <a:srgbClr val="FFFFFF"/>
                </a:solidFill>
                <a:latin typeface="Times New Roman"/>
                <a:cs typeface="Times New Roman"/>
              </a:rPr>
              <a:t>«manifestación</a:t>
            </a:r>
            <a:r>
              <a:rPr sz="2800" spc="-5" dirty="0">
                <a:solidFill>
                  <a:srgbClr val="FFFFFF"/>
                </a:solidFill>
                <a:latin typeface="Times New Roman"/>
                <a:cs typeface="Times New Roman"/>
              </a:rPr>
              <a:t> </a:t>
            </a:r>
            <a:r>
              <a:rPr sz="2800" spc="125" dirty="0">
                <a:solidFill>
                  <a:srgbClr val="FFFFFF"/>
                </a:solidFill>
                <a:latin typeface="Times New Roman"/>
                <a:cs typeface="Times New Roman"/>
              </a:rPr>
              <a:t>del</a:t>
            </a:r>
            <a:r>
              <a:rPr sz="2800" spc="-25" dirty="0">
                <a:solidFill>
                  <a:srgbClr val="FFFFFF"/>
                </a:solidFill>
                <a:latin typeface="Times New Roman"/>
                <a:cs typeface="Times New Roman"/>
              </a:rPr>
              <a:t> </a:t>
            </a:r>
            <a:r>
              <a:rPr sz="2800" spc="110" dirty="0">
                <a:solidFill>
                  <a:srgbClr val="FFFFFF"/>
                </a:solidFill>
                <a:latin typeface="Times New Roman"/>
                <a:cs typeface="Times New Roman"/>
              </a:rPr>
              <a:t>Espíritu</a:t>
            </a:r>
            <a:r>
              <a:rPr sz="2800" spc="-15" dirty="0">
                <a:solidFill>
                  <a:srgbClr val="FFFFFF"/>
                </a:solidFill>
                <a:latin typeface="Times New Roman"/>
                <a:cs typeface="Times New Roman"/>
              </a:rPr>
              <a:t> </a:t>
            </a:r>
            <a:r>
              <a:rPr sz="2800" dirty="0">
                <a:solidFill>
                  <a:srgbClr val="FFFFFF"/>
                </a:solidFill>
                <a:latin typeface="Times New Roman"/>
                <a:cs typeface="Times New Roman"/>
              </a:rPr>
              <a:t>y</a:t>
            </a:r>
            <a:r>
              <a:rPr sz="2800" spc="-15" dirty="0">
                <a:solidFill>
                  <a:srgbClr val="FFFFFF"/>
                </a:solidFill>
                <a:latin typeface="Times New Roman"/>
                <a:cs typeface="Times New Roman"/>
              </a:rPr>
              <a:t> </a:t>
            </a:r>
            <a:r>
              <a:rPr sz="2800" spc="95" dirty="0">
                <a:solidFill>
                  <a:srgbClr val="FFFFFF"/>
                </a:solidFill>
                <a:latin typeface="Times New Roman"/>
                <a:cs typeface="Times New Roman"/>
              </a:rPr>
              <a:t>del </a:t>
            </a:r>
            <a:r>
              <a:rPr sz="2800" spc="114" dirty="0">
                <a:solidFill>
                  <a:srgbClr val="FFFFFF"/>
                </a:solidFill>
                <a:latin typeface="Times New Roman"/>
                <a:cs typeface="Times New Roman"/>
              </a:rPr>
              <a:t>poder»;</a:t>
            </a:r>
            <a:r>
              <a:rPr sz="2800" spc="10" dirty="0">
                <a:solidFill>
                  <a:srgbClr val="FFFFFF"/>
                </a:solidFill>
                <a:latin typeface="Times New Roman"/>
                <a:cs typeface="Times New Roman"/>
              </a:rPr>
              <a:t> </a:t>
            </a:r>
            <a:r>
              <a:rPr sz="2800" spc="120" dirty="0">
                <a:solidFill>
                  <a:srgbClr val="FFFFFF"/>
                </a:solidFill>
                <a:latin typeface="Times New Roman"/>
                <a:cs typeface="Times New Roman"/>
              </a:rPr>
              <a:t>del</a:t>
            </a:r>
            <a:r>
              <a:rPr sz="2800" spc="-10" dirty="0">
                <a:solidFill>
                  <a:srgbClr val="FFFFFF"/>
                </a:solidFill>
                <a:latin typeface="Times New Roman"/>
                <a:cs typeface="Times New Roman"/>
              </a:rPr>
              <a:t> </a:t>
            </a:r>
            <a:r>
              <a:rPr sz="2800" spc="70" dirty="0">
                <a:solidFill>
                  <a:srgbClr val="FFFFFF"/>
                </a:solidFill>
                <a:latin typeface="Times New Roman"/>
                <a:cs typeface="Times New Roman"/>
              </a:rPr>
              <a:t>«Espíritu»,</a:t>
            </a:r>
            <a:r>
              <a:rPr sz="2800" spc="-100" dirty="0">
                <a:solidFill>
                  <a:srgbClr val="FFFFFF"/>
                </a:solidFill>
                <a:latin typeface="Times New Roman"/>
                <a:cs typeface="Times New Roman"/>
              </a:rPr>
              <a:t> </a:t>
            </a:r>
            <a:r>
              <a:rPr sz="2800" i="1" spc="80" dirty="0">
                <a:solidFill>
                  <a:srgbClr val="FFFF00"/>
                </a:solidFill>
                <a:latin typeface="Times New Roman"/>
                <a:cs typeface="Times New Roman"/>
              </a:rPr>
              <a:t>a</a:t>
            </a:r>
            <a:r>
              <a:rPr sz="2800" i="1" spc="-10" dirty="0">
                <a:solidFill>
                  <a:srgbClr val="FFFF00"/>
                </a:solidFill>
                <a:latin typeface="Times New Roman"/>
                <a:cs typeface="Times New Roman"/>
              </a:rPr>
              <a:t> </a:t>
            </a:r>
            <a:r>
              <a:rPr sz="2800" i="1" spc="65" dirty="0">
                <a:solidFill>
                  <a:srgbClr val="FFFF00"/>
                </a:solidFill>
                <a:latin typeface="Times New Roman"/>
                <a:cs typeface="Times New Roman"/>
              </a:rPr>
              <a:t>causa</a:t>
            </a:r>
            <a:r>
              <a:rPr sz="2800" i="1" spc="-10" dirty="0">
                <a:solidFill>
                  <a:srgbClr val="FFFF00"/>
                </a:solidFill>
                <a:latin typeface="Times New Roman"/>
                <a:cs typeface="Times New Roman"/>
              </a:rPr>
              <a:t> </a:t>
            </a:r>
            <a:r>
              <a:rPr sz="2800" i="1" spc="55" dirty="0">
                <a:solidFill>
                  <a:srgbClr val="FFFF00"/>
                </a:solidFill>
                <a:latin typeface="Times New Roman"/>
                <a:cs typeface="Times New Roman"/>
              </a:rPr>
              <a:t>de</a:t>
            </a:r>
            <a:r>
              <a:rPr sz="2800" i="1" spc="-5" dirty="0">
                <a:solidFill>
                  <a:srgbClr val="FFFF00"/>
                </a:solidFill>
                <a:latin typeface="Times New Roman"/>
                <a:cs typeface="Times New Roman"/>
              </a:rPr>
              <a:t> </a:t>
            </a:r>
            <a:r>
              <a:rPr sz="2800" i="1" spc="25" dirty="0">
                <a:solidFill>
                  <a:srgbClr val="FFFF00"/>
                </a:solidFill>
                <a:latin typeface="Times New Roman"/>
                <a:cs typeface="Times New Roman"/>
              </a:rPr>
              <a:t>las </a:t>
            </a:r>
            <a:r>
              <a:rPr sz="2800" i="1" dirty="0">
                <a:solidFill>
                  <a:srgbClr val="FFFF00"/>
                </a:solidFill>
                <a:latin typeface="Times New Roman"/>
                <a:cs typeface="Times New Roman"/>
              </a:rPr>
              <a:t>profecías,</a:t>
            </a:r>
            <a:r>
              <a:rPr sz="2800" i="1" spc="-10" dirty="0">
                <a:solidFill>
                  <a:srgbClr val="FFFF00"/>
                </a:solidFill>
                <a:latin typeface="Times New Roman"/>
                <a:cs typeface="Times New Roman"/>
              </a:rPr>
              <a:t> </a:t>
            </a:r>
            <a:r>
              <a:rPr sz="2800" i="1" dirty="0">
                <a:solidFill>
                  <a:srgbClr val="FFFF00"/>
                </a:solidFill>
                <a:latin typeface="Times New Roman"/>
                <a:cs typeface="Times New Roman"/>
              </a:rPr>
              <a:t>que</a:t>
            </a:r>
            <a:r>
              <a:rPr sz="2800" i="1" spc="125" dirty="0">
                <a:solidFill>
                  <a:srgbClr val="FFFF00"/>
                </a:solidFill>
                <a:latin typeface="Times New Roman"/>
                <a:cs typeface="Times New Roman"/>
              </a:rPr>
              <a:t> </a:t>
            </a:r>
            <a:r>
              <a:rPr sz="2800" i="1" spc="75" dirty="0">
                <a:solidFill>
                  <a:srgbClr val="FFFF00"/>
                </a:solidFill>
                <a:latin typeface="Times New Roman"/>
                <a:cs typeface="Times New Roman"/>
              </a:rPr>
              <a:t>son</a:t>
            </a:r>
            <a:r>
              <a:rPr sz="2800" i="1" spc="140" dirty="0">
                <a:solidFill>
                  <a:srgbClr val="FFFF00"/>
                </a:solidFill>
                <a:latin typeface="Times New Roman"/>
                <a:cs typeface="Times New Roman"/>
              </a:rPr>
              <a:t> </a:t>
            </a:r>
            <a:r>
              <a:rPr sz="2800" i="1" spc="65" dirty="0">
                <a:solidFill>
                  <a:srgbClr val="FFFF00"/>
                </a:solidFill>
                <a:latin typeface="Times New Roman"/>
                <a:cs typeface="Times New Roman"/>
              </a:rPr>
              <a:t>suficientes</a:t>
            </a:r>
            <a:r>
              <a:rPr sz="2800" i="1" spc="150" dirty="0">
                <a:solidFill>
                  <a:srgbClr val="FFFF00"/>
                </a:solidFill>
                <a:latin typeface="Times New Roman"/>
                <a:cs typeface="Times New Roman"/>
              </a:rPr>
              <a:t> </a:t>
            </a:r>
            <a:r>
              <a:rPr sz="2800" i="1" spc="45" dirty="0">
                <a:solidFill>
                  <a:srgbClr val="FFFF00"/>
                </a:solidFill>
                <a:latin typeface="Times New Roman"/>
                <a:cs typeface="Times New Roman"/>
              </a:rPr>
              <a:t>para </a:t>
            </a:r>
            <a:r>
              <a:rPr sz="2800" i="1" dirty="0">
                <a:solidFill>
                  <a:srgbClr val="FFFF00"/>
                </a:solidFill>
                <a:latin typeface="Times New Roman"/>
                <a:cs typeface="Times New Roman"/>
              </a:rPr>
              <a:t>producir</a:t>
            </a:r>
            <a:r>
              <a:rPr sz="2800" i="1" spc="90" dirty="0">
                <a:solidFill>
                  <a:srgbClr val="FFFF00"/>
                </a:solidFill>
                <a:latin typeface="Times New Roman"/>
                <a:cs typeface="Times New Roman"/>
              </a:rPr>
              <a:t> </a:t>
            </a:r>
            <a:r>
              <a:rPr sz="2800" i="1" dirty="0">
                <a:solidFill>
                  <a:srgbClr val="FFFF00"/>
                </a:solidFill>
                <a:latin typeface="Times New Roman"/>
                <a:cs typeface="Times New Roman"/>
              </a:rPr>
              <a:t>fe</a:t>
            </a:r>
            <a:r>
              <a:rPr sz="2800" i="1" spc="110" dirty="0">
                <a:solidFill>
                  <a:srgbClr val="FFFF00"/>
                </a:solidFill>
                <a:latin typeface="Times New Roman"/>
                <a:cs typeface="Times New Roman"/>
              </a:rPr>
              <a:t> </a:t>
            </a:r>
            <a:r>
              <a:rPr sz="2800" i="1" spc="75" dirty="0">
                <a:solidFill>
                  <a:srgbClr val="FFFF00"/>
                </a:solidFill>
                <a:latin typeface="Times New Roman"/>
                <a:cs typeface="Times New Roman"/>
              </a:rPr>
              <a:t>en</a:t>
            </a:r>
            <a:r>
              <a:rPr sz="2800" i="1" spc="120" dirty="0">
                <a:solidFill>
                  <a:srgbClr val="FFFF00"/>
                </a:solidFill>
                <a:latin typeface="Times New Roman"/>
                <a:cs typeface="Times New Roman"/>
              </a:rPr>
              <a:t> </a:t>
            </a:r>
            <a:r>
              <a:rPr sz="2800" i="1" dirty="0">
                <a:solidFill>
                  <a:srgbClr val="FFFF00"/>
                </a:solidFill>
                <a:latin typeface="Times New Roman"/>
                <a:cs typeface="Times New Roman"/>
              </a:rPr>
              <a:t>cualquiera</a:t>
            </a:r>
            <a:r>
              <a:rPr sz="2800" i="1" spc="95" dirty="0">
                <a:solidFill>
                  <a:srgbClr val="FFFF00"/>
                </a:solidFill>
                <a:latin typeface="Times New Roman"/>
                <a:cs typeface="Times New Roman"/>
              </a:rPr>
              <a:t> </a:t>
            </a:r>
            <a:r>
              <a:rPr sz="2800" i="1" spc="50" dirty="0">
                <a:solidFill>
                  <a:srgbClr val="FFFF00"/>
                </a:solidFill>
                <a:latin typeface="Times New Roman"/>
                <a:cs typeface="Times New Roman"/>
              </a:rPr>
              <a:t>que</a:t>
            </a:r>
            <a:r>
              <a:rPr sz="2800" i="1" spc="105" dirty="0">
                <a:solidFill>
                  <a:srgbClr val="FFFF00"/>
                </a:solidFill>
                <a:latin typeface="Times New Roman"/>
                <a:cs typeface="Times New Roman"/>
              </a:rPr>
              <a:t> </a:t>
            </a:r>
            <a:r>
              <a:rPr sz="2800" i="1" spc="50" dirty="0">
                <a:solidFill>
                  <a:srgbClr val="FFFF00"/>
                </a:solidFill>
                <a:latin typeface="Times New Roman"/>
                <a:cs typeface="Times New Roman"/>
              </a:rPr>
              <a:t>las</a:t>
            </a:r>
            <a:r>
              <a:rPr sz="2800" i="1" spc="105" dirty="0">
                <a:solidFill>
                  <a:srgbClr val="FFFF00"/>
                </a:solidFill>
                <a:latin typeface="Times New Roman"/>
                <a:cs typeface="Times New Roman"/>
              </a:rPr>
              <a:t> </a:t>
            </a:r>
            <a:r>
              <a:rPr sz="2800" i="1" spc="-20" dirty="0">
                <a:solidFill>
                  <a:srgbClr val="FFFF00"/>
                </a:solidFill>
                <a:latin typeface="Times New Roman"/>
                <a:cs typeface="Times New Roman"/>
              </a:rPr>
              <a:t>lea… </a:t>
            </a:r>
            <a:r>
              <a:rPr sz="2800" i="1" spc="-320" dirty="0">
                <a:solidFill>
                  <a:srgbClr val="FFFF00"/>
                </a:solidFill>
                <a:latin typeface="Times New Roman"/>
                <a:cs typeface="Times New Roman"/>
              </a:rPr>
              <a:t>“</a:t>
            </a:r>
            <a:endParaRPr sz="2800" dirty="0">
              <a:latin typeface="Times New Roman"/>
              <a:cs typeface="Times New Roman"/>
            </a:endParaRPr>
          </a:p>
          <a:p>
            <a:pPr>
              <a:lnSpc>
                <a:spcPct val="100000"/>
              </a:lnSpc>
              <a:spcBef>
                <a:spcPts val="1040"/>
              </a:spcBef>
            </a:pPr>
            <a:endParaRPr sz="2800" dirty="0">
              <a:latin typeface="Times New Roman"/>
              <a:cs typeface="Times New Roman"/>
            </a:endParaRPr>
          </a:p>
          <a:p>
            <a:pPr marL="349250" marR="330835" algn="ctr">
              <a:lnSpc>
                <a:spcPts val="2140"/>
              </a:lnSpc>
            </a:pPr>
            <a:r>
              <a:rPr sz="2000" dirty="0">
                <a:solidFill>
                  <a:srgbClr val="FFFFFF"/>
                </a:solidFill>
                <a:latin typeface="Times New Roman"/>
                <a:cs typeface="Times New Roman"/>
              </a:rPr>
              <a:t>(</a:t>
            </a:r>
            <a:r>
              <a:rPr sz="2000" spc="45" dirty="0">
                <a:solidFill>
                  <a:srgbClr val="FFFFFF"/>
                </a:solidFill>
                <a:latin typeface="Times New Roman"/>
                <a:cs typeface="Times New Roman"/>
              </a:rPr>
              <a:t> </a:t>
            </a:r>
            <a:r>
              <a:rPr sz="2000" i="1" dirty="0">
                <a:solidFill>
                  <a:srgbClr val="FFFFFF"/>
                </a:solidFill>
                <a:latin typeface="Times New Roman"/>
                <a:cs typeface="Times New Roman"/>
              </a:rPr>
              <a:t>ANF,</a:t>
            </a:r>
            <a:r>
              <a:rPr sz="2000" i="1" spc="10" dirty="0">
                <a:solidFill>
                  <a:srgbClr val="FFFFFF"/>
                </a:solidFill>
                <a:latin typeface="Times New Roman"/>
                <a:cs typeface="Times New Roman"/>
              </a:rPr>
              <a:t>  </a:t>
            </a:r>
            <a:r>
              <a:rPr sz="2000" spc="-20" dirty="0">
                <a:solidFill>
                  <a:srgbClr val="FFFFFF"/>
                </a:solidFill>
                <a:latin typeface="Times New Roman"/>
                <a:cs typeface="Times New Roman"/>
              </a:rPr>
              <a:t>Vol.</a:t>
            </a:r>
            <a:r>
              <a:rPr sz="2000" spc="-50" dirty="0">
                <a:solidFill>
                  <a:srgbClr val="FFFFFF"/>
                </a:solidFill>
                <a:latin typeface="Times New Roman"/>
                <a:cs typeface="Times New Roman"/>
              </a:rPr>
              <a:t> </a:t>
            </a:r>
            <a:r>
              <a:rPr sz="2000" spc="65" dirty="0">
                <a:solidFill>
                  <a:srgbClr val="FFFFFF"/>
                </a:solidFill>
                <a:latin typeface="Times New Roman"/>
                <a:cs typeface="Times New Roman"/>
              </a:rPr>
              <a:t>4,</a:t>
            </a:r>
            <a:r>
              <a:rPr sz="2000" spc="-60" dirty="0">
                <a:solidFill>
                  <a:srgbClr val="FFFFFF"/>
                </a:solidFill>
                <a:latin typeface="Times New Roman"/>
                <a:cs typeface="Times New Roman"/>
              </a:rPr>
              <a:t> </a:t>
            </a:r>
            <a:r>
              <a:rPr sz="2000" spc="85" dirty="0">
                <a:solidFill>
                  <a:srgbClr val="FFFFFF"/>
                </a:solidFill>
                <a:latin typeface="Times New Roman"/>
                <a:cs typeface="Times New Roman"/>
              </a:rPr>
              <a:t>Orígenes,</a:t>
            </a:r>
            <a:r>
              <a:rPr sz="2000" spc="465" dirty="0">
                <a:solidFill>
                  <a:srgbClr val="FFFFFF"/>
                </a:solidFill>
                <a:latin typeface="Times New Roman"/>
                <a:cs typeface="Times New Roman"/>
              </a:rPr>
              <a:t> </a:t>
            </a:r>
            <a:r>
              <a:rPr sz="2000" i="1" dirty="0">
                <a:solidFill>
                  <a:srgbClr val="FFFFFF"/>
                </a:solidFill>
                <a:latin typeface="Times New Roman"/>
                <a:cs typeface="Times New Roman"/>
              </a:rPr>
              <a:t>Contra</a:t>
            </a:r>
            <a:r>
              <a:rPr sz="2000" i="1" spc="45" dirty="0">
                <a:solidFill>
                  <a:srgbClr val="FFFFFF"/>
                </a:solidFill>
                <a:latin typeface="Times New Roman"/>
                <a:cs typeface="Times New Roman"/>
              </a:rPr>
              <a:t> </a:t>
            </a:r>
            <a:r>
              <a:rPr sz="2000" i="1" dirty="0">
                <a:solidFill>
                  <a:srgbClr val="FFFFFF"/>
                </a:solidFill>
                <a:latin typeface="Times New Roman"/>
                <a:cs typeface="Times New Roman"/>
              </a:rPr>
              <a:t>Celso,</a:t>
            </a:r>
            <a:r>
              <a:rPr sz="2000" i="1" spc="45" dirty="0">
                <a:solidFill>
                  <a:srgbClr val="FFFFFF"/>
                </a:solidFill>
                <a:latin typeface="Times New Roman"/>
                <a:cs typeface="Times New Roman"/>
              </a:rPr>
              <a:t>  </a:t>
            </a:r>
            <a:r>
              <a:rPr sz="2000" dirty="0">
                <a:solidFill>
                  <a:srgbClr val="FFFFFF"/>
                </a:solidFill>
                <a:latin typeface="Times New Roman"/>
                <a:cs typeface="Times New Roman"/>
              </a:rPr>
              <a:t>Libro</a:t>
            </a:r>
            <a:r>
              <a:rPr sz="2000" spc="25" dirty="0">
                <a:solidFill>
                  <a:srgbClr val="FFFFFF"/>
                </a:solidFill>
                <a:latin typeface="Times New Roman"/>
                <a:cs typeface="Times New Roman"/>
              </a:rPr>
              <a:t> I, </a:t>
            </a:r>
            <a:r>
              <a:rPr sz="2000" spc="90" dirty="0">
                <a:solidFill>
                  <a:srgbClr val="FFFFFF"/>
                </a:solidFill>
                <a:latin typeface="Times New Roman"/>
                <a:cs typeface="Times New Roman"/>
              </a:rPr>
              <a:t>Capítulo</a:t>
            </a:r>
            <a:r>
              <a:rPr sz="2000" spc="-15" dirty="0">
                <a:solidFill>
                  <a:srgbClr val="FFFFFF"/>
                </a:solidFill>
                <a:latin typeface="Times New Roman"/>
                <a:cs typeface="Times New Roman"/>
              </a:rPr>
              <a:t> </a:t>
            </a:r>
            <a:r>
              <a:rPr sz="2000" spc="25" dirty="0">
                <a:solidFill>
                  <a:srgbClr val="FFFFFF"/>
                </a:solidFill>
                <a:latin typeface="Times New Roman"/>
                <a:cs typeface="Times New Roman"/>
              </a:rPr>
              <a:t>2).</a:t>
            </a:r>
            <a:endParaRPr sz="2000" dirty="0">
              <a:latin typeface="Times New Roman"/>
              <a:cs typeface="Times New Roman"/>
            </a:endParaRPr>
          </a:p>
        </p:txBody>
      </p:sp>
      <p:pic>
        <p:nvPicPr>
          <p:cNvPr id="4" name="object 4"/>
          <p:cNvPicPr/>
          <p:nvPr/>
        </p:nvPicPr>
        <p:blipFill>
          <a:blip r:embed="rId2" cstate="print"/>
          <a:stretch>
            <a:fillRect/>
          </a:stretch>
        </p:blipFill>
        <p:spPr>
          <a:xfrm>
            <a:off x="6458203" y="-1"/>
            <a:ext cx="5733796" cy="68579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9FB0A9-0940-9798-6AAC-5590F019023B}"/>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406799" y="-245775"/>
            <a:ext cx="8534400" cy="1507067"/>
          </a:xfrm>
          <a:prstGeom prst="rect">
            <a:avLst/>
          </a:prstGeom>
        </p:spPr>
        <p:txBody>
          <a:bodyPr vert="horz" wrap="square" lIns="0" tIns="172415" rIns="0" bIns="0" rtlCol="0">
            <a:spAutoFit/>
          </a:bodyPr>
          <a:lstStyle/>
          <a:p>
            <a:pPr marL="1048385">
              <a:lnSpc>
                <a:spcPct val="100000"/>
              </a:lnSpc>
              <a:spcBef>
                <a:spcPts val="105"/>
              </a:spcBef>
            </a:pPr>
            <a:r>
              <a:rPr spc="-60" dirty="0"/>
              <a:t>TEODORETO</a:t>
            </a:r>
          </a:p>
        </p:txBody>
      </p:sp>
      <p:sp>
        <p:nvSpPr>
          <p:cNvPr id="3" name="object 3"/>
          <p:cNvSpPr txBox="1">
            <a:spLocks noGrp="1"/>
          </p:cNvSpPr>
          <p:nvPr>
            <p:ph idx="1"/>
          </p:nvPr>
        </p:nvSpPr>
        <p:spPr>
          <a:xfrm>
            <a:off x="381000" y="1203648"/>
            <a:ext cx="6400800" cy="4751301"/>
          </a:xfrm>
          <a:prstGeom prst="rect">
            <a:avLst/>
          </a:prstGeom>
        </p:spPr>
        <p:txBody>
          <a:bodyPr vert="horz" wrap="square" lIns="0" tIns="54610" rIns="0" bIns="0" rtlCol="0">
            <a:spAutoFit/>
          </a:bodyPr>
          <a:lstStyle/>
          <a:p>
            <a:pPr marL="0" marR="5080" indent="0">
              <a:lnSpc>
                <a:spcPct val="90000"/>
              </a:lnSpc>
              <a:spcBef>
                <a:spcPts val="430"/>
              </a:spcBef>
              <a:buNone/>
            </a:pPr>
            <a:r>
              <a:rPr sz="2800" dirty="0">
                <a:solidFill>
                  <a:schemeClr val="tx1"/>
                </a:solidFill>
                <a:latin typeface="Nunito" panose="00000500000000000000" pitchFamily="2" charset="0"/>
              </a:rPr>
              <a:t>“La divina Escritura acostumbra a acomodar sus lecciones a los que han de ser instruidos; </a:t>
            </a:r>
            <a:r>
              <a:rPr sz="2800" i="1" dirty="0">
                <a:solidFill>
                  <a:srgbClr val="FFFF00"/>
                </a:solidFill>
                <a:latin typeface="Nunito" panose="00000500000000000000" pitchFamily="2" charset="0"/>
              </a:rPr>
              <a:t>a los perfectos, ofrecer lo que es perfecto; y a los ignorantes, puntos elementales y cosas apropiadas a su capacidad</a:t>
            </a:r>
            <a:r>
              <a:rPr sz="2800" dirty="0">
                <a:solidFill>
                  <a:schemeClr val="tx1"/>
                </a:solidFill>
                <a:latin typeface="Nunito" panose="00000500000000000000" pitchFamily="2" charset="0"/>
              </a:rPr>
              <a:t>…La divina Escritura acomoda su lenguaje a los hombres; y ordena sus palabras de modo que puedan </a:t>
            </a:r>
            <a:r>
              <a:rPr sz="2800" dirty="0" err="1">
                <a:solidFill>
                  <a:schemeClr val="tx1"/>
                </a:solidFill>
                <a:latin typeface="Nunito" panose="00000500000000000000" pitchFamily="2" charset="0"/>
              </a:rPr>
              <a:t>entender</a:t>
            </a:r>
            <a:r>
              <a:rPr sz="2800" dirty="0">
                <a:solidFill>
                  <a:schemeClr val="tx1"/>
                </a:solidFill>
                <a:latin typeface="Nunito" panose="00000500000000000000" pitchFamily="2" charset="0"/>
              </a:rPr>
              <a:t>”</a:t>
            </a:r>
            <a:endParaRPr lang="es-MX" sz="2800" dirty="0">
              <a:solidFill>
                <a:schemeClr val="tx1"/>
              </a:solidFill>
              <a:latin typeface="Nunito" panose="00000500000000000000" pitchFamily="2" charset="0"/>
            </a:endParaRPr>
          </a:p>
          <a:p>
            <a:pPr marL="0" marR="5080" indent="0">
              <a:lnSpc>
                <a:spcPct val="90000"/>
              </a:lnSpc>
              <a:spcBef>
                <a:spcPts val="430"/>
              </a:spcBef>
              <a:buNone/>
            </a:pPr>
            <a:endParaRPr lang="es-MX" sz="2800" dirty="0">
              <a:latin typeface="Nunito" panose="00000500000000000000" pitchFamily="2" charset="0"/>
            </a:endParaRPr>
          </a:p>
          <a:p>
            <a:pPr marL="0" marR="5080" indent="0" algn="ctr">
              <a:lnSpc>
                <a:spcPct val="90000"/>
              </a:lnSpc>
              <a:spcBef>
                <a:spcPts val="430"/>
              </a:spcBef>
              <a:buNone/>
            </a:pPr>
            <a:r>
              <a:rPr dirty="0">
                <a:solidFill>
                  <a:schemeClr val="tx1"/>
                </a:solidFill>
                <a:latin typeface="Nunito" panose="00000500000000000000" pitchFamily="2" charset="0"/>
              </a:rPr>
              <a:t>(Quæstiones in </a:t>
            </a:r>
            <a:r>
              <a:rPr dirty="0" err="1">
                <a:solidFill>
                  <a:schemeClr val="tx1"/>
                </a:solidFill>
                <a:latin typeface="Nunito" panose="00000500000000000000" pitchFamily="2" charset="0"/>
              </a:rPr>
              <a:t>Genesim</a:t>
            </a:r>
            <a:r>
              <a:rPr lang="es-MX" dirty="0">
                <a:solidFill>
                  <a:schemeClr val="tx1"/>
                </a:solidFill>
                <a:latin typeface="Nunito" panose="00000500000000000000" pitchFamily="2" charset="0"/>
              </a:rPr>
              <a:t> </a:t>
            </a:r>
            <a:r>
              <a:rPr dirty="0" err="1">
                <a:solidFill>
                  <a:schemeClr val="tx1"/>
                </a:solidFill>
                <a:latin typeface="Nunito" panose="00000500000000000000" pitchFamily="2" charset="0"/>
              </a:rPr>
              <a:t>Interrogatio</a:t>
            </a:r>
            <a:r>
              <a:rPr dirty="0">
                <a:solidFill>
                  <a:schemeClr val="tx1"/>
                </a:solidFill>
                <a:latin typeface="Nunito" panose="00000500000000000000" pitchFamily="2" charset="0"/>
              </a:rPr>
              <a:t>  </a:t>
            </a:r>
            <a:r>
              <a:rPr lang="nl-NL" dirty="0">
                <a:solidFill>
                  <a:schemeClr val="tx1"/>
                </a:solidFill>
                <a:latin typeface="Nunito" panose="00000500000000000000" pitchFamily="2" charset="0"/>
              </a:rPr>
              <a:t>Traducción de William Goode, Vol. 3, p. 285).</a:t>
            </a:r>
          </a:p>
        </p:txBody>
      </p:sp>
      <p:pic>
        <p:nvPicPr>
          <p:cNvPr id="4" name="object 4"/>
          <p:cNvPicPr/>
          <p:nvPr/>
        </p:nvPicPr>
        <p:blipFill>
          <a:blip r:embed="rId2" cstate="print"/>
          <a:stretch>
            <a:fillRect/>
          </a:stretch>
        </p:blipFill>
        <p:spPr>
          <a:xfrm>
            <a:off x="6967728" y="801738"/>
            <a:ext cx="4971414" cy="554850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6475F87-ED74-2312-CF56-053257A053F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1295400" y="-228600"/>
            <a:ext cx="8534400" cy="1507067"/>
          </a:xfrm>
          <a:prstGeom prst="rect">
            <a:avLst/>
          </a:prstGeom>
        </p:spPr>
        <p:txBody>
          <a:bodyPr vert="horz" wrap="square" lIns="0" tIns="172415" rIns="0" bIns="0" rtlCol="0">
            <a:spAutoFit/>
          </a:bodyPr>
          <a:lstStyle/>
          <a:p>
            <a:pPr marL="1622425">
              <a:lnSpc>
                <a:spcPct val="100000"/>
              </a:lnSpc>
              <a:spcBef>
                <a:spcPts val="105"/>
              </a:spcBef>
            </a:pPr>
            <a:r>
              <a:rPr spc="-10" dirty="0"/>
              <a:t>IRENEO</a:t>
            </a:r>
          </a:p>
        </p:txBody>
      </p:sp>
      <p:sp>
        <p:nvSpPr>
          <p:cNvPr id="3" name="object 3"/>
          <p:cNvSpPr txBox="1"/>
          <p:nvPr/>
        </p:nvSpPr>
        <p:spPr>
          <a:xfrm>
            <a:off x="685800" y="1310068"/>
            <a:ext cx="5817870" cy="4908908"/>
          </a:xfrm>
          <a:prstGeom prst="rect">
            <a:avLst/>
          </a:prstGeom>
        </p:spPr>
        <p:txBody>
          <a:bodyPr vert="horz" wrap="square" lIns="0" tIns="73025" rIns="0" bIns="0" rtlCol="0">
            <a:spAutoFit/>
          </a:bodyPr>
          <a:lstStyle/>
          <a:p>
            <a:pPr marL="12700" marR="5080">
              <a:lnSpc>
                <a:spcPct val="90000"/>
              </a:lnSpc>
              <a:spcBef>
                <a:spcPts val="575"/>
              </a:spcBef>
            </a:pPr>
            <a:r>
              <a:rPr sz="4000" spc="215" dirty="0">
                <a:solidFill>
                  <a:srgbClr val="FFFFFF"/>
                </a:solidFill>
                <a:latin typeface="Times New Roman"/>
                <a:cs typeface="Times New Roman"/>
              </a:rPr>
              <a:t>“Puesto</a:t>
            </a:r>
            <a:r>
              <a:rPr sz="4000" spc="15" dirty="0">
                <a:solidFill>
                  <a:srgbClr val="FFFFFF"/>
                </a:solidFill>
                <a:latin typeface="Times New Roman"/>
                <a:cs typeface="Times New Roman"/>
              </a:rPr>
              <a:t> </a:t>
            </a:r>
            <a:r>
              <a:rPr sz="4000" spc="200" dirty="0">
                <a:solidFill>
                  <a:srgbClr val="FFFFFF"/>
                </a:solidFill>
                <a:latin typeface="Times New Roman"/>
                <a:cs typeface="Times New Roman"/>
              </a:rPr>
              <a:t>que,</a:t>
            </a:r>
            <a:r>
              <a:rPr sz="4000" spc="-165" dirty="0">
                <a:solidFill>
                  <a:srgbClr val="FFFFFF"/>
                </a:solidFill>
                <a:latin typeface="Times New Roman"/>
                <a:cs typeface="Times New Roman"/>
              </a:rPr>
              <a:t> </a:t>
            </a:r>
            <a:r>
              <a:rPr sz="4000" spc="210" dirty="0">
                <a:solidFill>
                  <a:srgbClr val="FFFFFF"/>
                </a:solidFill>
                <a:latin typeface="Times New Roman"/>
                <a:cs typeface="Times New Roman"/>
              </a:rPr>
              <a:t>por</a:t>
            </a:r>
            <a:r>
              <a:rPr sz="4000" spc="-25" dirty="0">
                <a:solidFill>
                  <a:srgbClr val="FFFFFF"/>
                </a:solidFill>
                <a:latin typeface="Times New Roman"/>
                <a:cs typeface="Times New Roman"/>
              </a:rPr>
              <a:t> </a:t>
            </a:r>
            <a:r>
              <a:rPr sz="4000" spc="140" dirty="0">
                <a:solidFill>
                  <a:srgbClr val="FFFFFF"/>
                </a:solidFill>
                <a:latin typeface="Times New Roman"/>
                <a:cs typeface="Times New Roman"/>
              </a:rPr>
              <a:t>lo</a:t>
            </a:r>
            <a:r>
              <a:rPr sz="4000" spc="-30" dirty="0">
                <a:solidFill>
                  <a:srgbClr val="FFFFFF"/>
                </a:solidFill>
                <a:latin typeface="Times New Roman"/>
                <a:cs typeface="Times New Roman"/>
              </a:rPr>
              <a:t> </a:t>
            </a:r>
            <a:r>
              <a:rPr sz="4000" spc="260" dirty="0">
                <a:solidFill>
                  <a:srgbClr val="FFFFFF"/>
                </a:solidFill>
                <a:latin typeface="Times New Roman"/>
                <a:cs typeface="Times New Roman"/>
              </a:rPr>
              <a:t>tanto, </a:t>
            </a:r>
            <a:r>
              <a:rPr sz="4000" i="1" spc="114" dirty="0">
                <a:solidFill>
                  <a:srgbClr val="FFFF00"/>
                </a:solidFill>
                <a:latin typeface="Times New Roman"/>
                <a:cs typeface="Times New Roman"/>
              </a:rPr>
              <a:t>todas</a:t>
            </a:r>
            <a:r>
              <a:rPr sz="4000" i="1" spc="175" dirty="0">
                <a:solidFill>
                  <a:srgbClr val="FFFF00"/>
                </a:solidFill>
                <a:latin typeface="Times New Roman"/>
                <a:cs typeface="Times New Roman"/>
              </a:rPr>
              <a:t> </a:t>
            </a:r>
            <a:r>
              <a:rPr sz="4000" i="1" spc="75" dirty="0">
                <a:solidFill>
                  <a:srgbClr val="FFFF00"/>
                </a:solidFill>
                <a:latin typeface="Times New Roman"/>
                <a:cs typeface="Times New Roman"/>
              </a:rPr>
              <a:t>las</a:t>
            </a:r>
            <a:r>
              <a:rPr sz="4000" i="1" spc="160" dirty="0">
                <a:solidFill>
                  <a:srgbClr val="FFFF00"/>
                </a:solidFill>
                <a:latin typeface="Times New Roman"/>
                <a:cs typeface="Times New Roman"/>
              </a:rPr>
              <a:t> </a:t>
            </a:r>
            <a:r>
              <a:rPr sz="4000" i="1" dirty="0">
                <a:solidFill>
                  <a:srgbClr val="FFFF00"/>
                </a:solidFill>
                <a:latin typeface="Times New Roman"/>
                <a:cs typeface="Times New Roman"/>
              </a:rPr>
              <a:t>Escrituras,</a:t>
            </a:r>
            <a:r>
              <a:rPr sz="4000" i="1" spc="10" dirty="0">
                <a:solidFill>
                  <a:srgbClr val="FFFF00"/>
                </a:solidFill>
                <a:latin typeface="Times New Roman"/>
                <a:cs typeface="Times New Roman"/>
              </a:rPr>
              <a:t> </a:t>
            </a:r>
            <a:r>
              <a:rPr sz="4000" i="1" spc="-25" dirty="0">
                <a:solidFill>
                  <a:srgbClr val="FFFF00"/>
                </a:solidFill>
                <a:latin typeface="Times New Roman"/>
                <a:cs typeface="Times New Roman"/>
              </a:rPr>
              <a:t>los </a:t>
            </a:r>
            <a:r>
              <a:rPr sz="4000" i="1" spc="80" dirty="0">
                <a:solidFill>
                  <a:srgbClr val="FFFF00"/>
                </a:solidFill>
                <a:latin typeface="Times New Roman"/>
                <a:cs typeface="Times New Roman"/>
              </a:rPr>
              <a:t>profetas</a:t>
            </a:r>
            <a:r>
              <a:rPr sz="4000" i="1" spc="50" dirty="0">
                <a:solidFill>
                  <a:srgbClr val="FFFF00"/>
                </a:solidFill>
                <a:latin typeface="Times New Roman"/>
                <a:cs typeface="Times New Roman"/>
              </a:rPr>
              <a:t> </a:t>
            </a:r>
            <a:r>
              <a:rPr sz="4000" i="1" dirty="0">
                <a:solidFill>
                  <a:srgbClr val="FFFF00"/>
                </a:solidFill>
                <a:latin typeface="Times New Roman"/>
                <a:cs typeface="Times New Roman"/>
              </a:rPr>
              <a:t>y</a:t>
            </a:r>
            <a:r>
              <a:rPr sz="4000" i="1" spc="25" dirty="0">
                <a:solidFill>
                  <a:srgbClr val="FFFF00"/>
                </a:solidFill>
                <a:latin typeface="Times New Roman"/>
                <a:cs typeface="Times New Roman"/>
              </a:rPr>
              <a:t> </a:t>
            </a:r>
            <a:r>
              <a:rPr sz="4000" i="1" dirty="0">
                <a:solidFill>
                  <a:srgbClr val="FFFF00"/>
                </a:solidFill>
                <a:latin typeface="Times New Roman"/>
                <a:cs typeface="Times New Roman"/>
              </a:rPr>
              <a:t>los</a:t>
            </a:r>
            <a:r>
              <a:rPr sz="4000" i="1" spc="40" dirty="0">
                <a:solidFill>
                  <a:srgbClr val="FFFF00"/>
                </a:solidFill>
                <a:latin typeface="Times New Roman"/>
                <a:cs typeface="Times New Roman"/>
              </a:rPr>
              <a:t> </a:t>
            </a:r>
            <a:r>
              <a:rPr sz="4000" i="1" spc="-10" dirty="0">
                <a:solidFill>
                  <a:srgbClr val="FFFF00"/>
                </a:solidFill>
                <a:latin typeface="Times New Roman"/>
                <a:cs typeface="Times New Roman"/>
              </a:rPr>
              <a:t>Evangelios</a:t>
            </a:r>
            <a:r>
              <a:rPr sz="4000" spc="-10" dirty="0">
                <a:solidFill>
                  <a:srgbClr val="FFFFFF"/>
                </a:solidFill>
                <a:latin typeface="Times New Roman"/>
                <a:cs typeface="Times New Roman"/>
              </a:rPr>
              <a:t>, </a:t>
            </a:r>
            <a:r>
              <a:rPr sz="4000" spc="254" dirty="0">
                <a:solidFill>
                  <a:srgbClr val="FFFF00"/>
                </a:solidFill>
                <a:latin typeface="Times New Roman"/>
                <a:cs typeface="Times New Roman"/>
              </a:rPr>
              <a:t>pueden</a:t>
            </a:r>
            <a:r>
              <a:rPr sz="4000" spc="10" dirty="0">
                <a:solidFill>
                  <a:srgbClr val="FFFF00"/>
                </a:solidFill>
                <a:latin typeface="Times New Roman"/>
                <a:cs typeface="Times New Roman"/>
              </a:rPr>
              <a:t> </a:t>
            </a:r>
            <a:r>
              <a:rPr sz="4000" spc="185" dirty="0">
                <a:solidFill>
                  <a:srgbClr val="FFFF00"/>
                </a:solidFill>
                <a:latin typeface="Times New Roman"/>
                <a:cs typeface="Times New Roman"/>
              </a:rPr>
              <a:t>ser</a:t>
            </a:r>
            <a:r>
              <a:rPr sz="4000" spc="-5" dirty="0">
                <a:solidFill>
                  <a:srgbClr val="FFFF00"/>
                </a:solidFill>
                <a:latin typeface="Times New Roman"/>
                <a:cs typeface="Times New Roman"/>
              </a:rPr>
              <a:t> </a:t>
            </a:r>
            <a:r>
              <a:rPr sz="4000" spc="185" dirty="0">
                <a:solidFill>
                  <a:srgbClr val="FFFF00"/>
                </a:solidFill>
                <a:latin typeface="Times New Roman"/>
                <a:cs typeface="Times New Roman"/>
              </a:rPr>
              <a:t>comprendidos </a:t>
            </a:r>
            <a:r>
              <a:rPr sz="4000" spc="160" dirty="0">
                <a:solidFill>
                  <a:srgbClr val="FFFF00"/>
                </a:solidFill>
                <a:latin typeface="Times New Roman"/>
                <a:cs typeface="Times New Roman"/>
              </a:rPr>
              <a:t>clara,</a:t>
            </a:r>
            <a:r>
              <a:rPr sz="4000" spc="-145" dirty="0">
                <a:solidFill>
                  <a:srgbClr val="FFFF00"/>
                </a:solidFill>
                <a:latin typeface="Times New Roman"/>
                <a:cs typeface="Times New Roman"/>
              </a:rPr>
              <a:t> </a:t>
            </a:r>
            <a:r>
              <a:rPr sz="4000" spc="160" dirty="0">
                <a:solidFill>
                  <a:srgbClr val="FFFF00"/>
                </a:solidFill>
                <a:latin typeface="Times New Roman"/>
                <a:cs typeface="Times New Roman"/>
              </a:rPr>
              <a:t>inequívoca</a:t>
            </a:r>
            <a:r>
              <a:rPr sz="4000" spc="10" dirty="0">
                <a:solidFill>
                  <a:srgbClr val="FFFF00"/>
                </a:solidFill>
                <a:latin typeface="Times New Roman"/>
                <a:cs typeface="Times New Roman"/>
              </a:rPr>
              <a:t> </a:t>
            </a:r>
            <a:r>
              <a:rPr sz="4000" spc="-50" dirty="0">
                <a:solidFill>
                  <a:srgbClr val="FFFF00"/>
                </a:solidFill>
                <a:latin typeface="Times New Roman"/>
                <a:cs typeface="Times New Roman"/>
              </a:rPr>
              <a:t>y </a:t>
            </a:r>
            <a:r>
              <a:rPr sz="4000" spc="245" dirty="0">
                <a:solidFill>
                  <a:srgbClr val="FFFF00"/>
                </a:solidFill>
                <a:latin typeface="Times New Roman"/>
                <a:cs typeface="Times New Roman"/>
              </a:rPr>
              <a:t>armoniosamente</a:t>
            </a:r>
            <a:r>
              <a:rPr sz="4000" spc="55" dirty="0">
                <a:solidFill>
                  <a:srgbClr val="FFFF00"/>
                </a:solidFill>
                <a:latin typeface="Times New Roman"/>
                <a:cs typeface="Times New Roman"/>
              </a:rPr>
              <a:t> </a:t>
            </a:r>
            <a:r>
              <a:rPr sz="4000" spc="185" dirty="0">
                <a:solidFill>
                  <a:srgbClr val="FFFF00"/>
                </a:solidFill>
                <a:latin typeface="Times New Roman"/>
                <a:cs typeface="Times New Roman"/>
              </a:rPr>
              <a:t>por </a:t>
            </a:r>
            <a:r>
              <a:rPr sz="4000" spc="60" dirty="0" err="1">
                <a:solidFill>
                  <a:srgbClr val="FFFF00"/>
                </a:solidFill>
                <a:latin typeface="Times New Roman"/>
                <a:cs typeface="Times New Roman"/>
              </a:rPr>
              <a:t>todos</a:t>
            </a:r>
            <a:r>
              <a:rPr sz="4000" spc="60" dirty="0">
                <a:solidFill>
                  <a:srgbClr val="FFFF00"/>
                </a:solidFill>
                <a:latin typeface="Times New Roman"/>
                <a:cs typeface="Times New Roman"/>
              </a:rPr>
              <a:t>…”</a:t>
            </a:r>
            <a:endParaRPr lang="es-MX" sz="4000" dirty="0">
              <a:latin typeface="Times New Roman"/>
              <a:cs typeface="Times New Roman"/>
            </a:endParaRPr>
          </a:p>
          <a:p>
            <a:pPr marL="12700" marR="5080">
              <a:lnSpc>
                <a:spcPct val="90000"/>
              </a:lnSpc>
              <a:spcBef>
                <a:spcPts val="575"/>
              </a:spcBef>
            </a:pPr>
            <a:endParaRPr lang="es-MX" sz="4000" spc="55" dirty="0">
              <a:solidFill>
                <a:srgbClr val="FFFFFF"/>
              </a:solidFill>
              <a:latin typeface="Times New Roman"/>
              <a:cs typeface="Times New Roman"/>
            </a:endParaRPr>
          </a:p>
          <a:p>
            <a:pPr marL="12700" marR="5080">
              <a:lnSpc>
                <a:spcPct val="90000"/>
              </a:lnSpc>
              <a:spcBef>
                <a:spcPts val="575"/>
              </a:spcBef>
            </a:pPr>
            <a:r>
              <a:rPr sz="1800" spc="55" dirty="0">
                <a:solidFill>
                  <a:srgbClr val="FFFFFF"/>
                </a:solidFill>
                <a:latin typeface="Times New Roman"/>
                <a:cs typeface="Times New Roman"/>
              </a:rPr>
              <a:t>(Ibíd.,  </a:t>
            </a:r>
            <a:r>
              <a:rPr sz="1800" i="1" dirty="0">
                <a:solidFill>
                  <a:srgbClr val="FFFFFF"/>
                </a:solidFill>
                <a:latin typeface="Times New Roman"/>
                <a:cs typeface="Times New Roman"/>
              </a:rPr>
              <a:t>Contra</a:t>
            </a:r>
            <a:r>
              <a:rPr sz="1800" i="1" spc="95" dirty="0">
                <a:solidFill>
                  <a:srgbClr val="FFFFFF"/>
                </a:solidFill>
                <a:latin typeface="Times New Roman"/>
                <a:cs typeface="Times New Roman"/>
              </a:rPr>
              <a:t> </a:t>
            </a:r>
            <a:r>
              <a:rPr sz="1800" i="1" dirty="0">
                <a:solidFill>
                  <a:srgbClr val="FFFFFF"/>
                </a:solidFill>
                <a:latin typeface="Times New Roman"/>
                <a:cs typeface="Times New Roman"/>
              </a:rPr>
              <a:t>las</a:t>
            </a:r>
            <a:r>
              <a:rPr sz="1800" i="1" spc="110" dirty="0">
                <a:solidFill>
                  <a:srgbClr val="FFFFFF"/>
                </a:solidFill>
                <a:latin typeface="Times New Roman"/>
                <a:cs typeface="Times New Roman"/>
              </a:rPr>
              <a:t> </a:t>
            </a:r>
            <a:r>
              <a:rPr sz="1800" i="1" dirty="0">
                <a:solidFill>
                  <a:srgbClr val="FFFFFF"/>
                </a:solidFill>
                <a:latin typeface="Times New Roman"/>
                <a:cs typeface="Times New Roman"/>
              </a:rPr>
              <a:t>herejías</a:t>
            </a:r>
            <a:r>
              <a:rPr sz="1800" i="1" spc="114" dirty="0">
                <a:solidFill>
                  <a:srgbClr val="FFFFFF"/>
                </a:solidFill>
                <a:latin typeface="Times New Roman"/>
                <a:cs typeface="Times New Roman"/>
              </a:rPr>
              <a:t>  </a:t>
            </a:r>
            <a:r>
              <a:rPr sz="1800" dirty="0">
                <a:solidFill>
                  <a:srgbClr val="FFFFFF"/>
                </a:solidFill>
                <a:latin typeface="Times New Roman"/>
                <a:cs typeface="Times New Roman"/>
              </a:rPr>
              <a:t>II.27.2-</a:t>
            </a:r>
            <a:r>
              <a:rPr sz="1800" spc="-25" dirty="0">
                <a:solidFill>
                  <a:srgbClr val="FFFFFF"/>
                </a:solidFill>
                <a:latin typeface="Times New Roman"/>
                <a:cs typeface="Times New Roman"/>
              </a:rPr>
              <a:t>3)</a:t>
            </a:r>
            <a:endParaRPr sz="1800" dirty="0">
              <a:latin typeface="Times New Roman"/>
              <a:cs typeface="Times New Roman"/>
            </a:endParaRPr>
          </a:p>
        </p:txBody>
      </p:sp>
      <p:pic>
        <p:nvPicPr>
          <p:cNvPr id="4" name="object 4"/>
          <p:cNvPicPr/>
          <p:nvPr/>
        </p:nvPicPr>
        <p:blipFill>
          <a:blip r:embed="rId2" cstate="print"/>
          <a:stretch>
            <a:fillRect/>
          </a:stretch>
        </p:blipFill>
        <p:spPr>
          <a:xfrm>
            <a:off x="7220331" y="180136"/>
            <a:ext cx="4971669" cy="627087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0B0ABF2-003A-25D5-63F8-CC0B8874F966}"/>
              </a:ext>
            </a:extLst>
          </p:cNvPr>
          <p:cNvSpPr/>
          <p:nvPr/>
        </p:nvSpPr>
        <p:spPr>
          <a:xfrm>
            <a:off x="0" y="0"/>
            <a:ext cx="12192000" cy="69278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object 2"/>
          <p:cNvSpPr txBox="1">
            <a:spLocks noGrp="1"/>
          </p:cNvSpPr>
          <p:nvPr>
            <p:ph type="title"/>
          </p:nvPr>
        </p:nvSpPr>
        <p:spPr>
          <a:xfrm>
            <a:off x="457200" y="-69853"/>
            <a:ext cx="8534400" cy="1507067"/>
          </a:xfrm>
          <a:prstGeom prst="rect">
            <a:avLst/>
          </a:prstGeom>
        </p:spPr>
        <p:txBody>
          <a:bodyPr vert="horz" wrap="square" lIns="0" tIns="172415" rIns="0" bIns="0" rtlCol="0">
            <a:spAutoFit/>
          </a:bodyPr>
          <a:lstStyle/>
          <a:p>
            <a:pPr marL="1226185">
              <a:lnSpc>
                <a:spcPct val="100000"/>
              </a:lnSpc>
              <a:spcBef>
                <a:spcPts val="105"/>
              </a:spcBef>
            </a:pPr>
            <a:r>
              <a:rPr spc="-10" dirty="0"/>
              <a:t>CLEMENTE</a:t>
            </a:r>
          </a:p>
        </p:txBody>
      </p:sp>
      <p:sp>
        <p:nvSpPr>
          <p:cNvPr id="3" name="object 3"/>
          <p:cNvSpPr txBox="1"/>
          <p:nvPr/>
        </p:nvSpPr>
        <p:spPr>
          <a:xfrm>
            <a:off x="208584" y="1454353"/>
            <a:ext cx="6404610" cy="4469300"/>
          </a:xfrm>
          <a:prstGeom prst="rect">
            <a:avLst/>
          </a:prstGeom>
        </p:spPr>
        <p:txBody>
          <a:bodyPr vert="horz" wrap="square" lIns="0" tIns="67945" rIns="0" bIns="0" rtlCol="0">
            <a:spAutoFit/>
          </a:bodyPr>
          <a:lstStyle/>
          <a:p>
            <a:pPr marL="12700" marR="187960">
              <a:lnSpc>
                <a:spcPct val="90000"/>
              </a:lnSpc>
              <a:spcBef>
                <a:spcPts val="535"/>
              </a:spcBef>
            </a:pPr>
            <a:r>
              <a:rPr sz="3600" spc="-10" dirty="0">
                <a:solidFill>
                  <a:srgbClr val="FFFFFF"/>
                </a:solidFill>
                <a:latin typeface="Times New Roman"/>
                <a:cs typeface="Times New Roman"/>
              </a:rPr>
              <a:t>“Y</a:t>
            </a:r>
            <a:r>
              <a:rPr sz="3600" spc="-60" dirty="0">
                <a:solidFill>
                  <a:srgbClr val="FFFFFF"/>
                </a:solidFill>
                <a:latin typeface="Times New Roman"/>
                <a:cs typeface="Times New Roman"/>
              </a:rPr>
              <a:t> </a:t>
            </a:r>
            <a:r>
              <a:rPr sz="3600" spc="210" dirty="0">
                <a:solidFill>
                  <a:srgbClr val="FFFFFF"/>
                </a:solidFill>
                <a:latin typeface="Times New Roman"/>
                <a:cs typeface="Times New Roman"/>
              </a:rPr>
              <a:t>esto</a:t>
            </a:r>
            <a:r>
              <a:rPr sz="3600" spc="-50" dirty="0">
                <a:solidFill>
                  <a:srgbClr val="FFFFFF"/>
                </a:solidFill>
                <a:latin typeface="Times New Roman"/>
                <a:cs typeface="Times New Roman"/>
              </a:rPr>
              <a:t> </a:t>
            </a:r>
            <a:r>
              <a:rPr sz="3600" spc="130" dirty="0">
                <a:solidFill>
                  <a:srgbClr val="FFFFFF"/>
                </a:solidFill>
                <a:latin typeface="Times New Roman"/>
                <a:cs typeface="Times New Roman"/>
              </a:rPr>
              <a:t>significaba</a:t>
            </a:r>
            <a:r>
              <a:rPr sz="3600" spc="-85" dirty="0">
                <a:solidFill>
                  <a:srgbClr val="FFFFFF"/>
                </a:solidFill>
                <a:latin typeface="Times New Roman"/>
                <a:cs typeface="Times New Roman"/>
              </a:rPr>
              <a:t> </a:t>
            </a:r>
            <a:r>
              <a:rPr sz="3600" spc="204" dirty="0">
                <a:solidFill>
                  <a:srgbClr val="FFFFFF"/>
                </a:solidFill>
                <a:latin typeface="Times New Roman"/>
                <a:cs typeface="Times New Roman"/>
              </a:rPr>
              <a:t>que</a:t>
            </a:r>
            <a:r>
              <a:rPr sz="3600" spc="-40" dirty="0">
                <a:solidFill>
                  <a:srgbClr val="FFFFFF"/>
                </a:solidFill>
                <a:latin typeface="Times New Roman"/>
                <a:cs typeface="Times New Roman"/>
              </a:rPr>
              <a:t> </a:t>
            </a:r>
            <a:r>
              <a:rPr sz="3600" i="1" spc="30" dirty="0">
                <a:solidFill>
                  <a:srgbClr val="FFFF00"/>
                </a:solidFill>
                <a:latin typeface="Times New Roman"/>
                <a:cs typeface="Times New Roman"/>
              </a:rPr>
              <a:t>la </a:t>
            </a:r>
            <a:r>
              <a:rPr sz="3600" i="1" dirty="0">
                <a:solidFill>
                  <a:srgbClr val="FFFF00"/>
                </a:solidFill>
                <a:latin typeface="Times New Roman"/>
                <a:cs typeface="Times New Roman"/>
              </a:rPr>
              <a:t>Escritura</a:t>
            </a:r>
            <a:r>
              <a:rPr sz="3600" i="1" spc="60" dirty="0">
                <a:solidFill>
                  <a:srgbClr val="FFFF00"/>
                </a:solidFill>
                <a:latin typeface="Times New Roman"/>
                <a:cs typeface="Times New Roman"/>
              </a:rPr>
              <a:t> es</a:t>
            </a:r>
            <a:r>
              <a:rPr sz="3600" i="1" spc="70" dirty="0">
                <a:solidFill>
                  <a:srgbClr val="FFFF00"/>
                </a:solidFill>
                <a:latin typeface="Times New Roman"/>
                <a:cs typeface="Times New Roman"/>
              </a:rPr>
              <a:t> </a:t>
            </a:r>
            <a:r>
              <a:rPr sz="3600" i="1" dirty="0">
                <a:solidFill>
                  <a:srgbClr val="FFFF00"/>
                </a:solidFill>
                <a:latin typeface="Times New Roman"/>
                <a:cs typeface="Times New Roman"/>
              </a:rPr>
              <a:t>clara</a:t>
            </a:r>
            <a:r>
              <a:rPr sz="3600" i="1" spc="70" dirty="0">
                <a:solidFill>
                  <a:srgbClr val="FFFF00"/>
                </a:solidFill>
                <a:latin typeface="Times New Roman"/>
                <a:cs typeface="Times New Roman"/>
              </a:rPr>
              <a:t> </a:t>
            </a:r>
            <a:r>
              <a:rPr sz="3600" i="1" spc="95" dirty="0">
                <a:solidFill>
                  <a:srgbClr val="FFFF00"/>
                </a:solidFill>
                <a:latin typeface="Times New Roman"/>
                <a:cs typeface="Times New Roman"/>
              </a:rPr>
              <a:t>para</a:t>
            </a:r>
            <a:r>
              <a:rPr sz="3600" i="1" spc="55" dirty="0">
                <a:solidFill>
                  <a:srgbClr val="FFFF00"/>
                </a:solidFill>
                <a:latin typeface="Times New Roman"/>
                <a:cs typeface="Times New Roman"/>
              </a:rPr>
              <a:t> </a:t>
            </a:r>
            <a:r>
              <a:rPr sz="3600" i="1" spc="85" dirty="0">
                <a:solidFill>
                  <a:srgbClr val="FFFF00"/>
                </a:solidFill>
                <a:latin typeface="Times New Roman"/>
                <a:cs typeface="Times New Roman"/>
              </a:rPr>
              <a:t>todos, </a:t>
            </a:r>
            <a:r>
              <a:rPr sz="3600" spc="204" dirty="0">
                <a:solidFill>
                  <a:srgbClr val="FFFFFF"/>
                </a:solidFill>
                <a:latin typeface="Times New Roman"/>
                <a:cs typeface="Times New Roman"/>
              </a:rPr>
              <a:t>cuando</a:t>
            </a:r>
            <a:r>
              <a:rPr sz="3600" spc="-35" dirty="0">
                <a:solidFill>
                  <a:srgbClr val="FFFFFF"/>
                </a:solidFill>
                <a:latin typeface="Times New Roman"/>
                <a:cs typeface="Times New Roman"/>
              </a:rPr>
              <a:t> </a:t>
            </a:r>
            <a:r>
              <a:rPr sz="3600" spc="180" dirty="0">
                <a:solidFill>
                  <a:srgbClr val="FFFFFF"/>
                </a:solidFill>
                <a:latin typeface="Times New Roman"/>
                <a:cs typeface="Times New Roman"/>
              </a:rPr>
              <a:t>se</a:t>
            </a:r>
            <a:r>
              <a:rPr sz="3600" spc="-20" dirty="0">
                <a:solidFill>
                  <a:srgbClr val="FFFFFF"/>
                </a:solidFill>
                <a:latin typeface="Times New Roman"/>
                <a:cs typeface="Times New Roman"/>
              </a:rPr>
              <a:t> </a:t>
            </a:r>
            <a:r>
              <a:rPr sz="3600" spc="250" dirty="0">
                <a:solidFill>
                  <a:srgbClr val="FFFFFF"/>
                </a:solidFill>
                <a:latin typeface="Times New Roman"/>
                <a:cs typeface="Times New Roman"/>
              </a:rPr>
              <a:t>toma</a:t>
            </a:r>
            <a:r>
              <a:rPr sz="3600" spc="-20" dirty="0">
                <a:solidFill>
                  <a:srgbClr val="FFFFFF"/>
                </a:solidFill>
                <a:latin typeface="Times New Roman"/>
                <a:cs typeface="Times New Roman"/>
              </a:rPr>
              <a:t> </a:t>
            </a:r>
            <a:r>
              <a:rPr sz="3600" spc="200" dirty="0">
                <a:solidFill>
                  <a:srgbClr val="FFFFFF"/>
                </a:solidFill>
                <a:latin typeface="Times New Roman"/>
                <a:cs typeface="Times New Roman"/>
              </a:rPr>
              <a:t>según</a:t>
            </a:r>
            <a:r>
              <a:rPr sz="3600" spc="-25" dirty="0">
                <a:solidFill>
                  <a:srgbClr val="FFFFFF"/>
                </a:solidFill>
                <a:latin typeface="Times New Roman"/>
                <a:cs typeface="Times New Roman"/>
              </a:rPr>
              <a:t> </a:t>
            </a:r>
            <a:r>
              <a:rPr sz="3600" spc="114" dirty="0">
                <a:solidFill>
                  <a:srgbClr val="FFFFFF"/>
                </a:solidFill>
                <a:latin typeface="Times New Roman"/>
                <a:cs typeface="Times New Roman"/>
              </a:rPr>
              <a:t>la </a:t>
            </a:r>
            <a:r>
              <a:rPr sz="3600" spc="180" dirty="0">
                <a:solidFill>
                  <a:srgbClr val="FFFFFF"/>
                </a:solidFill>
                <a:latin typeface="Times New Roman"/>
                <a:cs typeface="Times New Roman"/>
              </a:rPr>
              <a:t>lectura</a:t>
            </a:r>
            <a:r>
              <a:rPr sz="3600" spc="-15" dirty="0">
                <a:solidFill>
                  <a:srgbClr val="FFFFFF"/>
                </a:solidFill>
                <a:latin typeface="Times New Roman"/>
                <a:cs typeface="Times New Roman"/>
              </a:rPr>
              <a:t> </a:t>
            </a:r>
            <a:r>
              <a:rPr sz="3600" spc="180" dirty="0">
                <a:solidFill>
                  <a:srgbClr val="FFFFFF"/>
                </a:solidFill>
                <a:latin typeface="Times New Roman"/>
                <a:cs typeface="Times New Roman"/>
              </a:rPr>
              <a:t>simple;</a:t>
            </a:r>
            <a:r>
              <a:rPr sz="3600" spc="-10" dirty="0">
                <a:solidFill>
                  <a:srgbClr val="FFFFFF"/>
                </a:solidFill>
                <a:latin typeface="Times New Roman"/>
                <a:cs typeface="Times New Roman"/>
              </a:rPr>
              <a:t> </a:t>
            </a:r>
            <a:r>
              <a:rPr sz="3600" dirty="0">
                <a:solidFill>
                  <a:srgbClr val="FFFFFF"/>
                </a:solidFill>
                <a:latin typeface="Times New Roman"/>
                <a:cs typeface="Times New Roman"/>
              </a:rPr>
              <a:t>y</a:t>
            </a:r>
            <a:r>
              <a:rPr sz="3600" spc="-10" dirty="0">
                <a:solidFill>
                  <a:srgbClr val="FFFFFF"/>
                </a:solidFill>
                <a:latin typeface="Times New Roman"/>
                <a:cs typeface="Times New Roman"/>
              </a:rPr>
              <a:t> </a:t>
            </a:r>
            <a:r>
              <a:rPr sz="3600" spc="204" dirty="0">
                <a:solidFill>
                  <a:srgbClr val="FFFFFF"/>
                </a:solidFill>
                <a:latin typeface="Times New Roman"/>
                <a:cs typeface="Times New Roman"/>
              </a:rPr>
              <a:t>que</a:t>
            </a:r>
            <a:r>
              <a:rPr sz="3600" spc="-15" dirty="0">
                <a:solidFill>
                  <a:srgbClr val="FFFFFF"/>
                </a:solidFill>
                <a:latin typeface="Times New Roman"/>
                <a:cs typeface="Times New Roman"/>
              </a:rPr>
              <a:t> </a:t>
            </a:r>
            <a:r>
              <a:rPr sz="3600" spc="220" dirty="0">
                <a:solidFill>
                  <a:srgbClr val="FFFFFF"/>
                </a:solidFill>
                <a:latin typeface="Times New Roman"/>
                <a:cs typeface="Times New Roman"/>
              </a:rPr>
              <a:t>ésta</a:t>
            </a:r>
            <a:r>
              <a:rPr sz="3600" spc="-10" dirty="0">
                <a:solidFill>
                  <a:srgbClr val="FFFFFF"/>
                </a:solidFill>
                <a:latin typeface="Times New Roman"/>
                <a:cs typeface="Times New Roman"/>
              </a:rPr>
              <a:t> </a:t>
            </a:r>
            <a:r>
              <a:rPr sz="3600" spc="180" dirty="0">
                <a:solidFill>
                  <a:srgbClr val="FFFFFF"/>
                </a:solidFill>
                <a:latin typeface="Times New Roman"/>
                <a:cs typeface="Times New Roman"/>
              </a:rPr>
              <a:t>es</a:t>
            </a:r>
            <a:r>
              <a:rPr sz="3600" spc="-10" dirty="0">
                <a:solidFill>
                  <a:srgbClr val="FFFFFF"/>
                </a:solidFill>
                <a:latin typeface="Times New Roman"/>
                <a:cs typeface="Times New Roman"/>
              </a:rPr>
              <a:t> </a:t>
            </a:r>
            <a:r>
              <a:rPr sz="3600" spc="114" dirty="0">
                <a:solidFill>
                  <a:srgbClr val="FFFFFF"/>
                </a:solidFill>
                <a:latin typeface="Times New Roman"/>
                <a:cs typeface="Times New Roman"/>
              </a:rPr>
              <a:t>la </a:t>
            </a:r>
            <a:r>
              <a:rPr sz="3600" spc="85" dirty="0">
                <a:solidFill>
                  <a:srgbClr val="FFFFFF"/>
                </a:solidFill>
                <a:latin typeface="Times New Roman"/>
                <a:cs typeface="Times New Roman"/>
              </a:rPr>
              <a:t>fe</a:t>
            </a:r>
            <a:r>
              <a:rPr sz="3600" spc="-20" dirty="0">
                <a:solidFill>
                  <a:srgbClr val="FFFFFF"/>
                </a:solidFill>
                <a:latin typeface="Times New Roman"/>
                <a:cs typeface="Times New Roman"/>
              </a:rPr>
              <a:t> </a:t>
            </a:r>
            <a:r>
              <a:rPr sz="3600" spc="204" dirty="0">
                <a:solidFill>
                  <a:srgbClr val="FFFFFF"/>
                </a:solidFill>
                <a:latin typeface="Times New Roman"/>
                <a:cs typeface="Times New Roman"/>
              </a:rPr>
              <a:t>que</a:t>
            </a:r>
            <a:r>
              <a:rPr sz="3600" spc="-20" dirty="0">
                <a:solidFill>
                  <a:srgbClr val="FFFFFF"/>
                </a:solidFill>
                <a:latin typeface="Times New Roman"/>
                <a:cs typeface="Times New Roman"/>
              </a:rPr>
              <a:t> </a:t>
            </a:r>
            <a:r>
              <a:rPr sz="3600" spc="185" dirty="0">
                <a:solidFill>
                  <a:srgbClr val="FFFFFF"/>
                </a:solidFill>
                <a:latin typeface="Times New Roman"/>
                <a:cs typeface="Times New Roman"/>
              </a:rPr>
              <a:t>ocupa</a:t>
            </a:r>
            <a:r>
              <a:rPr sz="3600" spc="-30" dirty="0">
                <a:solidFill>
                  <a:srgbClr val="FFFFFF"/>
                </a:solidFill>
                <a:latin typeface="Times New Roman"/>
                <a:cs typeface="Times New Roman"/>
              </a:rPr>
              <a:t> </a:t>
            </a:r>
            <a:r>
              <a:rPr sz="3600" spc="140" dirty="0">
                <a:solidFill>
                  <a:srgbClr val="FFFFFF"/>
                </a:solidFill>
                <a:latin typeface="Times New Roman"/>
                <a:cs typeface="Times New Roman"/>
              </a:rPr>
              <a:t>el</a:t>
            </a:r>
            <a:r>
              <a:rPr sz="3600" spc="-20" dirty="0">
                <a:solidFill>
                  <a:srgbClr val="FFFFFF"/>
                </a:solidFill>
                <a:latin typeface="Times New Roman"/>
                <a:cs typeface="Times New Roman"/>
              </a:rPr>
              <a:t> </a:t>
            </a:r>
            <a:r>
              <a:rPr sz="3600" spc="160" dirty="0">
                <a:solidFill>
                  <a:srgbClr val="FFFFFF"/>
                </a:solidFill>
                <a:latin typeface="Times New Roman"/>
                <a:cs typeface="Times New Roman"/>
              </a:rPr>
              <a:t>lugar</a:t>
            </a:r>
            <a:r>
              <a:rPr sz="3600" spc="-20" dirty="0">
                <a:solidFill>
                  <a:srgbClr val="FFFFFF"/>
                </a:solidFill>
                <a:latin typeface="Times New Roman"/>
                <a:cs typeface="Times New Roman"/>
              </a:rPr>
              <a:t> </a:t>
            </a:r>
            <a:r>
              <a:rPr sz="3600" spc="200" dirty="0">
                <a:solidFill>
                  <a:srgbClr val="FFFFFF"/>
                </a:solidFill>
                <a:latin typeface="Times New Roman"/>
                <a:cs typeface="Times New Roman"/>
              </a:rPr>
              <a:t>de</a:t>
            </a:r>
            <a:r>
              <a:rPr sz="3600" spc="-20" dirty="0">
                <a:solidFill>
                  <a:srgbClr val="FFFFFF"/>
                </a:solidFill>
                <a:latin typeface="Times New Roman"/>
                <a:cs typeface="Times New Roman"/>
              </a:rPr>
              <a:t> </a:t>
            </a:r>
            <a:r>
              <a:rPr sz="3600" spc="114" dirty="0">
                <a:solidFill>
                  <a:srgbClr val="FFFFFF"/>
                </a:solidFill>
                <a:latin typeface="Times New Roman"/>
                <a:cs typeface="Times New Roman"/>
              </a:rPr>
              <a:t>los </a:t>
            </a:r>
            <a:r>
              <a:rPr sz="3600" spc="200" dirty="0" err="1">
                <a:solidFill>
                  <a:srgbClr val="FFFFFF"/>
                </a:solidFill>
                <a:latin typeface="Times New Roman"/>
                <a:cs typeface="Times New Roman"/>
              </a:rPr>
              <a:t>rudimentos</a:t>
            </a:r>
            <a:r>
              <a:rPr sz="3600" spc="200" dirty="0">
                <a:solidFill>
                  <a:srgbClr val="FFFFFF"/>
                </a:solidFill>
                <a:latin typeface="Times New Roman"/>
                <a:cs typeface="Times New Roman"/>
              </a:rPr>
              <a:t>”</a:t>
            </a:r>
            <a:endParaRPr lang="es-MX" sz="3600" spc="200" dirty="0">
              <a:solidFill>
                <a:srgbClr val="FFFFFF"/>
              </a:solidFill>
              <a:latin typeface="Times New Roman"/>
              <a:cs typeface="Times New Roman"/>
            </a:endParaRPr>
          </a:p>
          <a:p>
            <a:pPr marL="12700" marR="187960">
              <a:lnSpc>
                <a:spcPct val="90000"/>
              </a:lnSpc>
              <a:spcBef>
                <a:spcPts val="535"/>
              </a:spcBef>
            </a:pPr>
            <a:endParaRPr sz="3600" dirty="0">
              <a:latin typeface="Times New Roman"/>
              <a:cs typeface="Times New Roman"/>
            </a:endParaRPr>
          </a:p>
          <a:p>
            <a:pPr marL="93980" algn="ctr">
              <a:lnSpc>
                <a:spcPts val="2050"/>
              </a:lnSpc>
              <a:spcBef>
                <a:spcPts val="2385"/>
              </a:spcBef>
            </a:pPr>
            <a:r>
              <a:rPr sz="1800" dirty="0">
                <a:solidFill>
                  <a:srgbClr val="FFFFFF"/>
                </a:solidFill>
                <a:latin typeface="Times New Roman"/>
                <a:cs typeface="Times New Roman"/>
              </a:rPr>
              <a:t>(</a:t>
            </a:r>
            <a:r>
              <a:rPr sz="1800" i="1" dirty="0">
                <a:solidFill>
                  <a:srgbClr val="FFFFFF"/>
                </a:solidFill>
                <a:latin typeface="Times New Roman"/>
                <a:cs typeface="Times New Roman"/>
              </a:rPr>
              <a:t>ANF,</a:t>
            </a:r>
            <a:r>
              <a:rPr sz="1800" i="1" spc="385" dirty="0">
                <a:solidFill>
                  <a:srgbClr val="FFFFFF"/>
                </a:solidFill>
                <a:latin typeface="Times New Roman"/>
                <a:cs typeface="Times New Roman"/>
              </a:rPr>
              <a:t> </a:t>
            </a:r>
            <a:r>
              <a:rPr sz="1800" spc="-20" dirty="0">
                <a:solidFill>
                  <a:srgbClr val="FFFFFF"/>
                </a:solidFill>
                <a:latin typeface="Times New Roman"/>
                <a:cs typeface="Times New Roman"/>
              </a:rPr>
              <a:t>Vol.</a:t>
            </a:r>
            <a:r>
              <a:rPr sz="1800" spc="-55" dirty="0">
                <a:solidFill>
                  <a:srgbClr val="FFFFFF"/>
                </a:solidFill>
                <a:latin typeface="Times New Roman"/>
                <a:cs typeface="Times New Roman"/>
              </a:rPr>
              <a:t> </a:t>
            </a:r>
            <a:r>
              <a:rPr sz="1800" dirty="0">
                <a:solidFill>
                  <a:srgbClr val="FFFFFF"/>
                </a:solidFill>
                <a:latin typeface="Times New Roman"/>
                <a:cs typeface="Times New Roman"/>
              </a:rPr>
              <a:t>II,</a:t>
            </a:r>
            <a:r>
              <a:rPr sz="1800" spc="-40" dirty="0">
                <a:solidFill>
                  <a:srgbClr val="FFFFFF"/>
                </a:solidFill>
                <a:latin typeface="Times New Roman"/>
                <a:cs typeface="Times New Roman"/>
              </a:rPr>
              <a:t> </a:t>
            </a:r>
            <a:r>
              <a:rPr sz="1800" spc="95" dirty="0">
                <a:solidFill>
                  <a:srgbClr val="FFFFFF"/>
                </a:solidFill>
                <a:latin typeface="Times New Roman"/>
                <a:cs typeface="Times New Roman"/>
              </a:rPr>
              <a:t>Clemente</a:t>
            </a:r>
            <a:r>
              <a:rPr sz="1800" spc="20" dirty="0">
                <a:solidFill>
                  <a:srgbClr val="FFFFFF"/>
                </a:solidFill>
                <a:latin typeface="Times New Roman"/>
                <a:cs typeface="Times New Roman"/>
              </a:rPr>
              <a:t> </a:t>
            </a:r>
            <a:r>
              <a:rPr sz="1800" spc="100" dirty="0">
                <a:solidFill>
                  <a:srgbClr val="FFFFFF"/>
                </a:solidFill>
                <a:latin typeface="Times New Roman"/>
                <a:cs typeface="Times New Roman"/>
              </a:rPr>
              <a:t>de</a:t>
            </a:r>
            <a:r>
              <a:rPr sz="1800" spc="-10" dirty="0">
                <a:solidFill>
                  <a:srgbClr val="FFFFFF"/>
                </a:solidFill>
                <a:latin typeface="Times New Roman"/>
                <a:cs typeface="Times New Roman"/>
              </a:rPr>
              <a:t> </a:t>
            </a:r>
            <a:r>
              <a:rPr sz="1800" spc="60" dirty="0">
                <a:solidFill>
                  <a:srgbClr val="FFFFFF"/>
                </a:solidFill>
                <a:latin typeface="Times New Roman"/>
                <a:cs typeface="Times New Roman"/>
              </a:rPr>
              <a:t>Alejandría,</a:t>
            </a:r>
            <a:r>
              <a:rPr sz="1800" spc="445" dirty="0">
                <a:solidFill>
                  <a:srgbClr val="FFFFFF"/>
                </a:solidFill>
                <a:latin typeface="Times New Roman"/>
                <a:cs typeface="Times New Roman"/>
              </a:rPr>
              <a:t> </a:t>
            </a:r>
            <a:r>
              <a:rPr sz="1800" i="1" dirty="0">
                <a:solidFill>
                  <a:srgbClr val="FFFFFF"/>
                </a:solidFill>
                <a:latin typeface="Times New Roman"/>
                <a:cs typeface="Times New Roman"/>
              </a:rPr>
              <a:t>Los</a:t>
            </a:r>
            <a:r>
              <a:rPr sz="1800" i="1" spc="30" dirty="0">
                <a:solidFill>
                  <a:srgbClr val="FFFFFF"/>
                </a:solidFill>
                <a:latin typeface="Times New Roman"/>
                <a:cs typeface="Times New Roman"/>
              </a:rPr>
              <a:t> </a:t>
            </a:r>
            <a:r>
              <a:rPr sz="1800" i="1" spc="60" dirty="0">
                <a:solidFill>
                  <a:srgbClr val="FFFFFF"/>
                </a:solidFill>
                <a:latin typeface="Times New Roman"/>
                <a:cs typeface="Times New Roman"/>
              </a:rPr>
              <a:t>Stromata,</a:t>
            </a:r>
            <a:r>
              <a:rPr sz="1800" i="1" spc="434" dirty="0">
                <a:solidFill>
                  <a:srgbClr val="FFFFFF"/>
                </a:solidFill>
                <a:latin typeface="Times New Roman"/>
                <a:cs typeface="Times New Roman"/>
              </a:rPr>
              <a:t> </a:t>
            </a:r>
            <a:r>
              <a:rPr sz="1800" dirty="0">
                <a:solidFill>
                  <a:srgbClr val="FFFFFF"/>
                </a:solidFill>
                <a:latin typeface="Times New Roman"/>
                <a:cs typeface="Times New Roman"/>
              </a:rPr>
              <a:t>Libro</a:t>
            </a:r>
            <a:r>
              <a:rPr sz="1800" spc="-40" dirty="0">
                <a:solidFill>
                  <a:srgbClr val="FFFFFF"/>
                </a:solidFill>
                <a:latin typeface="Times New Roman"/>
                <a:cs typeface="Times New Roman"/>
              </a:rPr>
              <a:t> </a:t>
            </a:r>
            <a:r>
              <a:rPr sz="1800" spc="-25" dirty="0">
                <a:solidFill>
                  <a:srgbClr val="FFFFFF"/>
                </a:solidFill>
                <a:latin typeface="Times New Roman"/>
                <a:cs typeface="Times New Roman"/>
              </a:rPr>
              <a:t>VI,</a:t>
            </a:r>
            <a:endParaRPr sz="1800" dirty="0">
              <a:latin typeface="Times New Roman"/>
              <a:cs typeface="Times New Roman"/>
            </a:endParaRPr>
          </a:p>
          <a:p>
            <a:pPr marL="84455" algn="ctr">
              <a:lnSpc>
                <a:spcPts val="2050"/>
              </a:lnSpc>
            </a:pPr>
            <a:r>
              <a:rPr sz="1800" spc="80" dirty="0">
                <a:solidFill>
                  <a:srgbClr val="FFFFFF"/>
                </a:solidFill>
                <a:latin typeface="Times New Roman"/>
                <a:cs typeface="Times New Roman"/>
              </a:rPr>
              <a:t>Capítulo</a:t>
            </a:r>
            <a:r>
              <a:rPr sz="1800" spc="-5" dirty="0">
                <a:solidFill>
                  <a:srgbClr val="FFFFFF"/>
                </a:solidFill>
                <a:latin typeface="Times New Roman"/>
                <a:cs typeface="Times New Roman"/>
              </a:rPr>
              <a:t> </a:t>
            </a:r>
            <a:r>
              <a:rPr sz="1800" spc="-20" dirty="0">
                <a:solidFill>
                  <a:srgbClr val="FFFFFF"/>
                </a:solidFill>
                <a:latin typeface="Times New Roman"/>
                <a:cs typeface="Times New Roman"/>
              </a:rPr>
              <a:t>XV).</a:t>
            </a:r>
            <a:endParaRPr sz="1800" dirty="0">
              <a:latin typeface="Times New Roman"/>
              <a:cs typeface="Times New Roman"/>
            </a:endParaRPr>
          </a:p>
        </p:txBody>
      </p:sp>
      <p:pic>
        <p:nvPicPr>
          <p:cNvPr id="4" name="object 4"/>
          <p:cNvPicPr/>
          <p:nvPr/>
        </p:nvPicPr>
        <p:blipFill>
          <a:blip r:embed="rId2" cstate="print"/>
          <a:stretch>
            <a:fillRect/>
          </a:stretch>
        </p:blipFill>
        <p:spPr>
          <a:xfrm>
            <a:off x="6588759" y="-1"/>
            <a:ext cx="560324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933094" y="605155"/>
            <a:ext cx="10322560" cy="4862195"/>
          </a:xfrm>
          <a:prstGeom prst="rect">
            <a:avLst/>
          </a:prstGeom>
        </p:spPr>
        <p:txBody>
          <a:bodyPr vert="horz" wrap="square" lIns="0" tIns="13335" rIns="0" bIns="0" rtlCol="0">
            <a:spAutoFit/>
          </a:bodyPr>
          <a:lstStyle/>
          <a:p>
            <a:pPr marL="5715" algn="ctr">
              <a:lnSpc>
                <a:spcPct val="100000"/>
              </a:lnSpc>
              <a:spcBef>
                <a:spcPts val="105"/>
              </a:spcBef>
            </a:pPr>
            <a:r>
              <a:rPr sz="4400" spc="-55" dirty="0">
                <a:solidFill>
                  <a:srgbClr val="FFFFFF"/>
                </a:solidFill>
                <a:latin typeface="Trebuchet MS"/>
                <a:cs typeface="Trebuchet MS"/>
              </a:rPr>
              <a:t>EL</a:t>
            </a:r>
            <a:r>
              <a:rPr sz="4400" spc="-470" dirty="0">
                <a:solidFill>
                  <a:srgbClr val="FFFFFF"/>
                </a:solidFill>
                <a:latin typeface="Trebuchet MS"/>
                <a:cs typeface="Trebuchet MS"/>
              </a:rPr>
              <a:t> </a:t>
            </a:r>
            <a:r>
              <a:rPr sz="4400" spc="150" dirty="0">
                <a:solidFill>
                  <a:srgbClr val="FFFFFF"/>
                </a:solidFill>
                <a:latin typeface="Trebuchet MS"/>
                <a:cs typeface="Trebuchet MS"/>
              </a:rPr>
              <a:t>CONSENSO</a:t>
            </a:r>
            <a:r>
              <a:rPr sz="4400" spc="-470" dirty="0">
                <a:solidFill>
                  <a:srgbClr val="FFFFFF"/>
                </a:solidFill>
                <a:latin typeface="Trebuchet MS"/>
                <a:cs typeface="Trebuchet MS"/>
              </a:rPr>
              <a:t> </a:t>
            </a:r>
            <a:r>
              <a:rPr sz="4400" spc="40" dirty="0">
                <a:solidFill>
                  <a:srgbClr val="FFFFFF"/>
                </a:solidFill>
                <a:latin typeface="Trebuchet MS"/>
                <a:cs typeface="Trebuchet MS"/>
              </a:rPr>
              <a:t>UNANIME</a:t>
            </a:r>
            <a:endParaRPr sz="4400">
              <a:latin typeface="Trebuchet MS"/>
              <a:cs typeface="Trebuchet MS"/>
            </a:endParaRPr>
          </a:p>
          <a:p>
            <a:pPr marL="240029" marR="5080" indent="-227965">
              <a:lnSpc>
                <a:spcPts val="4750"/>
              </a:lnSpc>
              <a:spcBef>
                <a:spcPts val="4350"/>
              </a:spcBef>
              <a:buFont typeface="Arial MT"/>
              <a:buChar char="•"/>
              <a:tabLst>
                <a:tab pos="903605" algn="l"/>
              </a:tabLst>
            </a:pPr>
            <a:r>
              <a:rPr sz="4400" spc="125" dirty="0">
                <a:solidFill>
                  <a:srgbClr val="FFFFFF"/>
                </a:solidFill>
                <a:latin typeface="Trebuchet MS"/>
                <a:cs typeface="Trebuchet MS"/>
              </a:rPr>
              <a:t>Los</a:t>
            </a:r>
            <a:r>
              <a:rPr sz="4400" spc="-390" dirty="0">
                <a:solidFill>
                  <a:srgbClr val="FFFFFF"/>
                </a:solidFill>
                <a:latin typeface="Trebuchet MS"/>
                <a:cs typeface="Trebuchet MS"/>
              </a:rPr>
              <a:t> </a:t>
            </a:r>
            <a:r>
              <a:rPr sz="4400" spc="-25" dirty="0">
                <a:solidFill>
                  <a:srgbClr val="FFFFFF"/>
                </a:solidFill>
                <a:latin typeface="Trebuchet MS"/>
                <a:cs typeface="Trebuchet MS"/>
              </a:rPr>
              <a:t>Padres</a:t>
            </a:r>
            <a:r>
              <a:rPr sz="4400" spc="-415" dirty="0">
                <a:solidFill>
                  <a:srgbClr val="FFFFFF"/>
                </a:solidFill>
                <a:latin typeface="Trebuchet MS"/>
                <a:cs typeface="Trebuchet MS"/>
              </a:rPr>
              <a:t> </a:t>
            </a:r>
            <a:r>
              <a:rPr sz="4400" spc="-50" dirty="0">
                <a:solidFill>
                  <a:srgbClr val="FFFFFF"/>
                </a:solidFill>
                <a:latin typeface="Trebuchet MS"/>
                <a:cs typeface="Trebuchet MS"/>
              </a:rPr>
              <a:t>unánimemente</a:t>
            </a:r>
            <a:r>
              <a:rPr sz="4400" spc="-409" dirty="0">
                <a:solidFill>
                  <a:srgbClr val="FFFFFF"/>
                </a:solidFill>
                <a:latin typeface="Trebuchet MS"/>
                <a:cs typeface="Trebuchet MS"/>
              </a:rPr>
              <a:t> </a:t>
            </a:r>
            <a:r>
              <a:rPr sz="4400" spc="-105" dirty="0">
                <a:solidFill>
                  <a:srgbClr val="FFFFFF"/>
                </a:solidFill>
                <a:latin typeface="Trebuchet MS"/>
                <a:cs typeface="Trebuchet MS"/>
              </a:rPr>
              <a:t>afirmaron</a:t>
            </a:r>
            <a:r>
              <a:rPr sz="4400" spc="-415" dirty="0">
                <a:solidFill>
                  <a:srgbClr val="FFFFFF"/>
                </a:solidFill>
                <a:latin typeface="Trebuchet MS"/>
                <a:cs typeface="Trebuchet MS"/>
              </a:rPr>
              <a:t> </a:t>
            </a:r>
            <a:r>
              <a:rPr sz="4400" spc="-50" dirty="0">
                <a:solidFill>
                  <a:srgbClr val="FFFFFF"/>
                </a:solidFill>
                <a:latin typeface="Trebuchet MS"/>
                <a:cs typeface="Trebuchet MS"/>
              </a:rPr>
              <a:t>que, 	</a:t>
            </a:r>
            <a:r>
              <a:rPr sz="4400" spc="-140" dirty="0">
                <a:solidFill>
                  <a:srgbClr val="FFFFFF"/>
                </a:solidFill>
                <a:latin typeface="Trebuchet MS"/>
                <a:cs typeface="Trebuchet MS"/>
              </a:rPr>
              <a:t>el</a:t>
            </a:r>
            <a:r>
              <a:rPr sz="4400" spc="-395" dirty="0">
                <a:solidFill>
                  <a:srgbClr val="FFFFFF"/>
                </a:solidFill>
                <a:latin typeface="Trebuchet MS"/>
                <a:cs typeface="Trebuchet MS"/>
              </a:rPr>
              <a:t> </a:t>
            </a:r>
            <a:r>
              <a:rPr sz="4400" spc="-35" dirty="0">
                <a:solidFill>
                  <a:srgbClr val="FFFFFF"/>
                </a:solidFill>
                <a:latin typeface="Trebuchet MS"/>
                <a:cs typeface="Trebuchet MS"/>
              </a:rPr>
              <a:t>estudio</a:t>
            </a:r>
            <a:r>
              <a:rPr sz="4400" spc="-415" dirty="0">
                <a:solidFill>
                  <a:srgbClr val="FFFFFF"/>
                </a:solidFill>
                <a:latin typeface="Trebuchet MS"/>
                <a:cs typeface="Trebuchet MS"/>
              </a:rPr>
              <a:t> </a:t>
            </a:r>
            <a:r>
              <a:rPr sz="4400" spc="-185" dirty="0">
                <a:solidFill>
                  <a:srgbClr val="FFFFFF"/>
                </a:solidFill>
                <a:latin typeface="Trebuchet MS"/>
                <a:cs typeface="Trebuchet MS"/>
              </a:rPr>
              <a:t>diligente,</a:t>
            </a:r>
            <a:r>
              <a:rPr sz="4400" spc="-409" dirty="0">
                <a:solidFill>
                  <a:srgbClr val="FFFFFF"/>
                </a:solidFill>
                <a:latin typeface="Trebuchet MS"/>
                <a:cs typeface="Trebuchet MS"/>
              </a:rPr>
              <a:t> </a:t>
            </a:r>
            <a:r>
              <a:rPr sz="4400" spc="-80" dirty="0">
                <a:solidFill>
                  <a:srgbClr val="FFFFFF"/>
                </a:solidFill>
                <a:latin typeface="Trebuchet MS"/>
                <a:cs typeface="Trebuchet MS"/>
              </a:rPr>
              <a:t>la</a:t>
            </a:r>
            <a:r>
              <a:rPr sz="4400" spc="-390" dirty="0">
                <a:solidFill>
                  <a:srgbClr val="FFFFFF"/>
                </a:solidFill>
                <a:latin typeface="Trebuchet MS"/>
                <a:cs typeface="Trebuchet MS"/>
              </a:rPr>
              <a:t> </a:t>
            </a:r>
            <a:r>
              <a:rPr sz="4400" spc="-90" dirty="0">
                <a:solidFill>
                  <a:srgbClr val="FFFFFF"/>
                </a:solidFill>
                <a:latin typeface="Trebuchet MS"/>
                <a:cs typeface="Trebuchet MS"/>
              </a:rPr>
              <a:t>vida</a:t>
            </a:r>
            <a:r>
              <a:rPr sz="4400" spc="-409" dirty="0">
                <a:solidFill>
                  <a:srgbClr val="FFFFFF"/>
                </a:solidFill>
                <a:latin typeface="Trebuchet MS"/>
                <a:cs typeface="Trebuchet MS"/>
              </a:rPr>
              <a:t> </a:t>
            </a:r>
            <a:r>
              <a:rPr sz="4400" dirty="0">
                <a:solidFill>
                  <a:srgbClr val="FFFFFF"/>
                </a:solidFill>
                <a:latin typeface="Trebuchet MS"/>
                <a:cs typeface="Trebuchet MS"/>
              </a:rPr>
              <a:t>santa</a:t>
            </a:r>
            <a:r>
              <a:rPr sz="4400" spc="-395" dirty="0">
                <a:solidFill>
                  <a:srgbClr val="FFFFFF"/>
                </a:solidFill>
                <a:latin typeface="Trebuchet MS"/>
                <a:cs typeface="Trebuchet MS"/>
              </a:rPr>
              <a:t> </a:t>
            </a:r>
            <a:r>
              <a:rPr sz="4400" spc="-204" dirty="0">
                <a:solidFill>
                  <a:srgbClr val="FFFFFF"/>
                </a:solidFill>
                <a:latin typeface="Trebuchet MS"/>
                <a:cs typeface="Trebuchet MS"/>
              </a:rPr>
              <a:t>y</a:t>
            </a:r>
            <a:r>
              <a:rPr sz="4400" spc="-390" dirty="0">
                <a:solidFill>
                  <a:srgbClr val="FFFFFF"/>
                </a:solidFill>
                <a:latin typeface="Trebuchet MS"/>
                <a:cs typeface="Trebuchet MS"/>
              </a:rPr>
              <a:t> </a:t>
            </a:r>
            <a:r>
              <a:rPr sz="4400" spc="-25" dirty="0">
                <a:solidFill>
                  <a:srgbClr val="FFFFFF"/>
                </a:solidFill>
                <a:latin typeface="Trebuchet MS"/>
                <a:cs typeface="Trebuchet MS"/>
              </a:rPr>
              <a:t>la</a:t>
            </a:r>
            <a:endParaRPr sz="4400">
              <a:latin typeface="Trebuchet MS"/>
              <a:cs typeface="Trebuchet MS"/>
            </a:endParaRPr>
          </a:p>
          <a:p>
            <a:pPr marL="269875" marR="30480" indent="-1905" algn="ctr">
              <a:lnSpc>
                <a:spcPts val="4750"/>
              </a:lnSpc>
              <a:spcBef>
                <a:spcPts val="5"/>
              </a:spcBef>
            </a:pPr>
            <a:r>
              <a:rPr sz="4400" spc="-95" dirty="0">
                <a:solidFill>
                  <a:srgbClr val="FFFFFF"/>
                </a:solidFill>
                <a:latin typeface="Trebuchet MS"/>
                <a:cs typeface="Trebuchet MS"/>
              </a:rPr>
              <a:t>oración,</a:t>
            </a:r>
            <a:r>
              <a:rPr sz="4400" spc="-380" dirty="0">
                <a:solidFill>
                  <a:srgbClr val="FFFFFF"/>
                </a:solidFill>
                <a:latin typeface="Trebuchet MS"/>
                <a:cs typeface="Trebuchet MS"/>
              </a:rPr>
              <a:t> </a:t>
            </a:r>
            <a:r>
              <a:rPr sz="4400" spc="-85" dirty="0">
                <a:solidFill>
                  <a:srgbClr val="FFFFFF"/>
                </a:solidFill>
                <a:latin typeface="Trebuchet MS"/>
                <a:cs typeface="Trebuchet MS"/>
              </a:rPr>
              <a:t>hará</a:t>
            </a:r>
            <a:r>
              <a:rPr sz="4400" spc="-380" dirty="0">
                <a:solidFill>
                  <a:srgbClr val="FFFFFF"/>
                </a:solidFill>
                <a:latin typeface="Trebuchet MS"/>
                <a:cs typeface="Trebuchet MS"/>
              </a:rPr>
              <a:t> </a:t>
            </a:r>
            <a:r>
              <a:rPr sz="4400" spc="-30" dirty="0">
                <a:solidFill>
                  <a:srgbClr val="FFFFFF"/>
                </a:solidFill>
                <a:latin typeface="Trebuchet MS"/>
                <a:cs typeface="Trebuchet MS"/>
              </a:rPr>
              <a:t>que</a:t>
            </a:r>
            <a:r>
              <a:rPr sz="4400" spc="-380" dirty="0">
                <a:solidFill>
                  <a:srgbClr val="FFFFFF"/>
                </a:solidFill>
                <a:latin typeface="Trebuchet MS"/>
                <a:cs typeface="Trebuchet MS"/>
              </a:rPr>
              <a:t> </a:t>
            </a:r>
            <a:r>
              <a:rPr sz="4400" spc="-140" dirty="0">
                <a:solidFill>
                  <a:srgbClr val="FFFFFF"/>
                </a:solidFill>
                <a:latin typeface="Trebuchet MS"/>
                <a:cs typeface="Trebuchet MS"/>
              </a:rPr>
              <a:t>el</a:t>
            </a:r>
            <a:r>
              <a:rPr sz="4400" spc="-385" dirty="0">
                <a:solidFill>
                  <a:srgbClr val="FFFFFF"/>
                </a:solidFill>
                <a:latin typeface="Trebuchet MS"/>
                <a:cs typeface="Trebuchet MS"/>
              </a:rPr>
              <a:t> </a:t>
            </a:r>
            <a:r>
              <a:rPr sz="4400" dirty="0">
                <a:solidFill>
                  <a:srgbClr val="FFFFFF"/>
                </a:solidFill>
                <a:latin typeface="Trebuchet MS"/>
                <a:cs typeface="Trebuchet MS"/>
              </a:rPr>
              <a:t>Señor</a:t>
            </a:r>
            <a:r>
              <a:rPr sz="4400" spc="-380" dirty="0">
                <a:solidFill>
                  <a:srgbClr val="FFFFFF"/>
                </a:solidFill>
                <a:latin typeface="Trebuchet MS"/>
                <a:cs typeface="Trebuchet MS"/>
              </a:rPr>
              <a:t> </a:t>
            </a:r>
            <a:r>
              <a:rPr sz="4400" dirty="0">
                <a:solidFill>
                  <a:srgbClr val="FFFFFF"/>
                </a:solidFill>
                <a:latin typeface="Trebuchet MS"/>
                <a:cs typeface="Trebuchet MS"/>
              </a:rPr>
              <a:t>cumpla</a:t>
            </a:r>
            <a:r>
              <a:rPr sz="4400" spc="-395" dirty="0">
                <a:solidFill>
                  <a:srgbClr val="FFFFFF"/>
                </a:solidFill>
                <a:latin typeface="Trebuchet MS"/>
                <a:cs typeface="Trebuchet MS"/>
              </a:rPr>
              <a:t> </a:t>
            </a:r>
            <a:r>
              <a:rPr sz="4400" spc="229" dirty="0">
                <a:solidFill>
                  <a:srgbClr val="FFFFFF"/>
                </a:solidFill>
                <a:latin typeface="Trebuchet MS"/>
                <a:cs typeface="Trebuchet MS"/>
              </a:rPr>
              <a:t>sus </a:t>
            </a:r>
            <a:r>
              <a:rPr sz="4400" spc="55" dirty="0">
                <a:solidFill>
                  <a:srgbClr val="FFFFFF"/>
                </a:solidFill>
                <a:latin typeface="Trebuchet MS"/>
                <a:cs typeface="Trebuchet MS"/>
              </a:rPr>
              <a:t>promesas</a:t>
            </a:r>
            <a:r>
              <a:rPr sz="4400" spc="-440" dirty="0">
                <a:solidFill>
                  <a:srgbClr val="FFFFFF"/>
                </a:solidFill>
                <a:latin typeface="Trebuchet MS"/>
                <a:cs typeface="Trebuchet MS"/>
              </a:rPr>
              <a:t> </a:t>
            </a:r>
            <a:r>
              <a:rPr sz="4400" spc="-55" dirty="0">
                <a:solidFill>
                  <a:srgbClr val="FFFFFF"/>
                </a:solidFill>
                <a:latin typeface="Trebuchet MS"/>
                <a:cs typeface="Trebuchet MS"/>
              </a:rPr>
              <a:t>de</a:t>
            </a:r>
            <a:r>
              <a:rPr sz="4400" spc="-405" dirty="0">
                <a:solidFill>
                  <a:srgbClr val="FFFFFF"/>
                </a:solidFill>
                <a:latin typeface="Trebuchet MS"/>
                <a:cs typeface="Trebuchet MS"/>
              </a:rPr>
              <a:t> </a:t>
            </a:r>
            <a:r>
              <a:rPr sz="4400" spc="-30" dirty="0">
                <a:solidFill>
                  <a:srgbClr val="FFFFFF"/>
                </a:solidFill>
                <a:latin typeface="Trebuchet MS"/>
                <a:cs typeface="Trebuchet MS"/>
              </a:rPr>
              <a:t>alumbrarnos</a:t>
            </a:r>
            <a:r>
              <a:rPr sz="4400" spc="-415" dirty="0">
                <a:solidFill>
                  <a:srgbClr val="FFFFFF"/>
                </a:solidFill>
                <a:latin typeface="Trebuchet MS"/>
                <a:cs typeface="Trebuchet MS"/>
              </a:rPr>
              <a:t> </a:t>
            </a:r>
            <a:r>
              <a:rPr sz="4400" spc="65" dirty="0">
                <a:solidFill>
                  <a:srgbClr val="FFFFFF"/>
                </a:solidFill>
                <a:latin typeface="Trebuchet MS"/>
                <a:cs typeface="Trebuchet MS"/>
              </a:rPr>
              <a:t>con</a:t>
            </a:r>
            <a:r>
              <a:rPr sz="4400" spc="-420" dirty="0">
                <a:solidFill>
                  <a:srgbClr val="FFFFFF"/>
                </a:solidFill>
                <a:latin typeface="Trebuchet MS"/>
                <a:cs typeface="Trebuchet MS"/>
              </a:rPr>
              <a:t> </a:t>
            </a:r>
            <a:r>
              <a:rPr sz="4400" spc="204" dirty="0">
                <a:solidFill>
                  <a:srgbClr val="FFFFFF"/>
                </a:solidFill>
                <a:latin typeface="Trebuchet MS"/>
                <a:cs typeface="Trebuchet MS"/>
              </a:rPr>
              <a:t>su</a:t>
            </a:r>
            <a:r>
              <a:rPr sz="4400" spc="-405" dirty="0">
                <a:solidFill>
                  <a:srgbClr val="FFFFFF"/>
                </a:solidFill>
                <a:latin typeface="Trebuchet MS"/>
                <a:cs typeface="Trebuchet MS"/>
              </a:rPr>
              <a:t> </a:t>
            </a:r>
            <a:r>
              <a:rPr sz="4400" spc="-10" dirty="0">
                <a:solidFill>
                  <a:srgbClr val="FFFFFF"/>
                </a:solidFill>
                <a:latin typeface="Trebuchet MS"/>
                <a:cs typeface="Trebuchet MS"/>
              </a:rPr>
              <a:t>Espíritu </a:t>
            </a:r>
            <a:r>
              <a:rPr sz="4400" dirty="0">
                <a:solidFill>
                  <a:srgbClr val="FFFFFF"/>
                </a:solidFill>
                <a:latin typeface="Trebuchet MS"/>
                <a:cs typeface="Trebuchet MS"/>
              </a:rPr>
              <a:t>a</a:t>
            </a:r>
            <a:r>
              <a:rPr sz="4400" spc="-409" dirty="0">
                <a:solidFill>
                  <a:srgbClr val="FFFFFF"/>
                </a:solidFill>
                <a:latin typeface="Trebuchet MS"/>
                <a:cs typeface="Trebuchet MS"/>
              </a:rPr>
              <a:t> </a:t>
            </a:r>
            <a:r>
              <a:rPr sz="4400" spc="-114" dirty="0">
                <a:solidFill>
                  <a:srgbClr val="FFFFFF"/>
                </a:solidFill>
                <a:latin typeface="Trebuchet MS"/>
                <a:cs typeface="Trebuchet MS"/>
              </a:rPr>
              <a:t>través</a:t>
            </a:r>
            <a:r>
              <a:rPr sz="4400" spc="-415" dirty="0">
                <a:solidFill>
                  <a:srgbClr val="FFFFFF"/>
                </a:solidFill>
                <a:latin typeface="Trebuchet MS"/>
                <a:cs typeface="Trebuchet MS"/>
              </a:rPr>
              <a:t> </a:t>
            </a:r>
            <a:r>
              <a:rPr sz="4400" spc="-55" dirty="0">
                <a:solidFill>
                  <a:srgbClr val="FFFFFF"/>
                </a:solidFill>
                <a:latin typeface="Trebuchet MS"/>
                <a:cs typeface="Trebuchet MS"/>
              </a:rPr>
              <a:t>de</a:t>
            </a:r>
            <a:r>
              <a:rPr sz="4400" spc="-405" dirty="0">
                <a:solidFill>
                  <a:srgbClr val="FFFFFF"/>
                </a:solidFill>
                <a:latin typeface="Trebuchet MS"/>
                <a:cs typeface="Trebuchet MS"/>
              </a:rPr>
              <a:t> </a:t>
            </a:r>
            <a:r>
              <a:rPr sz="4400" spc="70" dirty="0">
                <a:solidFill>
                  <a:srgbClr val="FFFFFF"/>
                </a:solidFill>
                <a:latin typeface="Trebuchet MS"/>
                <a:cs typeface="Trebuchet MS"/>
              </a:rPr>
              <a:t>las</a:t>
            </a:r>
            <a:r>
              <a:rPr sz="4400" spc="-405" dirty="0">
                <a:solidFill>
                  <a:srgbClr val="FFFFFF"/>
                </a:solidFill>
                <a:latin typeface="Trebuchet MS"/>
                <a:cs typeface="Trebuchet MS"/>
              </a:rPr>
              <a:t> </a:t>
            </a:r>
            <a:r>
              <a:rPr sz="4400" spc="-65" dirty="0">
                <a:solidFill>
                  <a:srgbClr val="FFFFFF"/>
                </a:solidFill>
                <a:latin typeface="Trebuchet MS"/>
                <a:cs typeface="Trebuchet MS"/>
              </a:rPr>
              <a:t>Escrituras.</a:t>
            </a:r>
            <a:r>
              <a:rPr sz="4400" spc="-400" dirty="0">
                <a:solidFill>
                  <a:srgbClr val="FFFFFF"/>
                </a:solidFill>
                <a:latin typeface="Trebuchet MS"/>
                <a:cs typeface="Trebuchet MS"/>
              </a:rPr>
              <a:t> </a:t>
            </a:r>
            <a:r>
              <a:rPr sz="4400" spc="180" dirty="0">
                <a:solidFill>
                  <a:srgbClr val="FFFFFF"/>
                </a:solidFill>
                <a:latin typeface="Trebuchet MS"/>
                <a:cs typeface="Trebuchet MS"/>
              </a:rPr>
              <a:t>No</a:t>
            </a:r>
            <a:r>
              <a:rPr sz="4400" spc="-420" dirty="0">
                <a:solidFill>
                  <a:srgbClr val="FFFFFF"/>
                </a:solidFill>
                <a:latin typeface="Trebuchet MS"/>
                <a:cs typeface="Trebuchet MS"/>
              </a:rPr>
              <a:t> </a:t>
            </a:r>
            <a:r>
              <a:rPr sz="4400" spc="-35" dirty="0">
                <a:solidFill>
                  <a:srgbClr val="FFFFFF"/>
                </a:solidFill>
                <a:latin typeface="Trebuchet MS"/>
                <a:cs typeface="Trebuchet MS"/>
              </a:rPr>
              <a:t>será</a:t>
            </a:r>
            <a:r>
              <a:rPr sz="4400" spc="-405" dirty="0">
                <a:solidFill>
                  <a:srgbClr val="FFFFFF"/>
                </a:solidFill>
                <a:latin typeface="Trebuchet MS"/>
                <a:cs typeface="Trebuchet MS"/>
              </a:rPr>
              <a:t> </a:t>
            </a:r>
            <a:r>
              <a:rPr sz="4400" spc="50" dirty="0">
                <a:solidFill>
                  <a:srgbClr val="FFFFFF"/>
                </a:solidFill>
                <a:latin typeface="Trebuchet MS"/>
                <a:cs typeface="Trebuchet MS"/>
              </a:rPr>
              <a:t>así</a:t>
            </a:r>
            <a:r>
              <a:rPr sz="4400" spc="-395" dirty="0">
                <a:solidFill>
                  <a:srgbClr val="FFFFFF"/>
                </a:solidFill>
                <a:latin typeface="Trebuchet MS"/>
                <a:cs typeface="Trebuchet MS"/>
              </a:rPr>
              <a:t> </a:t>
            </a:r>
            <a:r>
              <a:rPr sz="4400" spc="35" dirty="0">
                <a:solidFill>
                  <a:srgbClr val="FFFFFF"/>
                </a:solidFill>
                <a:latin typeface="Trebuchet MS"/>
                <a:cs typeface="Trebuchet MS"/>
              </a:rPr>
              <a:t>con</a:t>
            </a:r>
            <a:endParaRPr sz="4400">
              <a:latin typeface="Trebuchet MS"/>
              <a:cs typeface="Trebuchet MS"/>
            </a:endParaRPr>
          </a:p>
          <a:p>
            <a:pPr marL="233679" algn="ctr">
              <a:lnSpc>
                <a:spcPts val="4690"/>
              </a:lnSpc>
            </a:pPr>
            <a:r>
              <a:rPr sz="4400" spc="90" dirty="0">
                <a:solidFill>
                  <a:srgbClr val="FFFFFF"/>
                </a:solidFill>
                <a:latin typeface="Trebuchet MS"/>
                <a:cs typeface="Trebuchet MS"/>
              </a:rPr>
              <a:t>los</a:t>
            </a:r>
            <a:r>
              <a:rPr sz="4400" spc="-390" dirty="0">
                <a:solidFill>
                  <a:srgbClr val="FFFFFF"/>
                </a:solidFill>
                <a:latin typeface="Trebuchet MS"/>
                <a:cs typeface="Trebuchet MS"/>
              </a:rPr>
              <a:t> </a:t>
            </a:r>
            <a:r>
              <a:rPr sz="4400" dirty="0">
                <a:solidFill>
                  <a:srgbClr val="FFFFFF"/>
                </a:solidFill>
                <a:latin typeface="Trebuchet MS"/>
                <a:cs typeface="Trebuchet MS"/>
              </a:rPr>
              <a:t>inicuos</a:t>
            </a:r>
            <a:r>
              <a:rPr sz="4400" spc="-385" dirty="0">
                <a:solidFill>
                  <a:srgbClr val="FFFFFF"/>
                </a:solidFill>
                <a:latin typeface="Trebuchet MS"/>
                <a:cs typeface="Trebuchet MS"/>
              </a:rPr>
              <a:t> </a:t>
            </a:r>
            <a:r>
              <a:rPr sz="4400" spc="-204" dirty="0">
                <a:solidFill>
                  <a:srgbClr val="FFFFFF"/>
                </a:solidFill>
                <a:latin typeface="Trebuchet MS"/>
                <a:cs typeface="Trebuchet MS"/>
              </a:rPr>
              <a:t>y</a:t>
            </a:r>
            <a:r>
              <a:rPr sz="4400" spc="-385" dirty="0">
                <a:solidFill>
                  <a:srgbClr val="FFFFFF"/>
                </a:solidFill>
                <a:latin typeface="Trebuchet MS"/>
                <a:cs typeface="Trebuchet MS"/>
              </a:rPr>
              <a:t> </a:t>
            </a:r>
            <a:r>
              <a:rPr sz="4400" spc="-10" dirty="0">
                <a:solidFill>
                  <a:srgbClr val="FFFFFF"/>
                </a:solidFill>
                <a:latin typeface="Trebuchet MS"/>
                <a:cs typeface="Trebuchet MS"/>
              </a:rPr>
              <a:t>pérfidos</a:t>
            </a:r>
            <a:endParaRPr sz="44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5CCD-240A-C37C-3451-AEC57AFD801F}"/>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F60E63B-4CD5-7FC6-7907-C013E972A7E7}"/>
              </a:ext>
            </a:extLst>
          </p:cNvPr>
          <p:cNvSpPr/>
          <p:nvPr/>
        </p:nvSpPr>
        <p:spPr>
          <a:xfrm>
            <a:off x="9832" y="-3400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object 4">
            <a:extLst>
              <a:ext uri="{FF2B5EF4-FFF2-40B4-BE49-F238E27FC236}">
                <a16:creationId xmlns:a16="http://schemas.microsoft.com/office/drawing/2014/main" id="{B2E9026D-9AC1-B158-68E5-8216E7D86CF5}"/>
              </a:ext>
            </a:extLst>
          </p:cNvPr>
          <p:cNvSpPr txBox="1"/>
          <p:nvPr/>
        </p:nvSpPr>
        <p:spPr>
          <a:xfrm>
            <a:off x="228600" y="1143000"/>
            <a:ext cx="6781799" cy="4351191"/>
          </a:xfrm>
          <a:prstGeom prst="rect">
            <a:avLst/>
          </a:prstGeom>
        </p:spPr>
        <p:txBody>
          <a:bodyPr vert="horz" wrap="square" lIns="0" tIns="60960" rIns="0" bIns="0" rtlCol="0">
            <a:spAutoFit/>
          </a:bodyPr>
          <a:lstStyle/>
          <a:p>
            <a:pPr marL="95885" marR="85725" indent="635" algn="ctr">
              <a:lnSpc>
                <a:spcPts val="3020"/>
              </a:lnSpc>
              <a:spcBef>
                <a:spcPts val="480"/>
              </a:spcBef>
            </a:pPr>
            <a:r>
              <a:rPr lang="es-MX" sz="4000" dirty="0">
                <a:latin typeface="Nunito" panose="00000500000000000000" pitchFamily="2" charset="0"/>
              </a:rPr>
              <a:t>“La cuestión se resume así: si, las Escrituras son tan claras en las cosas esenciales para la salvación que, sin la ayuda externa de la tradición ni el juicio infalible de la iglesia, pueden ser leídas y entendidas con provecho por los creyentes. Los papistas lo niegan; nosotros lo afirmamos”</a:t>
            </a:r>
            <a:endParaRPr sz="4000" dirty="0">
              <a:latin typeface="Nunito" panose="00000500000000000000" pitchFamily="2" charset="0"/>
            </a:endParaRPr>
          </a:p>
        </p:txBody>
      </p:sp>
      <p:sp>
        <p:nvSpPr>
          <p:cNvPr id="5" name="CuadroTexto 4">
            <a:extLst>
              <a:ext uri="{FF2B5EF4-FFF2-40B4-BE49-F238E27FC236}">
                <a16:creationId xmlns:a16="http://schemas.microsoft.com/office/drawing/2014/main" id="{05B4AAE5-7318-4935-60B5-9DF45EFEE4FF}"/>
              </a:ext>
            </a:extLst>
          </p:cNvPr>
          <p:cNvSpPr txBox="1"/>
          <p:nvPr/>
        </p:nvSpPr>
        <p:spPr>
          <a:xfrm>
            <a:off x="762000" y="5917183"/>
            <a:ext cx="6115664" cy="246221"/>
          </a:xfrm>
          <a:prstGeom prst="rect">
            <a:avLst/>
          </a:prstGeom>
          <a:noFill/>
        </p:spPr>
        <p:txBody>
          <a:bodyPr wrap="square">
            <a:spAutoFit/>
          </a:bodyPr>
          <a:lstStyle/>
          <a:p>
            <a:r>
              <a:rPr lang="es-MX" sz="1000" dirty="0">
                <a:latin typeface="Nunito" panose="00000500000000000000" pitchFamily="2" charset="0"/>
              </a:rPr>
              <a:t>https://standardsacredtext.com/2021/12/17/the-perspicuity-i-e-clarity-of-the-scriptures/#:~:text=,VII</a:t>
            </a:r>
          </a:p>
        </p:txBody>
      </p:sp>
      <p:pic>
        <p:nvPicPr>
          <p:cNvPr id="3074" name="Picture 2" descr="Institución de Teología Eléntica Tomo I Volumen I (Tapa Dura)">
            <a:extLst>
              <a:ext uri="{FF2B5EF4-FFF2-40B4-BE49-F238E27FC236}">
                <a16:creationId xmlns:a16="http://schemas.microsoft.com/office/drawing/2014/main" id="{8DD5DCED-3F1B-E70B-218A-B66F6524D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845" y="-34000"/>
            <a:ext cx="4598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3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9C21-2C00-9EC7-6405-17FC76AD1786}"/>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7C50F8B8-B883-9AEA-5EEA-ACE8A0270143}"/>
              </a:ext>
            </a:extLst>
          </p:cNvPr>
          <p:cNvSpPr/>
          <p:nvPr/>
        </p:nvSpPr>
        <p:spPr>
          <a:xfrm>
            <a:off x="36872" y="-22123"/>
            <a:ext cx="12192000" cy="6892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object 4">
            <a:extLst>
              <a:ext uri="{FF2B5EF4-FFF2-40B4-BE49-F238E27FC236}">
                <a16:creationId xmlns:a16="http://schemas.microsoft.com/office/drawing/2014/main" id="{35F97B82-3282-6957-0E01-209148AB1617}"/>
              </a:ext>
            </a:extLst>
          </p:cNvPr>
          <p:cNvSpPr txBox="1"/>
          <p:nvPr/>
        </p:nvSpPr>
        <p:spPr>
          <a:xfrm>
            <a:off x="125669" y="542937"/>
            <a:ext cx="7048500" cy="5070555"/>
          </a:xfrm>
          <a:prstGeom prst="rect">
            <a:avLst/>
          </a:prstGeom>
        </p:spPr>
        <p:txBody>
          <a:bodyPr vert="horz" wrap="square" lIns="0" tIns="60960" rIns="0" bIns="0" rtlCol="0">
            <a:spAutoFit/>
          </a:bodyPr>
          <a:lstStyle/>
          <a:p>
            <a:pPr marL="95885" marR="85725" indent="635" algn="ctr">
              <a:lnSpc>
                <a:spcPts val="3020"/>
              </a:lnSpc>
              <a:spcBef>
                <a:spcPts val="480"/>
              </a:spcBef>
            </a:pPr>
            <a:r>
              <a:rPr lang="es-MX" sz="2800" dirty="0"/>
              <a:t>“Nuestros principios fundamentales son estos: </a:t>
            </a:r>
            <a:r>
              <a:rPr lang="es-MX" sz="2800" b="1" dirty="0">
                <a:solidFill>
                  <a:srgbClr val="FFFF00"/>
                </a:solidFill>
              </a:rPr>
              <a:t>Primero, que las Escrituras son lo suficientemente claras como para que el pueblo y los indoctos las lean con provecho y utilidad. Segundo, que todas las cosas necesarias para la salvación están expuestas en palabras claras en las Escrituras</a:t>
            </a:r>
            <a:r>
              <a:rPr lang="es-MX" sz="2800" dirty="0"/>
              <a:t>. A la vez, reconocemos que hay muchos pasajes oscuros y que las Escrituras necesitan ser explicadas; y que, por esta razón, se ha de escuchar a los ministros de Dios cuando exponen la palabra de Dios”</a:t>
            </a:r>
            <a:endParaRPr sz="2800" dirty="0">
              <a:latin typeface="Nunito" panose="00000500000000000000" pitchFamily="2" charset="0"/>
            </a:endParaRPr>
          </a:p>
        </p:txBody>
      </p:sp>
      <p:sp>
        <p:nvSpPr>
          <p:cNvPr id="5" name="CuadroTexto 4">
            <a:extLst>
              <a:ext uri="{FF2B5EF4-FFF2-40B4-BE49-F238E27FC236}">
                <a16:creationId xmlns:a16="http://schemas.microsoft.com/office/drawing/2014/main" id="{D81A46D5-7B33-ECE3-E759-BF7D11E400A7}"/>
              </a:ext>
            </a:extLst>
          </p:cNvPr>
          <p:cNvSpPr txBox="1"/>
          <p:nvPr/>
        </p:nvSpPr>
        <p:spPr>
          <a:xfrm>
            <a:off x="533400" y="6178551"/>
            <a:ext cx="6115664" cy="246221"/>
          </a:xfrm>
          <a:prstGeom prst="rect">
            <a:avLst/>
          </a:prstGeom>
          <a:noFill/>
        </p:spPr>
        <p:txBody>
          <a:bodyPr wrap="square">
            <a:spAutoFit/>
          </a:bodyPr>
          <a:lstStyle/>
          <a:p>
            <a:r>
              <a:rPr lang="es-MX" sz="1000" dirty="0">
                <a:latin typeface="Nunito" panose="00000500000000000000" pitchFamily="2" charset="0"/>
              </a:rPr>
              <a:t>https://standardsacredtext.com/2021/12/17/the-perspicuity-i-e-clarity-of-the-scriptures/#:~:text=,VII</a:t>
            </a:r>
          </a:p>
        </p:txBody>
      </p:sp>
      <p:pic>
        <p:nvPicPr>
          <p:cNvPr id="4098" name="Picture 2" descr="Disputas Sobre La Sola Scriptura - William Whitacker | PDF | Cristo  (título) | Iglesia Católica">
            <a:extLst>
              <a:ext uri="{FF2B5EF4-FFF2-40B4-BE49-F238E27FC236}">
                <a16:creationId xmlns:a16="http://schemas.microsoft.com/office/drawing/2014/main" id="{D4F20F67-741B-ACFF-E01A-FEF9BC78C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966" y="-37776"/>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6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38FE-6BB9-6882-2E7A-14B605AD891C}"/>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CFECEAC9-7035-D033-34A1-A298AA51062F}"/>
              </a:ext>
            </a:extLst>
          </p:cNvPr>
          <p:cNvSpPr/>
          <p:nvPr/>
        </p:nvSpPr>
        <p:spPr>
          <a:xfrm>
            <a:off x="0" y="-381000"/>
            <a:ext cx="12192000" cy="6892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object 4">
            <a:extLst>
              <a:ext uri="{FF2B5EF4-FFF2-40B4-BE49-F238E27FC236}">
                <a16:creationId xmlns:a16="http://schemas.microsoft.com/office/drawing/2014/main" id="{9DFDB737-E09D-1A84-01F7-52772FCC65AB}"/>
              </a:ext>
            </a:extLst>
          </p:cNvPr>
          <p:cNvSpPr txBox="1"/>
          <p:nvPr/>
        </p:nvSpPr>
        <p:spPr>
          <a:xfrm>
            <a:off x="19050" y="2210813"/>
            <a:ext cx="7372350" cy="2436373"/>
          </a:xfrm>
          <a:prstGeom prst="rect">
            <a:avLst/>
          </a:prstGeom>
        </p:spPr>
        <p:txBody>
          <a:bodyPr vert="horz" wrap="square" lIns="0" tIns="60960" rIns="0" bIns="0" rtlCol="0">
            <a:spAutoFit/>
          </a:bodyPr>
          <a:lstStyle/>
          <a:p>
            <a:pPr marL="95885" marR="85725" indent="635" algn="ctr">
              <a:lnSpc>
                <a:spcPts val="3020"/>
              </a:lnSpc>
              <a:spcBef>
                <a:spcPts val="480"/>
              </a:spcBef>
            </a:pPr>
            <a:r>
              <a:rPr lang="es-MX" sz="4400" dirty="0"/>
              <a:t>“Tampoco aceptaré ni interpretaré nunca la Sagrada Escritura de otro modo que </a:t>
            </a:r>
            <a:r>
              <a:rPr lang="es-MX" sz="4400" b="1" i="1" dirty="0">
                <a:solidFill>
                  <a:srgbClr val="FFFF00"/>
                </a:solidFill>
              </a:rPr>
              <a:t>de acuerdo con el consentimiento unánime de los Padres</a:t>
            </a:r>
            <a:r>
              <a:rPr lang="es-MX" sz="4400" dirty="0"/>
              <a:t>.”</a:t>
            </a:r>
            <a:endParaRPr sz="4400" dirty="0">
              <a:latin typeface="Nunito" panose="00000500000000000000" pitchFamily="2" charset="0"/>
            </a:endParaRPr>
          </a:p>
        </p:txBody>
      </p:sp>
      <p:sp>
        <p:nvSpPr>
          <p:cNvPr id="5" name="CuadroTexto 4">
            <a:extLst>
              <a:ext uri="{FF2B5EF4-FFF2-40B4-BE49-F238E27FC236}">
                <a16:creationId xmlns:a16="http://schemas.microsoft.com/office/drawing/2014/main" id="{BA377955-AC59-4FA2-9705-AA7DA78730F2}"/>
              </a:ext>
            </a:extLst>
          </p:cNvPr>
          <p:cNvSpPr txBox="1"/>
          <p:nvPr/>
        </p:nvSpPr>
        <p:spPr>
          <a:xfrm>
            <a:off x="637868" y="1263134"/>
            <a:ext cx="6115664" cy="369332"/>
          </a:xfrm>
          <a:prstGeom prst="rect">
            <a:avLst/>
          </a:prstGeom>
          <a:noFill/>
        </p:spPr>
        <p:txBody>
          <a:bodyPr wrap="square">
            <a:spAutoFit/>
          </a:bodyPr>
          <a:lstStyle/>
          <a:p>
            <a:pPr algn="ctr"/>
            <a:r>
              <a:rPr lang="es-MX" b="1" dirty="0"/>
              <a:t>Credo y profesión de fe Tridentina de el Papa Pio IV</a:t>
            </a:r>
            <a:endParaRPr lang="es-MX" sz="1000" dirty="0">
              <a:latin typeface="Nunito" panose="00000500000000000000" pitchFamily="2" charset="0"/>
            </a:endParaRPr>
          </a:p>
        </p:txBody>
      </p:sp>
      <p:pic>
        <p:nvPicPr>
          <p:cNvPr id="3" name="Imagen 2">
            <a:extLst>
              <a:ext uri="{FF2B5EF4-FFF2-40B4-BE49-F238E27FC236}">
                <a16:creationId xmlns:a16="http://schemas.microsoft.com/office/drawing/2014/main" id="{0DCCA8D9-A470-9D81-7A42-3E501D9DD060}"/>
              </a:ext>
            </a:extLst>
          </p:cNvPr>
          <p:cNvPicPr>
            <a:picLocks noChangeAspect="1"/>
          </p:cNvPicPr>
          <p:nvPr/>
        </p:nvPicPr>
        <p:blipFill>
          <a:blip r:embed="rId2"/>
          <a:srcRect l="15000" t="21111" r="49375" b="35556"/>
          <a:stretch>
            <a:fillRect/>
          </a:stretch>
        </p:blipFill>
        <p:spPr>
          <a:xfrm>
            <a:off x="7417824" y="1828800"/>
            <a:ext cx="4343400" cy="2971800"/>
          </a:xfrm>
          <a:prstGeom prst="rect">
            <a:avLst/>
          </a:prstGeom>
        </p:spPr>
      </p:pic>
    </p:spTree>
    <p:extLst>
      <p:ext uri="{BB962C8B-B14F-4D97-AF65-F5344CB8AC3E}">
        <p14:creationId xmlns:p14="http://schemas.microsoft.com/office/powerpoint/2010/main" val="307874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95DCA6-F946-4875-C66A-36E44865A45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BE85E0-24C4-EBC5-33C5-EF1DCD6394A4}"/>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a:extLst>
              <a:ext uri="{FF2B5EF4-FFF2-40B4-BE49-F238E27FC236}">
                <a16:creationId xmlns:a16="http://schemas.microsoft.com/office/drawing/2014/main" id="{5D14EEE7-5624-2600-89FF-EC27824110E0}"/>
              </a:ext>
            </a:extLst>
          </p:cNvPr>
          <p:cNvSpPr txBox="1"/>
          <p:nvPr/>
        </p:nvSpPr>
        <p:spPr>
          <a:xfrm>
            <a:off x="119124" y="346761"/>
            <a:ext cx="7283450" cy="5885586"/>
          </a:xfrm>
          <a:prstGeom prst="rect">
            <a:avLst/>
          </a:prstGeom>
        </p:spPr>
        <p:txBody>
          <a:bodyPr vert="horz" wrap="square" lIns="0" tIns="67945" rIns="0" bIns="0" rtlCol="0">
            <a:spAutoFit/>
          </a:bodyPr>
          <a:lstStyle/>
          <a:p>
            <a:pPr marL="227329" marR="215265" indent="-635" algn="ctr">
              <a:lnSpc>
                <a:spcPct val="90000"/>
              </a:lnSpc>
              <a:spcBef>
                <a:spcPts val="535"/>
              </a:spcBef>
            </a:pPr>
            <a:r>
              <a:rPr lang="es-MX" sz="2800" dirty="0"/>
              <a:t>“[Los Padres de la Iglesia], </a:t>
            </a:r>
            <a:r>
              <a:rPr lang="es-MX" sz="2800" b="1" dirty="0"/>
              <a:t>al explicar pasajes de la Escritura sobre temas naturales</a:t>
            </a:r>
            <a:r>
              <a:rPr lang="es-MX" sz="2800" dirty="0"/>
              <a:t>, juzgaron conforme a las opiniones de su época, </a:t>
            </a:r>
            <a:r>
              <a:rPr lang="es-MX" sz="2800" b="1" dirty="0"/>
              <a:t>y no siempre conforme a la verdad</a:t>
            </a:r>
            <a:r>
              <a:rPr lang="es-MX" sz="2800" dirty="0"/>
              <a:t>, llegando a hacer afirmaciones que hoy no aprueban. </a:t>
            </a:r>
            <a:r>
              <a:rPr lang="es-MX" sz="2800" b="1" i="1" dirty="0">
                <a:solidFill>
                  <a:srgbClr val="FFFF00"/>
                </a:solidFill>
              </a:rPr>
              <a:t>Por lo tanto, debemos discernir cuidadosamente aquello que ellos transmiten que realmente pertenece a la fe o está íntimamente ligado a ella</a:t>
            </a:r>
            <a:r>
              <a:rPr lang="es-MX" sz="2800" i="1" dirty="0">
                <a:solidFill>
                  <a:srgbClr val="FFFF00"/>
                </a:solidFill>
              </a:rPr>
              <a:t> </a:t>
            </a:r>
            <a:r>
              <a:rPr lang="es-MX" sz="2800" dirty="0"/>
              <a:t>… porque </a:t>
            </a:r>
            <a:r>
              <a:rPr lang="es-MX" sz="2800" b="1" dirty="0"/>
              <a:t>en aquellas materias que no caen bajo obligación de fe, los santos tenían libertad para opinar distinto –igual que nosotros ahora</a:t>
            </a:r>
            <a:r>
              <a:rPr lang="es-MX" sz="2800" dirty="0"/>
              <a:t>”</a:t>
            </a:r>
            <a:endParaRPr sz="2800" dirty="0">
              <a:latin typeface="Trebuchet MS"/>
              <a:cs typeface="Trebuchet MS"/>
            </a:endParaRPr>
          </a:p>
        </p:txBody>
      </p:sp>
      <p:sp>
        <p:nvSpPr>
          <p:cNvPr id="4" name="object 4">
            <a:extLst>
              <a:ext uri="{FF2B5EF4-FFF2-40B4-BE49-F238E27FC236}">
                <a16:creationId xmlns:a16="http://schemas.microsoft.com/office/drawing/2014/main" id="{BC538C64-4109-C0A5-78A5-FE3A52FBBA1D}"/>
              </a:ext>
            </a:extLst>
          </p:cNvPr>
          <p:cNvSpPr txBox="1"/>
          <p:nvPr/>
        </p:nvSpPr>
        <p:spPr>
          <a:xfrm>
            <a:off x="0" y="6252870"/>
            <a:ext cx="7969505" cy="562333"/>
          </a:xfrm>
          <a:prstGeom prst="rect">
            <a:avLst/>
          </a:prstGeom>
        </p:spPr>
        <p:txBody>
          <a:bodyPr vert="horz" wrap="square" lIns="0" tIns="23495" rIns="0" bIns="0" rtlCol="0">
            <a:spAutoFit/>
          </a:bodyPr>
          <a:lstStyle/>
          <a:p>
            <a:pPr marL="12700" marR="5080" algn="ctr">
              <a:lnSpc>
                <a:spcPts val="2140"/>
              </a:lnSpc>
              <a:spcBef>
                <a:spcPts val="185"/>
              </a:spcBef>
            </a:pPr>
            <a:r>
              <a:rPr lang="es-MX" spc="50" dirty="0">
                <a:solidFill>
                  <a:srgbClr val="FFFFFF"/>
                </a:solidFill>
                <a:latin typeface="Times New Roman"/>
                <a:cs typeface="Times New Roman"/>
              </a:rPr>
              <a:t>https://www.catholicfidelity.com/apologetics-topics/church-fathers/unanimous-consent-by-steve-ray</a:t>
            </a:r>
            <a:endParaRPr sz="1800" dirty="0">
              <a:latin typeface="Times New Roman"/>
              <a:cs typeface="Times New Roman"/>
            </a:endParaRPr>
          </a:p>
        </p:txBody>
      </p:sp>
      <p:pic>
        <p:nvPicPr>
          <p:cNvPr id="5122" name="Picture 2" descr="Providentissimus Deus: Encíclica sobre el estudio de la Sagrada Escritura  (1893) (San Lino Libros) (Spanish Edition) : XIII, Papa León:  Amazon.com.mx: Libros">
            <a:extLst>
              <a:ext uri="{FF2B5EF4-FFF2-40B4-BE49-F238E27FC236}">
                <a16:creationId xmlns:a16="http://schemas.microsoft.com/office/drawing/2014/main" id="{FE85AD8D-3749-5CA1-F0A2-00024D750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33" r="19901"/>
          <a:stretch>
            <a:fillRect/>
          </a:stretch>
        </p:blipFill>
        <p:spPr bwMode="auto">
          <a:xfrm>
            <a:off x="7887489" y="2227"/>
            <a:ext cx="4115101" cy="677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7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7FD16B-9CAC-05B9-6FA5-61AC017DFEB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88D9CE-2C5B-C50B-ECC0-045A6867F64C}"/>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a:extLst>
              <a:ext uri="{FF2B5EF4-FFF2-40B4-BE49-F238E27FC236}">
                <a16:creationId xmlns:a16="http://schemas.microsoft.com/office/drawing/2014/main" id="{08622C32-7111-25F9-60A5-B51EC75827AB}"/>
              </a:ext>
            </a:extLst>
          </p:cNvPr>
          <p:cNvSpPr txBox="1"/>
          <p:nvPr/>
        </p:nvSpPr>
        <p:spPr>
          <a:xfrm>
            <a:off x="119124" y="346761"/>
            <a:ext cx="7283450" cy="5054589"/>
          </a:xfrm>
          <a:prstGeom prst="rect">
            <a:avLst/>
          </a:prstGeom>
        </p:spPr>
        <p:txBody>
          <a:bodyPr vert="horz" wrap="square" lIns="0" tIns="67945" rIns="0" bIns="0" rtlCol="0">
            <a:spAutoFit/>
          </a:bodyPr>
          <a:lstStyle/>
          <a:p>
            <a:pPr marL="227329" marR="215265" indent="-635" algn="ctr">
              <a:lnSpc>
                <a:spcPct val="90000"/>
              </a:lnSpc>
              <a:spcBef>
                <a:spcPts val="535"/>
              </a:spcBef>
            </a:pPr>
            <a:r>
              <a:rPr lang="es-MX" sz="3600" b="1" dirty="0"/>
              <a:t>«solo unos pocos pasajes»</a:t>
            </a:r>
            <a:r>
              <a:rPr lang="es-MX" sz="3600" dirty="0"/>
              <a:t> de la Escritura </a:t>
            </a:r>
            <a:r>
              <a:rPr lang="es-MX" sz="3600" b="1" dirty="0"/>
              <a:t>han sido objeto del consentimiento unánime de los Padres</a:t>
            </a:r>
            <a:r>
              <a:rPr lang="es-MX" sz="3600" dirty="0"/>
              <a:t> en su interpretación” </a:t>
            </a:r>
            <a:r>
              <a:rPr lang="es-MX" sz="3600" b="1" dirty="0">
                <a:solidFill>
                  <a:srgbClr val="FFFF00"/>
                </a:solidFill>
              </a:rPr>
              <a:t>«son muy pocos los pasajes»</a:t>
            </a:r>
            <a:r>
              <a:rPr lang="es-MX" sz="3600" dirty="0">
                <a:solidFill>
                  <a:srgbClr val="FFFF00"/>
                </a:solidFill>
              </a:rPr>
              <a:t> en los que </a:t>
            </a:r>
            <a:r>
              <a:rPr lang="es-MX" sz="3600" b="1" dirty="0">
                <a:solidFill>
                  <a:srgbClr val="FFFF00"/>
                </a:solidFill>
              </a:rPr>
              <a:t>los Padres de la Iglesia han dado un consentimiento unánime</a:t>
            </a:r>
            <a:r>
              <a:rPr lang="es-MX" sz="3600" dirty="0">
                <a:solidFill>
                  <a:srgbClr val="FFFF00"/>
                </a:solidFill>
              </a:rPr>
              <a:t> </a:t>
            </a:r>
            <a:r>
              <a:rPr lang="es-MX" sz="3600" dirty="0"/>
              <a:t>sobre su interpretación”</a:t>
            </a:r>
            <a:endParaRPr sz="3600" dirty="0">
              <a:latin typeface="Trebuchet MS"/>
              <a:cs typeface="Trebuchet MS"/>
            </a:endParaRPr>
          </a:p>
        </p:txBody>
      </p:sp>
      <p:sp>
        <p:nvSpPr>
          <p:cNvPr id="4" name="object 4">
            <a:extLst>
              <a:ext uri="{FF2B5EF4-FFF2-40B4-BE49-F238E27FC236}">
                <a16:creationId xmlns:a16="http://schemas.microsoft.com/office/drawing/2014/main" id="{D5719C78-F756-1F11-C12F-295F9532120F}"/>
              </a:ext>
            </a:extLst>
          </p:cNvPr>
          <p:cNvSpPr txBox="1"/>
          <p:nvPr/>
        </p:nvSpPr>
        <p:spPr>
          <a:xfrm>
            <a:off x="0" y="6252870"/>
            <a:ext cx="7969505" cy="562333"/>
          </a:xfrm>
          <a:prstGeom prst="rect">
            <a:avLst/>
          </a:prstGeom>
        </p:spPr>
        <p:txBody>
          <a:bodyPr vert="horz" wrap="square" lIns="0" tIns="23495" rIns="0" bIns="0" rtlCol="0">
            <a:spAutoFit/>
          </a:bodyPr>
          <a:lstStyle/>
          <a:p>
            <a:pPr marL="12700" marR="5080" algn="ctr">
              <a:lnSpc>
                <a:spcPts val="2140"/>
              </a:lnSpc>
              <a:spcBef>
                <a:spcPts val="185"/>
              </a:spcBef>
            </a:pPr>
            <a:r>
              <a:rPr lang="es-MX" spc="50" dirty="0">
                <a:solidFill>
                  <a:srgbClr val="FFFFFF"/>
                </a:solidFill>
                <a:latin typeface="Times New Roman"/>
                <a:cs typeface="Times New Roman"/>
              </a:rPr>
              <a:t>https://www.catholicfidelity.com/apologetics-topics/church-fathers/unanimous-consent-by-steve-ray</a:t>
            </a:r>
            <a:endParaRPr sz="1800" dirty="0">
              <a:latin typeface="Times New Roman"/>
              <a:cs typeface="Times New Roman"/>
            </a:endParaRPr>
          </a:p>
        </p:txBody>
      </p:sp>
      <p:pic>
        <p:nvPicPr>
          <p:cNvPr id="6146" name="Picture 2" descr="DIVINO AFFLANTE SPIRITU: On Promoting Biblical Studies Commemorating the  50th Anniversary of Providentissimus Deus (English Edition) eBook : XII,  Pius: Amazon.com.mx: Tienda Kindle">
            <a:extLst>
              <a:ext uri="{FF2B5EF4-FFF2-40B4-BE49-F238E27FC236}">
                <a16:creationId xmlns:a16="http://schemas.microsoft.com/office/drawing/2014/main" id="{678C3506-B0F6-589E-56AA-E35569AB1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382" y="72294"/>
            <a:ext cx="4142546" cy="658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01003"/>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139</TotalTime>
  <Words>3440</Words>
  <Application>Microsoft Office PowerPoint</Application>
  <PresentationFormat>Panorámica</PresentationFormat>
  <Paragraphs>137</Paragraphs>
  <Slides>46</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Aptos</vt:lpstr>
      <vt:lpstr>Arial</vt:lpstr>
      <vt:lpstr>Arial MT</vt:lpstr>
      <vt:lpstr>Cambria</vt:lpstr>
      <vt:lpstr>Century Gothic</vt:lpstr>
      <vt:lpstr>Nunito</vt:lpstr>
      <vt:lpstr>Times New Roman</vt:lpstr>
      <vt:lpstr>Trebuchet MS</vt:lpstr>
      <vt:lpstr>Wingdings 3</vt:lpstr>
      <vt:lpstr>Sector</vt:lpstr>
      <vt:lpstr>Presentación de PowerPoint</vt:lpstr>
      <vt:lpstr>Presentación de PowerPoint</vt:lpstr>
      <vt:lpstr>Presentación de PowerPoint</vt:lpstr>
      <vt:lpstr>El consentimiento unánime de los Padres</vt:lpstr>
      <vt:lpstr>Presentación de PowerPoint</vt:lpstr>
      <vt:lpstr>Presentación de PowerPoint</vt:lpstr>
      <vt:lpstr>Presentación de PowerPoint</vt:lpstr>
      <vt:lpstr>Presentación de PowerPoint</vt:lpstr>
      <vt:lpstr>Presentación de PowerPoint</vt:lpstr>
      <vt:lpstr>¿DÓNDE ESTÁ EL TRUCO? </vt:lpstr>
      <vt:lpstr>¿DÓNDE ESTÁ EL TRUCO? </vt:lpstr>
      <vt:lpstr>Presentación de PowerPoint</vt:lpstr>
      <vt:lpstr>LA REGLA DE FE</vt:lpstr>
      <vt:lpstr>Robert Grant afirma la perspectiva de Vincent en estos comentarios: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perspicuidad de las Escrituras</vt:lpstr>
      <vt:lpstr>CRISÓSTOMO</vt:lpstr>
      <vt:lpstr>CRISÓSTOMO</vt:lpstr>
      <vt:lpstr>H. DE POITIERS</vt:lpstr>
      <vt:lpstr>H. DE POITIERS</vt:lpstr>
      <vt:lpstr>RESPECTO A H. DE POITIERS DICE  TURNER, (teólogo anglicano):</vt:lpstr>
      <vt:lpstr>H. DE POITIERS</vt:lpstr>
      <vt:lpstr>Presentación de PowerPoint</vt:lpstr>
      <vt:lpstr>BASILIO DE CESAREA</vt:lpstr>
      <vt:lpstr>AGUSTÍN</vt:lpstr>
      <vt:lpstr>ATANASIO</vt:lpstr>
      <vt:lpstr>LACTANCIO</vt:lpstr>
      <vt:lpstr>TERTULIANO</vt:lpstr>
      <vt:lpstr>TERTULIANO</vt:lpstr>
      <vt:lpstr>ORÍGENES</vt:lpstr>
      <vt:lpstr>TEODORETO</vt:lpstr>
      <vt:lpstr>IRENEO</vt:lpstr>
      <vt:lpstr>CLEMENTE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Edgar Pacheco</dc:creator>
  <cp:lastModifiedBy>Edgar Pacheco</cp:lastModifiedBy>
  <cp:revision>2</cp:revision>
  <dcterms:created xsi:type="dcterms:W3CDTF">2025-08-07T21:12:03Z</dcterms:created>
  <dcterms:modified xsi:type="dcterms:W3CDTF">2025-08-07T23:32:42Z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2024-10-29T00:00:00Z</vt:filetime>
  </property>
  <property fmtid="{D5CDD505-2E9C-101B-9397-08002B2CF9AE}" pid="3" name="Creator">
    <vt:lpwstr>Microsoft® PowerPoint® para Microsoft 365</vt:lpwstr>
  </property>
  <property fmtid="{D5CDD505-2E9C-101B-9397-08002B2CF9AE}" pid="4" name="LastSaved">
    <vt:filetime>2025-08-07T00:00:00Z</vt:filetime>
  </property>
  <property fmtid="{D5CDD505-2E9C-101B-9397-08002B2CF9AE}" pid="5" name="Producer">
    <vt:lpwstr>Microsoft® PowerPoint® para Microsoft 365</vt:lpwstr>
  </property>
</Properties>
</file>