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6" r:id="rId2"/>
    <p:sldId id="307" r:id="rId3"/>
    <p:sldId id="308" r:id="rId4"/>
    <p:sldId id="318" r:id="rId5"/>
    <p:sldId id="309" r:id="rId6"/>
    <p:sldId id="310" r:id="rId7"/>
    <p:sldId id="311" r:id="rId8"/>
    <p:sldId id="312" r:id="rId9"/>
    <p:sldId id="313" r:id="rId10"/>
    <p:sldId id="314" r:id="rId11"/>
    <p:sldId id="315" r:id="rId12"/>
    <p:sldId id="316" r:id="rId13"/>
    <p:sldId id="317"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297" r:id="rId32"/>
    <p:sldId id="298" r:id="rId33"/>
    <p:sldId id="256" r:id="rId34"/>
    <p:sldId id="257" r:id="rId35"/>
    <p:sldId id="258" r:id="rId36"/>
    <p:sldId id="259" r:id="rId37"/>
    <p:sldId id="260" r:id="rId38"/>
    <p:sldId id="261" r:id="rId39"/>
    <p:sldId id="262" r:id="rId40"/>
    <p:sldId id="263" r:id="rId41"/>
    <p:sldId id="264" r:id="rId42"/>
    <p:sldId id="265" r:id="rId43"/>
    <p:sldId id="266" r:id="rId44"/>
    <p:sldId id="267" r:id="rId45"/>
    <p:sldId id="268" r:id="rId46"/>
    <p:sldId id="269" r:id="rId47"/>
    <p:sldId id="270" r:id="rId48"/>
    <p:sldId id="271" r:id="rId49"/>
    <p:sldId id="272" r:id="rId50"/>
    <p:sldId id="273" r:id="rId51"/>
    <p:sldId id="274" r:id="rId52"/>
    <p:sldId id="275" r:id="rId53"/>
    <p:sldId id="276" r:id="rId54"/>
    <p:sldId id="277" r:id="rId55"/>
    <p:sldId id="278" r:id="rId56"/>
    <p:sldId id="279" r:id="rId57"/>
    <p:sldId id="280" r:id="rId58"/>
    <p:sldId id="281" r:id="rId59"/>
    <p:sldId id="282" r:id="rId60"/>
    <p:sldId id="283" r:id="rId61"/>
    <p:sldId id="284" r:id="rId62"/>
    <p:sldId id="285" r:id="rId63"/>
    <p:sldId id="286" r:id="rId64"/>
    <p:sldId id="287" r:id="rId65"/>
    <p:sldId id="288" r:id="rId66"/>
    <p:sldId id="289" r:id="rId67"/>
    <p:sldId id="290" r:id="rId68"/>
    <p:sldId id="291" r:id="rId69"/>
    <p:sldId id="293" r:id="rId70"/>
    <p:sldId id="294" r:id="rId71"/>
    <p:sldId id="295" r:id="rId72"/>
    <p:sldId id="292"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7CDE6-B8DE-4792-A847-0CA13598DA6D}" v="137" dt="2024-03-11T17:22:01.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gar Pacheco" userId="75e098e09510cec7" providerId="LiveId" clId="{FCB7CDE6-B8DE-4792-A847-0CA13598DA6D}"/>
    <pc:docChg chg="undo custSel addSld delSld modSld sldOrd">
      <pc:chgData name="Edgar Pacheco" userId="75e098e09510cec7" providerId="LiveId" clId="{FCB7CDE6-B8DE-4792-A847-0CA13598DA6D}" dt="2024-03-11T17:22:45.981" v="6287" actId="113"/>
      <pc:docMkLst>
        <pc:docMk/>
      </pc:docMkLst>
      <pc:sldChg chg="addSp modSp mod">
        <pc:chgData name="Edgar Pacheco" userId="75e098e09510cec7" providerId="LiveId" clId="{FCB7CDE6-B8DE-4792-A847-0CA13598DA6D}" dt="2024-03-11T00:01:51.041" v="51" actId="1076"/>
        <pc:sldMkLst>
          <pc:docMk/>
          <pc:sldMk cId="662445997" sldId="259"/>
        </pc:sldMkLst>
        <pc:spChg chg="add mod">
          <ac:chgData name="Edgar Pacheco" userId="75e098e09510cec7" providerId="LiveId" clId="{FCB7CDE6-B8DE-4792-A847-0CA13598DA6D}" dt="2024-03-11T00:01:51.041" v="51" actId="1076"/>
          <ac:spMkLst>
            <pc:docMk/>
            <pc:sldMk cId="662445997" sldId="259"/>
            <ac:spMk id="9" creationId="{BF113605-5714-597D-2529-04DD72DDEFBD}"/>
          </ac:spMkLst>
        </pc:spChg>
        <pc:picChg chg="add mod">
          <ac:chgData name="Edgar Pacheco" userId="75e098e09510cec7" providerId="LiveId" clId="{FCB7CDE6-B8DE-4792-A847-0CA13598DA6D}" dt="2024-03-11T00:01:02.144" v="0" actId="931"/>
          <ac:picMkLst>
            <pc:docMk/>
            <pc:sldMk cId="662445997" sldId="259"/>
            <ac:picMk id="5" creationId="{E20328A5-6D80-1D42-FCB0-CD8D03D29193}"/>
          </ac:picMkLst>
        </pc:picChg>
        <pc:picChg chg="add mod modCrop">
          <ac:chgData name="Edgar Pacheco" userId="75e098e09510cec7" providerId="LiveId" clId="{FCB7CDE6-B8DE-4792-A847-0CA13598DA6D}" dt="2024-03-11T00:01:42.365" v="48" actId="1076"/>
          <ac:picMkLst>
            <pc:docMk/>
            <pc:sldMk cId="662445997" sldId="259"/>
            <ac:picMk id="8" creationId="{ADA8CE63-53C3-87F4-40EE-09FABC004CC9}"/>
          </ac:picMkLst>
        </pc:picChg>
        <pc:picChg chg="mod">
          <ac:chgData name="Edgar Pacheco" userId="75e098e09510cec7" providerId="LiveId" clId="{FCB7CDE6-B8DE-4792-A847-0CA13598DA6D}" dt="2024-03-11T00:01:23.006" v="6" actId="1076"/>
          <ac:picMkLst>
            <pc:docMk/>
            <pc:sldMk cId="662445997" sldId="259"/>
            <ac:picMk id="2052" creationId="{7798C7CB-8955-3D19-0EE5-D1554728168F}"/>
          </ac:picMkLst>
        </pc:picChg>
      </pc:sldChg>
      <pc:sldChg chg="addSp modSp new mod">
        <pc:chgData name="Edgar Pacheco" userId="75e098e09510cec7" providerId="LiveId" clId="{FCB7CDE6-B8DE-4792-A847-0CA13598DA6D}" dt="2024-03-11T00:08:17.800" v="247" actId="113"/>
        <pc:sldMkLst>
          <pc:docMk/>
          <pc:sldMk cId="4233173854" sldId="260"/>
        </pc:sldMkLst>
        <pc:spChg chg="mod">
          <ac:chgData name="Edgar Pacheco" userId="75e098e09510cec7" providerId="LiveId" clId="{FCB7CDE6-B8DE-4792-A847-0CA13598DA6D}" dt="2024-03-11T00:04:44.008" v="112" actId="1076"/>
          <ac:spMkLst>
            <pc:docMk/>
            <pc:sldMk cId="4233173854" sldId="260"/>
            <ac:spMk id="2" creationId="{C0D10CC6-D029-0A73-59B9-8A5EB0F8249C}"/>
          </ac:spMkLst>
        </pc:spChg>
        <pc:spChg chg="mod">
          <ac:chgData name="Edgar Pacheco" userId="75e098e09510cec7" providerId="LiveId" clId="{FCB7CDE6-B8DE-4792-A847-0CA13598DA6D}" dt="2024-03-11T00:08:17.800" v="247" actId="113"/>
          <ac:spMkLst>
            <pc:docMk/>
            <pc:sldMk cId="4233173854" sldId="260"/>
            <ac:spMk id="3" creationId="{006ACBCF-1B51-9859-B481-B3F39AD3C713}"/>
          </ac:spMkLst>
        </pc:spChg>
        <pc:spChg chg="add mod">
          <ac:chgData name="Edgar Pacheco" userId="75e098e09510cec7" providerId="LiveId" clId="{FCB7CDE6-B8DE-4792-A847-0CA13598DA6D}" dt="2024-03-11T00:07:40.819" v="237" actId="207"/>
          <ac:spMkLst>
            <pc:docMk/>
            <pc:sldMk cId="4233173854" sldId="260"/>
            <ac:spMk id="8" creationId="{82155466-58F7-4D5F-466C-68F887E5390A}"/>
          </ac:spMkLst>
        </pc:spChg>
        <pc:spChg chg="add mod">
          <ac:chgData name="Edgar Pacheco" userId="75e098e09510cec7" providerId="LiveId" clId="{FCB7CDE6-B8DE-4792-A847-0CA13598DA6D}" dt="2024-03-11T00:08:07.131" v="245" actId="207"/>
          <ac:spMkLst>
            <pc:docMk/>
            <pc:sldMk cId="4233173854" sldId="260"/>
            <ac:spMk id="9" creationId="{0A5634F9-E619-E2CD-1317-5B28D9028BD8}"/>
          </ac:spMkLst>
        </pc:spChg>
        <pc:picChg chg="add mod">
          <ac:chgData name="Edgar Pacheco" userId="75e098e09510cec7" providerId="LiveId" clId="{FCB7CDE6-B8DE-4792-A847-0CA13598DA6D}" dt="2024-03-11T00:08:07.823" v="246" actId="1076"/>
          <ac:picMkLst>
            <pc:docMk/>
            <pc:sldMk cId="4233173854" sldId="260"/>
            <ac:picMk id="5" creationId="{2150BDCA-66BB-3DE7-0B51-D11FF755C6A5}"/>
          </ac:picMkLst>
        </pc:picChg>
        <pc:picChg chg="add mod">
          <ac:chgData name="Edgar Pacheco" userId="75e098e09510cec7" providerId="LiveId" clId="{FCB7CDE6-B8DE-4792-A847-0CA13598DA6D}" dt="2024-03-11T00:07:57.291" v="242" actId="1076"/>
          <ac:picMkLst>
            <pc:docMk/>
            <pc:sldMk cId="4233173854" sldId="260"/>
            <ac:picMk id="7" creationId="{C04F62F3-5827-6491-905A-11DC811C4F59}"/>
          </ac:picMkLst>
        </pc:picChg>
      </pc:sldChg>
      <pc:sldChg chg="addSp delSp modSp new mod">
        <pc:chgData name="Edgar Pacheco" userId="75e098e09510cec7" providerId="LiveId" clId="{FCB7CDE6-B8DE-4792-A847-0CA13598DA6D}" dt="2024-03-11T00:12:08.281" v="438" actId="1076"/>
        <pc:sldMkLst>
          <pc:docMk/>
          <pc:sldMk cId="3794135612" sldId="261"/>
        </pc:sldMkLst>
        <pc:spChg chg="del">
          <ac:chgData name="Edgar Pacheco" userId="75e098e09510cec7" providerId="LiveId" clId="{FCB7CDE6-B8DE-4792-A847-0CA13598DA6D}" dt="2024-03-11T00:09:47.481" v="412" actId="478"/>
          <ac:spMkLst>
            <pc:docMk/>
            <pc:sldMk cId="3794135612" sldId="261"/>
            <ac:spMk id="2" creationId="{5C38F8A3-E215-41B7-7D93-5310649D616A}"/>
          </ac:spMkLst>
        </pc:spChg>
        <pc:spChg chg="mod">
          <ac:chgData name="Edgar Pacheco" userId="75e098e09510cec7" providerId="LiveId" clId="{FCB7CDE6-B8DE-4792-A847-0CA13598DA6D}" dt="2024-03-11T00:09:58.042" v="419" actId="122"/>
          <ac:spMkLst>
            <pc:docMk/>
            <pc:sldMk cId="3794135612" sldId="261"/>
            <ac:spMk id="3" creationId="{2A4CC6C5-7B26-0432-DE2A-33414C9EFEED}"/>
          </ac:spMkLst>
        </pc:spChg>
        <pc:spChg chg="add mod">
          <ac:chgData name="Edgar Pacheco" userId="75e098e09510cec7" providerId="LiveId" clId="{FCB7CDE6-B8DE-4792-A847-0CA13598DA6D}" dt="2024-03-11T00:10:15.644" v="423" actId="1076"/>
          <ac:spMkLst>
            <pc:docMk/>
            <pc:sldMk cId="3794135612" sldId="261"/>
            <ac:spMk id="4" creationId="{7D47A874-FC76-5B64-594D-238149748A3C}"/>
          </ac:spMkLst>
        </pc:spChg>
        <pc:spChg chg="add del mod">
          <ac:chgData name="Edgar Pacheco" userId="75e098e09510cec7" providerId="LiveId" clId="{FCB7CDE6-B8DE-4792-A847-0CA13598DA6D}" dt="2024-03-11T00:11:01.533" v="430" actId="478"/>
          <ac:spMkLst>
            <pc:docMk/>
            <pc:sldMk cId="3794135612" sldId="261"/>
            <ac:spMk id="5" creationId="{27B2E991-70DF-2050-53D0-B2BA8E6AE2FC}"/>
          </ac:spMkLst>
        </pc:spChg>
        <pc:spChg chg="add mod">
          <ac:chgData name="Edgar Pacheco" userId="75e098e09510cec7" providerId="LiveId" clId="{FCB7CDE6-B8DE-4792-A847-0CA13598DA6D}" dt="2024-03-11T00:11:16.321" v="433" actId="207"/>
          <ac:spMkLst>
            <pc:docMk/>
            <pc:sldMk cId="3794135612" sldId="261"/>
            <ac:spMk id="6" creationId="{C081ED98-2090-75EF-EA15-7F3E762077ED}"/>
          </ac:spMkLst>
        </pc:spChg>
        <pc:picChg chg="add mod">
          <ac:chgData name="Edgar Pacheco" userId="75e098e09510cec7" providerId="LiveId" clId="{FCB7CDE6-B8DE-4792-A847-0CA13598DA6D}" dt="2024-03-11T00:12:08.281" v="438" actId="1076"/>
          <ac:picMkLst>
            <pc:docMk/>
            <pc:sldMk cId="3794135612" sldId="261"/>
            <ac:picMk id="8" creationId="{A0950F1D-BDAA-AD6B-EEAE-49ED053EA80C}"/>
          </ac:picMkLst>
        </pc:picChg>
        <pc:picChg chg="add mod">
          <ac:chgData name="Edgar Pacheco" userId="75e098e09510cec7" providerId="LiveId" clId="{FCB7CDE6-B8DE-4792-A847-0CA13598DA6D}" dt="2024-03-11T00:10:52.636" v="428" actId="14861"/>
          <ac:picMkLst>
            <pc:docMk/>
            <pc:sldMk cId="3794135612" sldId="261"/>
            <ac:picMk id="3074" creationId="{361DEAB7-A371-D42B-9618-C656D5D5276A}"/>
          </ac:picMkLst>
        </pc:picChg>
      </pc:sldChg>
      <pc:sldChg chg="addSp delSp modSp new mod">
        <pc:chgData name="Edgar Pacheco" userId="75e098e09510cec7" providerId="LiveId" clId="{FCB7CDE6-B8DE-4792-A847-0CA13598DA6D}" dt="2024-03-11T00:15:27.024" v="501" actId="1076"/>
        <pc:sldMkLst>
          <pc:docMk/>
          <pc:sldMk cId="2653515546" sldId="262"/>
        </pc:sldMkLst>
        <pc:spChg chg="del">
          <ac:chgData name="Edgar Pacheco" userId="75e098e09510cec7" providerId="LiveId" clId="{FCB7CDE6-B8DE-4792-A847-0CA13598DA6D}" dt="2024-03-11T00:12:51.269" v="442" actId="478"/>
          <ac:spMkLst>
            <pc:docMk/>
            <pc:sldMk cId="2653515546" sldId="262"/>
            <ac:spMk id="2" creationId="{85574A2E-F348-3742-405F-A1172FD839CD}"/>
          </ac:spMkLst>
        </pc:spChg>
        <pc:spChg chg="mod">
          <ac:chgData name="Edgar Pacheco" userId="75e098e09510cec7" providerId="LiveId" clId="{FCB7CDE6-B8DE-4792-A847-0CA13598DA6D}" dt="2024-03-11T00:14:46.660" v="493" actId="113"/>
          <ac:spMkLst>
            <pc:docMk/>
            <pc:sldMk cId="2653515546" sldId="262"/>
            <ac:spMk id="3" creationId="{749FE54E-38D5-F108-DBC4-07CEBA99AA45}"/>
          </ac:spMkLst>
        </pc:spChg>
        <pc:spChg chg="add mod">
          <ac:chgData name="Edgar Pacheco" userId="75e098e09510cec7" providerId="LiveId" clId="{FCB7CDE6-B8DE-4792-A847-0CA13598DA6D}" dt="2024-03-11T00:13:46.314" v="481" actId="207"/>
          <ac:spMkLst>
            <pc:docMk/>
            <pc:sldMk cId="2653515546" sldId="262"/>
            <ac:spMk id="4" creationId="{26C8B170-D962-69C0-EC00-FCEFFB3C98F0}"/>
          </ac:spMkLst>
        </pc:spChg>
        <pc:spChg chg="add mod">
          <ac:chgData name="Edgar Pacheco" userId="75e098e09510cec7" providerId="LiveId" clId="{FCB7CDE6-B8DE-4792-A847-0CA13598DA6D}" dt="2024-03-11T00:15:03.843" v="496" actId="207"/>
          <ac:spMkLst>
            <pc:docMk/>
            <pc:sldMk cId="2653515546" sldId="262"/>
            <ac:spMk id="5" creationId="{BDB57FED-0194-EFA3-34B7-B1E3D6EDAA1C}"/>
          </ac:spMkLst>
        </pc:spChg>
        <pc:picChg chg="add mod">
          <ac:chgData name="Edgar Pacheco" userId="75e098e09510cec7" providerId="LiveId" clId="{FCB7CDE6-B8DE-4792-A847-0CA13598DA6D}" dt="2024-03-11T00:15:27.024" v="501" actId="1076"/>
          <ac:picMkLst>
            <pc:docMk/>
            <pc:sldMk cId="2653515546" sldId="262"/>
            <ac:picMk id="7" creationId="{36408F77-DED6-7C53-1CF0-B434E474854D}"/>
          </ac:picMkLst>
        </pc:picChg>
      </pc:sldChg>
      <pc:sldChg chg="addSp delSp modSp add mod">
        <pc:chgData name="Edgar Pacheco" userId="75e098e09510cec7" providerId="LiveId" clId="{FCB7CDE6-B8DE-4792-A847-0CA13598DA6D}" dt="2024-03-11T00:17:20.113" v="518" actId="20577"/>
        <pc:sldMkLst>
          <pc:docMk/>
          <pc:sldMk cId="1210232625" sldId="263"/>
        </pc:sldMkLst>
        <pc:spChg chg="mod">
          <ac:chgData name="Edgar Pacheco" userId="75e098e09510cec7" providerId="LiveId" clId="{FCB7CDE6-B8DE-4792-A847-0CA13598DA6D}" dt="2024-03-11T00:17:20.113" v="518" actId="20577"/>
          <ac:spMkLst>
            <pc:docMk/>
            <pc:sldMk cId="1210232625" sldId="263"/>
            <ac:spMk id="3" creationId="{749FE54E-38D5-F108-DBC4-07CEBA99AA45}"/>
          </ac:spMkLst>
        </pc:spChg>
        <pc:picChg chg="add mod">
          <ac:chgData name="Edgar Pacheco" userId="75e098e09510cec7" providerId="LiveId" clId="{FCB7CDE6-B8DE-4792-A847-0CA13598DA6D}" dt="2024-03-11T00:16:59.252" v="512" actId="1076"/>
          <ac:picMkLst>
            <pc:docMk/>
            <pc:sldMk cId="1210232625" sldId="263"/>
            <ac:picMk id="6" creationId="{C6B01565-0A11-1C2E-9D0D-0658CB54005E}"/>
          </ac:picMkLst>
        </pc:picChg>
        <pc:picChg chg="del">
          <ac:chgData name="Edgar Pacheco" userId="75e098e09510cec7" providerId="LiveId" clId="{FCB7CDE6-B8DE-4792-A847-0CA13598DA6D}" dt="2024-03-11T00:16:16.429" v="508" actId="478"/>
          <ac:picMkLst>
            <pc:docMk/>
            <pc:sldMk cId="1210232625" sldId="263"/>
            <ac:picMk id="7" creationId="{36408F77-DED6-7C53-1CF0-B434E474854D}"/>
          </ac:picMkLst>
        </pc:picChg>
      </pc:sldChg>
      <pc:sldChg chg="addSp delSp modSp new mod setBg">
        <pc:chgData name="Edgar Pacheco" userId="75e098e09510cec7" providerId="LiveId" clId="{FCB7CDE6-B8DE-4792-A847-0CA13598DA6D}" dt="2024-03-11T00:30:58.079" v="1172" actId="20577"/>
        <pc:sldMkLst>
          <pc:docMk/>
          <pc:sldMk cId="3181380080" sldId="264"/>
        </pc:sldMkLst>
        <pc:spChg chg="mod">
          <ac:chgData name="Edgar Pacheco" userId="75e098e09510cec7" providerId="LiveId" clId="{FCB7CDE6-B8DE-4792-A847-0CA13598DA6D}" dt="2024-03-11T00:30:52.885" v="1171" actId="20577"/>
          <ac:spMkLst>
            <pc:docMk/>
            <pc:sldMk cId="3181380080" sldId="264"/>
            <ac:spMk id="2" creationId="{83A7D234-61A1-7086-9277-73DC4BA5D04C}"/>
          </ac:spMkLst>
        </pc:spChg>
        <pc:spChg chg="mod">
          <ac:chgData name="Edgar Pacheco" userId="75e098e09510cec7" providerId="LiveId" clId="{FCB7CDE6-B8DE-4792-A847-0CA13598DA6D}" dt="2024-03-11T00:30:58.079" v="1172" actId="20577"/>
          <ac:spMkLst>
            <pc:docMk/>
            <pc:sldMk cId="3181380080" sldId="264"/>
            <ac:spMk id="3" creationId="{2551EDF2-5418-D7AF-0CA9-12A79C46F019}"/>
          </ac:spMkLst>
        </pc:spChg>
        <pc:spChg chg="add mod">
          <ac:chgData name="Edgar Pacheco" userId="75e098e09510cec7" providerId="LiveId" clId="{FCB7CDE6-B8DE-4792-A847-0CA13598DA6D}" dt="2024-03-11T00:21:25.489" v="787" actId="208"/>
          <ac:spMkLst>
            <pc:docMk/>
            <pc:sldMk cId="3181380080" sldId="264"/>
            <ac:spMk id="8" creationId="{4AFA579D-3017-DCF9-FD1F-87372B0092D3}"/>
          </ac:spMkLst>
        </pc:spChg>
        <pc:spChg chg="add del">
          <ac:chgData name="Edgar Pacheco" userId="75e098e09510cec7" providerId="LiveId" clId="{FCB7CDE6-B8DE-4792-A847-0CA13598DA6D}" dt="2024-03-11T00:19:44.787" v="614" actId="26606"/>
          <ac:spMkLst>
            <pc:docMk/>
            <pc:sldMk cId="3181380080" sldId="264"/>
            <ac:spMk id="10" creationId="{E91DC736-0EF8-4F87-9146-EBF1D2EE4D3D}"/>
          </ac:spMkLst>
        </pc:spChg>
        <pc:spChg chg="add del">
          <ac:chgData name="Edgar Pacheco" userId="75e098e09510cec7" providerId="LiveId" clId="{FCB7CDE6-B8DE-4792-A847-0CA13598DA6D}" dt="2024-03-11T00:19:44.787" v="614" actId="26606"/>
          <ac:spMkLst>
            <pc:docMk/>
            <pc:sldMk cId="3181380080" sldId="264"/>
            <ac:spMk id="12" creationId="{097CD68E-23E3-4007-8847-CD0944C4F7BE}"/>
          </ac:spMkLst>
        </pc:spChg>
        <pc:spChg chg="add del">
          <ac:chgData name="Edgar Pacheco" userId="75e098e09510cec7" providerId="LiveId" clId="{FCB7CDE6-B8DE-4792-A847-0CA13598DA6D}" dt="2024-03-11T00:19:44.787" v="614" actId="26606"/>
          <ac:spMkLst>
            <pc:docMk/>
            <pc:sldMk cId="3181380080" sldId="264"/>
            <ac:spMk id="14" creationId="{AF2F604E-43BE-4DC3-B983-E071523364F8}"/>
          </ac:spMkLst>
        </pc:spChg>
        <pc:spChg chg="add del">
          <ac:chgData name="Edgar Pacheco" userId="75e098e09510cec7" providerId="LiveId" clId="{FCB7CDE6-B8DE-4792-A847-0CA13598DA6D}" dt="2024-03-11T00:19:44.787" v="614" actId="26606"/>
          <ac:spMkLst>
            <pc:docMk/>
            <pc:sldMk cId="3181380080" sldId="264"/>
            <ac:spMk id="16" creationId="{08C9B587-E65E-4B52-B37C-ABEBB6E87928}"/>
          </ac:spMkLst>
        </pc:spChg>
        <pc:picChg chg="add mod ord modCrop">
          <ac:chgData name="Edgar Pacheco" userId="75e098e09510cec7" providerId="LiveId" clId="{FCB7CDE6-B8DE-4792-A847-0CA13598DA6D}" dt="2024-03-11T00:19:46.908" v="615" actId="14100"/>
          <ac:picMkLst>
            <pc:docMk/>
            <pc:sldMk cId="3181380080" sldId="264"/>
            <ac:picMk id="5" creationId="{F4762B0A-CEB4-BA75-DCEA-4B80FB8F014D}"/>
          </ac:picMkLst>
        </pc:picChg>
        <pc:picChg chg="add mod">
          <ac:chgData name="Edgar Pacheco" userId="75e098e09510cec7" providerId="LiveId" clId="{FCB7CDE6-B8DE-4792-A847-0CA13598DA6D}" dt="2024-03-11T00:19:56.810" v="618" actId="1076"/>
          <ac:picMkLst>
            <pc:docMk/>
            <pc:sldMk cId="3181380080" sldId="264"/>
            <ac:picMk id="7" creationId="{49AAAA32-687B-D675-1115-ABCCC514BC9A}"/>
          </ac:picMkLst>
        </pc:picChg>
        <pc:picChg chg="add mod">
          <ac:chgData name="Edgar Pacheco" userId="75e098e09510cec7" providerId="LiveId" clId="{FCB7CDE6-B8DE-4792-A847-0CA13598DA6D}" dt="2024-03-11T00:19:17.530" v="607" actId="1076"/>
          <ac:picMkLst>
            <pc:docMk/>
            <pc:sldMk cId="3181380080" sldId="264"/>
            <ac:picMk id="4098" creationId="{8189C8D1-C44B-BEFA-12DB-C9F03AEFB477}"/>
          </ac:picMkLst>
        </pc:picChg>
      </pc:sldChg>
      <pc:sldChg chg="addSp delSp modSp new mod">
        <pc:chgData name="Edgar Pacheco" userId="75e098e09510cec7" providerId="LiveId" clId="{FCB7CDE6-B8DE-4792-A847-0CA13598DA6D}" dt="2024-03-11T00:24:04.936" v="895" actId="20577"/>
        <pc:sldMkLst>
          <pc:docMk/>
          <pc:sldMk cId="3549415526" sldId="265"/>
        </pc:sldMkLst>
        <pc:spChg chg="del">
          <ac:chgData name="Edgar Pacheco" userId="75e098e09510cec7" providerId="LiveId" clId="{FCB7CDE6-B8DE-4792-A847-0CA13598DA6D}" dt="2024-03-11T00:22:09.337" v="793" actId="478"/>
          <ac:spMkLst>
            <pc:docMk/>
            <pc:sldMk cId="3549415526" sldId="265"/>
            <ac:spMk id="2" creationId="{7962E178-BCE3-99DE-4631-D443715E06CE}"/>
          </ac:spMkLst>
        </pc:spChg>
        <pc:spChg chg="mod">
          <ac:chgData name="Edgar Pacheco" userId="75e098e09510cec7" providerId="LiveId" clId="{FCB7CDE6-B8DE-4792-A847-0CA13598DA6D}" dt="2024-03-11T00:24:04.936" v="895" actId="20577"/>
          <ac:spMkLst>
            <pc:docMk/>
            <pc:sldMk cId="3549415526" sldId="265"/>
            <ac:spMk id="3" creationId="{0E27C81A-2E1F-BED5-BB17-B9F9B2748A8B}"/>
          </ac:spMkLst>
        </pc:spChg>
        <pc:picChg chg="add mod">
          <ac:chgData name="Edgar Pacheco" userId="75e098e09510cec7" providerId="LiveId" clId="{FCB7CDE6-B8DE-4792-A847-0CA13598DA6D}" dt="2024-03-11T00:23:25.647" v="811" actId="1076"/>
          <ac:picMkLst>
            <pc:docMk/>
            <pc:sldMk cId="3549415526" sldId="265"/>
            <ac:picMk id="5122" creationId="{8C6E6146-2CC5-88AE-CBE8-9F804D098AAC}"/>
          </ac:picMkLst>
        </pc:picChg>
      </pc:sldChg>
      <pc:sldChg chg="addSp delSp modSp new mod">
        <pc:chgData name="Edgar Pacheco" userId="75e098e09510cec7" providerId="LiveId" clId="{FCB7CDE6-B8DE-4792-A847-0CA13598DA6D}" dt="2024-03-11T17:10:48.599" v="5706" actId="20577"/>
        <pc:sldMkLst>
          <pc:docMk/>
          <pc:sldMk cId="730499890" sldId="266"/>
        </pc:sldMkLst>
        <pc:spChg chg="del">
          <ac:chgData name="Edgar Pacheco" userId="75e098e09510cec7" providerId="LiveId" clId="{FCB7CDE6-B8DE-4792-A847-0CA13598DA6D}" dt="2024-03-11T00:24:49.398" v="899" actId="478"/>
          <ac:spMkLst>
            <pc:docMk/>
            <pc:sldMk cId="730499890" sldId="266"/>
            <ac:spMk id="2" creationId="{2E584E03-55B8-2DED-7AEF-1F602814E63C}"/>
          </ac:spMkLst>
        </pc:spChg>
        <pc:spChg chg="mod">
          <ac:chgData name="Edgar Pacheco" userId="75e098e09510cec7" providerId="LiveId" clId="{FCB7CDE6-B8DE-4792-A847-0CA13598DA6D}" dt="2024-03-11T17:10:48.599" v="5706" actId="20577"/>
          <ac:spMkLst>
            <pc:docMk/>
            <pc:sldMk cId="730499890" sldId="266"/>
            <ac:spMk id="3" creationId="{C0E9918E-A2AA-D45C-74FE-BC31BF727A96}"/>
          </ac:spMkLst>
        </pc:spChg>
        <pc:spChg chg="add mod">
          <ac:chgData name="Edgar Pacheco" userId="75e098e09510cec7" providerId="LiveId" clId="{FCB7CDE6-B8DE-4792-A847-0CA13598DA6D}" dt="2024-03-11T00:25:45.718" v="914" actId="207"/>
          <ac:spMkLst>
            <pc:docMk/>
            <pc:sldMk cId="730499890" sldId="266"/>
            <ac:spMk id="4" creationId="{D22D85E2-6326-3596-E396-6778A940511C}"/>
          </ac:spMkLst>
        </pc:spChg>
        <pc:spChg chg="add mod">
          <ac:chgData name="Edgar Pacheco" userId="75e098e09510cec7" providerId="LiveId" clId="{FCB7CDE6-B8DE-4792-A847-0CA13598DA6D}" dt="2024-03-11T00:25:51.103" v="916" actId="1076"/>
          <ac:spMkLst>
            <pc:docMk/>
            <pc:sldMk cId="730499890" sldId="266"/>
            <ac:spMk id="5" creationId="{3E8048BE-B9C2-592C-47EB-CF78A3AFD8CE}"/>
          </ac:spMkLst>
        </pc:spChg>
        <pc:spChg chg="add mod">
          <ac:chgData name="Edgar Pacheco" userId="75e098e09510cec7" providerId="LiveId" clId="{FCB7CDE6-B8DE-4792-A847-0CA13598DA6D}" dt="2024-03-11T00:26:06.138" v="922" actId="14100"/>
          <ac:spMkLst>
            <pc:docMk/>
            <pc:sldMk cId="730499890" sldId="266"/>
            <ac:spMk id="6" creationId="{D19F0AEF-2411-F389-6179-BDBC002493FD}"/>
          </ac:spMkLst>
        </pc:spChg>
        <pc:picChg chg="add mod">
          <ac:chgData name="Edgar Pacheco" userId="75e098e09510cec7" providerId="LiveId" clId="{FCB7CDE6-B8DE-4792-A847-0CA13598DA6D}" dt="2024-03-11T00:26:17.922" v="925" actId="14861"/>
          <ac:picMkLst>
            <pc:docMk/>
            <pc:sldMk cId="730499890" sldId="266"/>
            <ac:picMk id="6146" creationId="{5B407950-F82F-C10D-CDE8-15FDC0E93F7C}"/>
          </ac:picMkLst>
        </pc:picChg>
      </pc:sldChg>
      <pc:sldChg chg="addSp delSp modSp new mod">
        <pc:chgData name="Edgar Pacheco" userId="75e098e09510cec7" providerId="LiveId" clId="{FCB7CDE6-B8DE-4792-A847-0CA13598DA6D}" dt="2024-03-11T00:29:59.012" v="1163" actId="14100"/>
        <pc:sldMkLst>
          <pc:docMk/>
          <pc:sldMk cId="3001865535" sldId="267"/>
        </pc:sldMkLst>
        <pc:spChg chg="del">
          <ac:chgData name="Edgar Pacheco" userId="75e098e09510cec7" providerId="LiveId" clId="{FCB7CDE6-B8DE-4792-A847-0CA13598DA6D}" dt="2024-03-11T00:27:47.740" v="1005" actId="478"/>
          <ac:spMkLst>
            <pc:docMk/>
            <pc:sldMk cId="3001865535" sldId="267"/>
            <ac:spMk id="2" creationId="{886EFCC9-D23F-5720-64AF-BFA47471014F}"/>
          </ac:spMkLst>
        </pc:spChg>
        <pc:spChg chg="mod">
          <ac:chgData name="Edgar Pacheco" userId="75e098e09510cec7" providerId="LiveId" clId="{FCB7CDE6-B8DE-4792-A847-0CA13598DA6D}" dt="2024-03-11T00:29:20.569" v="1157" actId="20577"/>
          <ac:spMkLst>
            <pc:docMk/>
            <pc:sldMk cId="3001865535" sldId="267"/>
            <ac:spMk id="3" creationId="{CEEEF9ED-08C4-08FD-C988-A83D3C6CC518}"/>
          </ac:spMkLst>
        </pc:spChg>
        <pc:spChg chg="add mod">
          <ac:chgData name="Edgar Pacheco" userId="75e098e09510cec7" providerId="LiveId" clId="{FCB7CDE6-B8DE-4792-A847-0CA13598DA6D}" dt="2024-03-11T00:29:44.209" v="1161" actId="14100"/>
          <ac:spMkLst>
            <pc:docMk/>
            <pc:sldMk cId="3001865535" sldId="267"/>
            <ac:spMk id="4" creationId="{9BBD5C76-9165-A75F-856D-BD5CE62240C7}"/>
          </ac:spMkLst>
        </pc:spChg>
        <pc:spChg chg="add mod">
          <ac:chgData name="Edgar Pacheco" userId="75e098e09510cec7" providerId="LiveId" clId="{FCB7CDE6-B8DE-4792-A847-0CA13598DA6D}" dt="2024-03-11T00:29:59.012" v="1163" actId="14100"/>
          <ac:spMkLst>
            <pc:docMk/>
            <pc:sldMk cId="3001865535" sldId="267"/>
            <ac:spMk id="5" creationId="{3BD68D11-4798-2A21-257D-D5C2B1FE39ED}"/>
          </ac:spMkLst>
        </pc:spChg>
        <pc:picChg chg="add mod">
          <ac:chgData name="Edgar Pacheco" userId="75e098e09510cec7" providerId="LiveId" clId="{FCB7CDE6-B8DE-4792-A847-0CA13598DA6D}" dt="2024-03-11T00:28:15.782" v="1009" actId="1076"/>
          <ac:picMkLst>
            <pc:docMk/>
            <pc:sldMk cId="3001865535" sldId="267"/>
            <ac:picMk id="7170" creationId="{FD374A86-17FB-42E3-28DB-7F5766D99E6A}"/>
          </ac:picMkLst>
        </pc:picChg>
      </pc:sldChg>
      <pc:sldChg chg="addSp delSp modSp new mod setBg">
        <pc:chgData name="Edgar Pacheco" userId="75e098e09510cec7" providerId="LiveId" clId="{FCB7CDE6-B8DE-4792-A847-0CA13598DA6D}" dt="2024-03-11T00:37:13.541" v="1269" actId="1076"/>
        <pc:sldMkLst>
          <pc:docMk/>
          <pc:sldMk cId="1534964437" sldId="268"/>
        </pc:sldMkLst>
        <pc:spChg chg="mod">
          <ac:chgData name="Edgar Pacheco" userId="75e098e09510cec7" providerId="LiveId" clId="{FCB7CDE6-B8DE-4792-A847-0CA13598DA6D}" dt="2024-03-11T00:36:11.292" v="1219" actId="1076"/>
          <ac:spMkLst>
            <pc:docMk/>
            <pc:sldMk cId="1534964437" sldId="268"/>
            <ac:spMk id="2" creationId="{91003B0E-F8A8-F797-658A-319093C180E8}"/>
          </ac:spMkLst>
        </pc:spChg>
        <pc:spChg chg="del mod">
          <ac:chgData name="Edgar Pacheco" userId="75e098e09510cec7" providerId="LiveId" clId="{FCB7CDE6-B8DE-4792-A847-0CA13598DA6D}" dt="2024-03-11T00:36:04.205" v="1217" actId="478"/>
          <ac:spMkLst>
            <pc:docMk/>
            <pc:sldMk cId="1534964437" sldId="268"/>
            <ac:spMk id="3" creationId="{094E95FA-EF7B-5F9C-9856-5BE7CB86DEDF}"/>
          </ac:spMkLst>
        </pc:spChg>
        <pc:spChg chg="add mod">
          <ac:chgData name="Edgar Pacheco" userId="75e098e09510cec7" providerId="LiveId" clId="{FCB7CDE6-B8DE-4792-A847-0CA13598DA6D}" dt="2024-03-11T00:36:39.222" v="1240" actId="1076"/>
          <ac:spMkLst>
            <pc:docMk/>
            <pc:sldMk cId="1534964437" sldId="268"/>
            <ac:spMk id="4" creationId="{CEDC48AC-167D-AEA5-279C-DCF2D8A09786}"/>
          </ac:spMkLst>
        </pc:spChg>
        <pc:spChg chg="add mod">
          <ac:chgData name="Edgar Pacheco" userId="75e098e09510cec7" providerId="LiveId" clId="{FCB7CDE6-B8DE-4792-A847-0CA13598DA6D}" dt="2024-03-11T00:36:48.735" v="1251" actId="20577"/>
          <ac:spMkLst>
            <pc:docMk/>
            <pc:sldMk cId="1534964437" sldId="268"/>
            <ac:spMk id="5" creationId="{10D6ACDA-9E5F-2EC2-360B-793573A06976}"/>
          </ac:spMkLst>
        </pc:spChg>
        <pc:spChg chg="add mod">
          <ac:chgData name="Edgar Pacheco" userId="75e098e09510cec7" providerId="LiveId" clId="{FCB7CDE6-B8DE-4792-A847-0CA13598DA6D}" dt="2024-03-11T00:37:13.541" v="1269" actId="1076"/>
          <ac:spMkLst>
            <pc:docMk/>
            <pc:sldMk cId="1534964437" sldId="268"/>
            <ac:spMk id="6" creationId="{6AF8736F-049F-3E89-42AC-5AB780CF73B1}"/>
          </ac:spMkLst>
        </pc:spChg>
        <pc:spChg chg="add">
          <ac:chgData name="Edgar Pacheco" userId="75e098e09510cec7" providerId="LiveId" clId="{FCB7CDE6-B8DE-4792-A847-0CA13598DA6D}" dt="2024-03-11T00:35:58.340" v="1216" actId="26606"/>
          <ac:spMkLst>
            <pc:docMk/>
            <pc:sldMk cId="1534964437" sldId="268"/>
            <ac:spMk id="8199" creationId="{7B1AB9FE-36F5-4FD1-9850-DB5C5AD4828F}"/>
          </ac:spMkLst>
        </pc:spChg>
        <pc:spChg chg="add">
          <ac:chgData name="Edgar Pacheco" userId="75e098e09510cec7" providerId="LiveId" clId="{FCB7CDE6-B8DE-4792-A847-0CA13598DA6D}" dt="2024-03-11T00:35:58.340" v="1216" actId="26606"/>
          <ac:spMkLst>
            <pc:docMk/>
            <pc:sldMk cId="1534964437" sldId="268"/>
            <ac:spMk id="8201" creationId="{F489C2E0-4895-4B72-85EA-7EE9FAFFDC7E}"/>
          </ac:spMkLst>
        </pc:spChg>
        <pc:picChg chg="add mod ord">
          <ac:chgData name="Edgar Pacheco" userId="75e098e09510cec7" providerId="LiveId" clId="{FCB7CDE6-B8DE-4792-A847-0CA13598DA6D}" dt="2024-03-11T00:36:58.373" v="1255" actId="1076"/>
          <ac:picMkLst>
            <pc:docMk/>
            <pc:sldMk cId="1534964437" sldId="268"/>
            <ac:picMk id="8194" creationId="{49ACDB84-B86F-B2FC-8FD5-DDEA3235074C}"/>
          </ac:picMkLst>
        </pc:picChg>
        <pc:picChg chg="add">
          <ac:chgData name="Edgar Pacheco" userId="75e098e09510cec7" providerId="LiveId" clId="{FCB7CDE6-B8DE-4792-A847-0CA13598DA6D}" dt="2024-03-11T00:36:23.861" v="1236"/>
          <ac:picMkLst>
            <pc:docMk/>
            <pc:sldMk cId="1534964437" sldId="268"/>
            <ac:picMk id="8196" creationId="{A2DC44F3-4F49-C52C-35FB-FD8B9AB3F5FB}"/>
          </ac:picMkLst>
        </pc:picChg>
      </pc:sldChg>
      <pc:sldChg chg="addSp delSp modSp new mod">
        <pc:chgData name="Edgar Pacheco" userId="75e098e09510cec7" providerId="LiveId" clId="{FCB7CDE6-B8DE-4792-A847-0CA13598DA6D}" dt="2024-03-11T00:47:59.020" v="1448" actId="1076"/>
        <pc:sldMkLst>
          <pc:docMk/>
          <pc:sldMk cId="1842935395" sldId="269"/>
        </pc:sldMkLst>
        <pc:spChg chg="del">
          <ac:chgData name="Edgar Pacheco" userId="75e098e09510cec7" providerId="LiveId" clId="{FCB7CDE6-B8DE-4792-A847-0CA13598DA6D}" dt="2024-03-11T00:38:30.797" v="1273" actId="478"/>
          <ac:spMkLst>
            <pc:docMk/>
            <pc:sldMk cId="1842935395" sldId="269"/>
            <ac:spMk id="2" creationId="{79CEE2BA-2949-5157-1387-CC8E96A31A0D}"/>
          </ac:spMkLst>
        </pc:spChg>
        <pc:spChg chg="mod">
          <ac:chgData name="Edgar Pacheco" userId="75e098e09510cec7" providerId="LiveId" clId="{FCB7CDE6-B8DE-4792-A847-0CA13598DA6D}" dt="2024-03-11T00:40:12.734" v="1309" actId="20577"/>
          <ac:spMkLst>
            <pc:docMk/>
            <pc:sldMk cId="1842935395" sldId="269"/>
            <ac:spMk id="3" creationId="{4D5339E1-B0FB-817D-8B81-E1C492A6FA64}"/>
          </ac:spMkLst>
        </pc:spChg>
        <pc:spChg chg="add mod">
          <ac:chgData name="Edgar Pacheco" userId="75e098e09510cec7" providerId="LiveId" clId="{FCB7CDE6-B8DE-4792-A847-0CA13598DA6D}" dt="2024-03-11T00:47:35.701" v="1441" actId="208"/>
          <ac:spMkLst>
            <pc:docMk/>
            <pc:sldMk cId="1842935395" sldId="269"/>
            <ac:spMk id="4" creationId="{F66D9241-0F53-1256-545F-B2DFF328C7BA}"/>
          </ac:spMkLst>
        </pc:spChg>
        <pc:spChg chg="add mod">
          <ac:chgData name="Edgar Pacheco" userId="75e098e09510cec7" providerId="LiveId" clId="{FCB7CDE6-B8DE-4792-A847-0CA13598DA6D}" dt="2024-03-11T00:47:59.020" v="1448" actId="1076"/>
          <ac:spMkLst>
            <pc:docMk/>
            <pc:sldMk cId="1842935395" sldId="269"/>
            <ac:spMk id="5" creationId="{24EC97E3-9B4B-4AEB-450C-83BDA4576EC5}"/>
          </ac:spMkLst>
        </pc:spChg>
        <pc:picChg chg="add mod">
          <ac:chgData name="Edgar Pacheco" userId="75e098e09510cec7" providerId="LiveId" clId="{FCB7CDE6-B8DE-4792-A847-0CA13598DA6D}" dt="2024-03-11T00:47:43.277" v="1444" actId="14861"/>
          <ac:picMkLst>
            <pc:docMk/>
            <pc:sldMk cId="1842935395" sldId="269"/>
            <ac:picMk id="9218" creationId="{522BB3DA-92DA-29E8-54D8-F9C7A73DBD8E}"/>
          </ac:picMkLst>
        </pc:picChg>
      </pc:sldChg>
      <pc:sldChg chg="addSp delSp modSp new mod">
        <pc:chgData name="Edgar Pacheco" userId="75e098e09510cec7" providerId="LiveId" clId="{FCB7CDE6-B8DE-4792-A847-0CA13598DA6D}" dt="2024-03-11T00:47:05.088" v="1438" actId="207"/>
        <pc:sldMkLst>
          <pc:docMk/>
          <pc:sldMk cId="2551752124" sldId="270"/>
        </pc:sldMkLst>
        <pc:spChg chg="del">
          <ac:chgData name="Edgar Pacheco" userId="75e098e09510cec7" providerId="LiveId" clId="{FCB7CDE6-B8DE-4792-A847-0CA13598DA6D}" dt="2024-03-11T00:41:06.420" v="1335" actId="478"/>
          <ac:spMkLst>
            <pc:docMk/>
            <pc:sldMk cId="2551752124" sldId="270"/>
            <ac:spMk id="2" creationId="{C10352F6-44EF-089B-5D8C-244D3FE10182}"/>
          </ac:spMkLst>
        </pc:spChg>
        <pc:spChg chg="mod">
          <ac:chgData name="Edgar Pacheco" userId="75e098e09510cec7" providerId="LiveId" clId="{FCB7CDE6-B8DE-4792-A847-0CA13598DA6D}" dt="2024-03-11T00:46:50.374" v="1435" actId="1076"/>
          <ac:spMkLst>
            <pc:docMk/>
            <pc:sldMk cId="2551752124" sldId="270"/>
            <ac:spMk id="3" creationId="{A2B05CE7-6937-8ACD-04B4-4D2687AA2B23}"/>
          </ac:spMkLst>
        </pc:spChg>
        <pc:spChg chg="add del mod">
          <ac:chgData name="Edgar Pacheco" userId="75e098e09510cec7" providerId="LiveId" clId="{FCB7CDE6-B8DE-4792-A847-0CA13598DA6D}" dt="2024-03-11T00:42:03.327" v="1353" actId="478"/>
          <ac:spMkLst>
            <pc:docMk/>
            <pc:sldMk cId="2551752124" sldId="270"/>
            <ac:spMk id="4" creationId="{FCF55C3C-E831-9CD4-0EB4-F95442E5DB41}"/>
          </ac:spMkLst>
        </pc:spChg>
        <pc:spChg chg="add mod">
          <ac:chgData name="Edgar Pacheco" userId="75e098e09510cec7" providerId="LiveId" clId="{FCB7CDE6-B8DE-4792-A847-0CA13598DA6D}" dt="2024-03-11T00:42:26.678" v="1360"/>
          <ac:spMkLst>
            <pc:docMk/>
            <pc:sldMk cId="2551752124" sldId="270"/>
            <ac:spMk id="5" creationId="{D41CAD5E-0841-5159-6318-0971F3EAF72E}"/>
          </ac:spMkLst>
        </pc:spChg>
        <pc:spChg chg="add mod">
          <ac:chgData name="Edgar Pacheco" userId="75e098e09510cec7" providerId="LiveId" clId="{FCB7CDE6-B8DE-4792-A847-0CA13598DA6D}" dt="2024-03-11T00:42:33.944" v="1362" actId="1076"/>
          <ac:spMkLst>
            <pc:docMk/>
            <pc:sldMk cId="2551752124" sldId="270"/>
            <ac:spMk id="6" creationId="{B6DDEAAF-7E9A-6F8A-10CC-77C8666A4287}"/>
          </ac:spMkLst>
        </pc:spChg>
        <pc:spChg chg="add mod">
          <ac:chgData name="Edgar Pacheco" userId="75e098e09510cec7" providerId="LiveId" clId="{FCB7CDE6-B8DE-4792-A847-0CA13598DA6D}" dt="2024-03-11T00:42:49.597" v="1368" actId="14100"/>
          <ac:spMkLst>
            <pc:docMk/>
            <pc:sldMk cId="2551752124" sldId="270"/>
            <ac:spMk id="7" creationId="{AA95C364-FB5E-F7EA-8D71-64EF14495CB0}"/>
          </ac:spMkLst>
        </pc:spChg>
        <pc:spChg chg="add mod">
          <ac:chgData name="Edgar Pacheco" userId="75e098e09510cec7" providerId="LiveId" clId="{FCB7CDE6-B8DE-4792-A847-0CA13598DA6D}" dt="2024-03-11T00:47:05.088" v="1438" actId="207"/>
          <ac:spMkLst>
            <pc:docMk/>
            <pc:sldMk cId="2551752124" sldId="270"/>
            <ac:spMk id="8" creationId="{A4ADA6CE-A0AD-2919-99A4-82B6ED4C09B6}"/>
          </ac:spMkLst>
        </pc:spChg>
      </pc:sldChg>
      <pc:sldChg chg="addSp delSp modSp new mod">
        <pc:chgData name="Edgar Pacheco" userId="75e098e09510cec7" providerId="LiveId" clId="{FCB7CDE6-B8DE-4792-A847-0CA13598DA6D}" dt="2024-03-11T00:53:16.285" v="1571" actId="20577"/>
        <pc:sldMkLst>
          <pc:docMk/>
          <pc:sldMk cId="1938790275" sldId="271"/>
        </pc:sldMkLst>
        <pc:spChg chg="del">
          <ac:chgData name="Edgar Pacheco" userId="75e098e09510cec7" providerId="LiveId" clId="{FCB7CDE6-B8DE-4792-A847-0CA13598DA6D}" dt="2024-03-11T00:50:03.133" v="1452" actId="478"/>
          <ac:spMkLst>
            <pc:docMk/>
            <pc:sldMk cId="1938790275" sldId="271"/>
            <ac:spMk id="2" creationId="{2B409344-AEA3-67D2-1792-CF4D09B88E36}"/>
          </ac:spMkLst>
        </pc:spChg>
        <pc:spChg chg="mod">
          <ac:chgData name="Edgar Pacheco" userId="75e098e09510cec7" providerId="LiveId" clId="{FCB7CDE6-B8DE-4792-A847-0CA13598DA6D}" dt="2024-03-11T00:53:16.285" v="1571" actId="20577"/>
          <ac:spMkLst>
            <pc:docMk/>
            <pc:sldMk cId="1938790275" sldId="271"/>
            <ac:spMk id="3" creationId="{312898F2-5A71-D2AA-05B9-4754B5901C28}"/>
          </ac:spMkLst>
        </pc:spChg>
        <pc:spChg chg="add mod">
          <ac:chgData name="Edgar Pacheco" userId="75e098e09510cec7" providerId="LiveId" clId="{FCB7CDE6-B8DE-4792-A847-0CA13598DA6D}" dt="2024-03-11T00:51:00.726" v="1464" actId="207"/>
          <ac:spMkLst>
            <pc:docMk/>
            <pc:sldMk cId="1938790275" sldId="271"/>
            <ac:spMk id="4" creationId="{A012F62A-E0AC-5F60-58BD-88530DE827CD}"/>
          </ac:spMkLst>
        </pc:spChg>
        <pc:spChg chg="add mod">
          <ac:chgData name="Edgar Pacheco" userId="75e098e09510cec7" providerId="LiveId" clId="{FCB7CDE6-B8DE-4792-A847-0CA13598DA6D}" dt="2024-03-11T00:51:06.503" v="1466" actId="1076"/>
          <ac:spMkLst>
            <pc:docMk/>
            <pc:sldMk cId="1938790275" sldId="271"/>
            <ac:spMk id="5" creationId="{C40480D8-98B6-4FE9-55A5-93DC497FC49F}"/>
          </ac:spMkLst>
        </pc:spChg>
        <pc:spChg chg="add mod">
          <ac:chgData name="Edgar Pacheco" userId="75e098e09510cec7" providerId="LiveId" clId="{FCB7CDE6-B8DE-4792-A847-0CA13598DA6D}" dt="2024-03-11T00:51:15.566" v="1471" actId="14100"/>
          <ac:spMkLst>
            <pc:docMk/>
            <pc:sldMk cId="1938790275" sldId="271"/>
            <ac:spMk id="6" creationId="{521555A3-9B7A-8414-D666-A0CCF9BE2BC4}"/>
          </ac:spMkLst>
        </pc:spChg>
        <pc:spChg chg="add mod">
          <ac:chgData name="Edgar Pacheco" userId="75e098e09510cec7" providerId="LiveId" clId="{FCB7CDE6-B8DE-4792-A847-0CA13598DA6D}" dt="2024-03-11T00:51:31.210" v="1478" actId="1076"/>
          <ac:spMkLst>
            <pc:docMk/>
            <pc:sldMk cId="1938790275" sldId="271"/>
            <ac:spMk id="7" creationId="{EAC09881-4CFB-05AD-300F-1A5368FB8474}"/>
          </ac:spMkLst>
        </pc:spChg>
        <pc:spChg chg="add mod">
          <ac:chgData name="Edgar Pacheco" userId="75e098e09510cec7" providerId="LiveId" clId="{FCB7CDE6-B8DE-4792-A847-0CA13598DA6D}" dt="2024-03-11T00:51:33.704" v="1479" actId="1076"/>
          <ac:spMkLst>
            <pc:docMk/>
            <pc:sldMk cId="1938790275" sldId="271"/>
            <ac:spMk id="8" creationId="{D3782784-6842-CC28-5278-D507F2091DC5}"/>
          </ac:spMkLst>
        </pc:spChg>
        <pc:spChg chg="add mod">
          <ac:chgData name="Edgar Pacheco" userId="75e098e09510cec7" providerId="LiveId" clId="{FCB7CDE6-B8DE-4792-A847-0CA13598DA6D}" dt="2024-03-11T00:51:37.821" v="1481" actId="1076"/>
          <ac:spMkLst>
            <pc:docMk/>
            <pc:sldMk cId="1938790275" sldId="271"/>
            <ac:spMk id="9" creationId="{FCA2B4E2-A7DA-EC99-6F1D-13D53D901EE4}"/>
          </ac:spMkLst>
        </pc:spChg>
        <pc:spChg chg="add mod">
          <ac:chgData name="Edgar Pacheco" userId="75e098e09510cec7" providerId="LiveId" clId="{FCB7CDE6-B8DE-4792-A847-0CA13598DA6D}" dt="2024-03-11T00:52:41.558" v="1501" actId="14100"/>
          <ac:spMkLst>
            <pc:docMk/>
            <pc:sldMk cId="1938790275" sldId="271"/>
            <ac:spMk id="10" creationId="{0617F84E-2F04-704B-DCF3-BCA5921709DA}"/>
          </ac:spMkLst>
        </pc:spChg>
        <pc:picChg chg="add mod">
          <ac:chgData name="Edgar Pacheco" userId="75e098e09510cec7" providerId="LiveId" clId="{FCB7CDE6-B8DE-4792-A847-0CA13598DA6D}" dt="2024-03-11T00:52:06.120" v="1487" actId="732"/>
          <ac:picMkLst>
            <pc:docMk/>
            <pc:sldMk cId="1938790275" sldId="271"/>
            <ac:picMk id="10242" creationId="{B4028825-4521-6EA8-477F-0818E70C2772}"/>
          </ac:picMkLst>
        </pc:picChg>
      </pc:sldChg>
      <pc:sldChg chg="addSp delSp modSp new mod">
        <pc:chgData name="Edgar Pacheco" userId="75e098e09510cec7" providerId="LiveId" clId="{FCB7CDE6-B8DE-4792-A847-0CA13598DA6D}" dt="2024-03-11T00:56:34.885" v="1609" actId="1076"/>
        <pc:sldMkLst>
          <pc:docMk/>
          <pc:sldMk cId="4060240768" sldId="272"/>
        </pc:sldMkLst>
        <pc:spChg chg="del">
          <ac:chgData name="Edgar Pacheco" userId="75e098e09510cec7" providerId="LiveId" clId="{FCB7CDE6-B8DE-4792-A847-0CA13598DA6D}" dt="2024-03-11T00:54:00.742" v="1575" actId="478"/>
          <ac:spMkLst>
            <pc:docMk/>
            <pc:sldMk cId="4060240768" sldId="272"/>
            <ac:spMk id="2" creationId="{9FF1D89D-959A-1AE7-9D9B-F107A3442CF5}"/>
          </ac:spMkLst>
        </pc:spChg>
        <pc:spChg chg="mod">
          <ac:chgData name="Edgar Pacheco" userId="75e098e09510cec7" providerId="LiveId" clId="{FCB7CDE6-B8DE-4792-A847-0CA13598DA6D}" dt="2024-03-11T00:56:34.885" v="1609" actId="1076"/>
          <ac:spMkLst>
            <pc:docMk/>
            <pc:sldMk cId="4060240768" sldId="272"/>
            <ac:spMk id="3" creationId="{3B7158AC-BA0B-69FE-13D2-092F56DE5AAE}"/>
          </ac:spMkLst>
        </pc:spChg>
        <pc:picChg chg="add mod">
          <ac:chgData name="Edgar Pacheco" userId="75e098e09510cec7" providerId="LiveId" clId="{FCB7CDE6-B8DE-4792-A847-0CA13598DA6D}" dt="2024-03-11T00:56:26.468" v="1608" actId="1076"/>
          <ac:picMkLst>
            <pc:docMk/>
            <pc:sldMk cId="4060240768" sldId="272"/>
            <ac:picMk id="11266" creationId="{834053D3-6255-7F74-FBAF-FD76765CFCD1}"/>
          </ac:picMkLst>
        </pc:picChg>
      </pc:sldChg>
      <pc:sldChg chg="addSp delSp modSp new mod">
        <pc:chgData name="Edgar Pacheco" userId="75e098e09510cec7" providerId="LiveId" clId="{FCB7CDE6-B8DE-4792-A847-0CA13598DA6D}" dt="2024-03-11T01:00:58.497" v="1729" actId="33524"/>
        <pc:sldMkLst>
          <pc:docMk/>
          <pc:sldMk cId="1027019867" sldId="273"/>
        </pc:sldMkLst>
        <pc:spChg chg="del">
          <ac:chgData name="Edgar Pacheco" userId="75e098e09510cec7" providerId="LiveId" clId="{FCB7CDE6-B8DE-4792-A847-0CA13598DA6D}" dt="2024-03-11T00:57:07.529" v="1613" actId="478"/>
          <ac:spMkLst>
            <pc:docMk/>
            <pc:sldMk cId="1027019867" sldId="273"/>
            <ac:spMk id="2" creationId="{E1F4BDE4-6132-903C-308E-B08DF7F096E0}"/>
          </ac:spMkLst>
        </pc:spChg>
        <pc:spChg chg="mod">
          <ac:chgData name="Edgar Pacheco" userId="75e098e09510cec7" providerId="LiveId" clId="{FCB7CDE6-B8DE-4792-A847-0CA13598DA6D}" dt="2024-03-11T01:00:58.497" v="1729" actId="33524"/>
          <ac:spMkLst>
            <pc:docMk/>
            <pc:sldMk cId="1027019867" sldId="273"/>
            <ac:spMk id="3" creationId="{88D69957-96D0-89FE-C4B3-9A1C61B0B18A}"/>
          </ac:spMkLst>
        </pc:spChg>
        <pc:spChg chg="add">
          <ac:chgData name="Edgar Pacheco" userId="75e098e09510cec7" providerId="LiveId" clId="{FCB7CDE6-B8DE-4792-A847-0CA13598DA6D}" dt="2024-03-11T00:57:49.182" v="1620"/>
          <ac:spMkLst>
            <pc:docMk/>
            <pc:sldMk cId="1027019867" sldId="273"/>
            <ac:spMk id="4" creationId="{D1F2828B-9499-72C8-4D0F-36B493174FAD}"/>
          </ac:spMkLst>
        </pc:spChg>
        <pc:spChg chg="add mod ord">
          <ac:chgData name="Edgar Pacheco" userId="75e098e09510cec7" providerId="LiveId" clId="{FCB7CDE6-B8DE-4792-A847-0CA13598DA6D}" dt="2024-03-11T00:58:45.651" v="1641" actId="171"/>
          <ac:spMkLst>
            <pc:docMk/>
            <pc:sldMk cId="1027019867" sldId="273"/>
            <ac:spMk id="7" creationId="{A0BE1335-13D1-45D1-BD18-085B20EA1DC3}"/>
          </ac:spMkLst>
        </pc:spChg>
        <pc:spChg chg="add mod">
          <ac:chgData name="Edgar Pacheco" userId="75e098e09510cec7" providerId="LiveId" clId="{FCB7CDE6-B8DE-4792-A847-0CA13598DA6D}" dt="2024-03-11T00:59:12.315" v="1647" actId="14100"/>
          <ac:spMkLst>
            <pc:docMk/>
            <pc:sldMk cId="1027019867" sldId="273"/>
            <ac:spMk id="8" creationId="{686128F6-9E09-923A-D440-EDD92A930002}"/>
          </ac:spMkLst>
        </pc:spChg>
        <pc:picChg chg="add mod">
          <ac:chgData name="Edgar Pacheco" userId="75e098e09510cec7" providerId="LiveId" clId="{FCB7CDE6-B8DE-4792-A847-0CA13598DA6D}" dt="2024-03-11T00:59:16.449" v="1648" actId="1076"/>
          <ac:picMkLst>
            <pc:docMk/>
            <pc:sldMk cId="1027019867" sldId="273"/>
            <ac:picMk id="6" creationId="{719F39BC-AF34-10B4-2BF6-798E43286F3D}"/>
          </ac:picMkLst>
        </pc:picChg>
      </pc:sldChg>
      <pc:sldChg chg="addSp delSp modSp new mod">
        <pc:chgData name="Edgar Pacheco" userId="75e098e09510cec7" providerId="LiveId" clId="{FCB7CDE6-B8DE-4792-A847-0CA13598DA6D}" dt="2024-03-11T01:08:03.489" v="2064" actId="1076"/>
        <pc:sldMkLst>
          <pc:docMk/>
          <pc:sldMk cId="2779505137" sldId="274"/>
        </pc:sldMkLst>
        <pc:spChg chg="del">
          <ac:chgData name="Edgar Pacheco" userId="75e098e09510cec7" providerId="LiveId" clId="{FCB7CDE6-B8DE-4792-A847-0CA13598DA6D}" dt="2024-03-11T01:02:39.907" v="1926" actId="478"/>
          <ac:spMkLst>
            <pc:docMk/>
            <pc:sldMk cId="2779505137" sldId="274"/>
            <ac:spMk id="2" creationId="{C293139B-BE4D-F89F-B6FF-FC557AFF50EC}"/>
          </ac:spMkLst>
        </pc:spChg>
        <pc:spChg chg="del mod">
          <ac:chgData name="Edgar Pacheco" userId="75e098e09510cec7" providerId="LiveId" clId="{FCB7CDE6-B8DE-4792-A847-0CA13598DA6D}" dt="2024-03-11T01:04:25.601" v="1951" actId="478"/>
          <ac:spMkLst>
            <pc:docMk/>
            <pc:sldMk cId="2779505137" sldId="274"/>
            <ac:spMk id="3" creationId="{7A0BFD3B-1F45-3190-79E1-1D9C144E56F4}"/>
          </ac:spMkLst>
        </pc:spChg>
        <pc:spChg chg="add mod">
          <ac:chgData name="Edgar Pacheco" userId="75e098e09510cec7" providerId="LiveId" clId="{FCB7CDE6-B8DE-4792-A847-0CA13598DA6D}" dt="2024-03-11T01:08:03.489" v="2064" actId="1076"/>
          <ac:spMkLst>
            <pc:docMk/>
            <pc:sldMk cId="2779505137" sldId="274"/>
            <ac:spMk id="5" creationId="{987FB88A-D581-795C-1698-253C2095649D}"/>
          </ac:spMkLst>
        </pc:spChg>
        <pc:spChg chg="add del mod">
          <ac:chgData name="Edgar Pacheco" userId="75e098e09510cec7" providerId="LiveId" clId="{FCB7CDE6-B8DE-4792-A847-0CA13598DA6D}" dt="2024-03-11T01:04:26.991" v="1952" actId="478"/>
          <ac:spMkLst>
            <pc:docMk/>
            <pc:sldMk cId="2779505137" sldId="274"/>
            <ac:spMk id="7" creationId="{4B52AF13-F2D9-351B-B97A-491C93825E0E}"/>
          </ac:spMkLst>
        </pc:spChg>
        <pc:spChg chg="add mod ord">
          <ac:chgData name="Edgar Pacheco" userId="75e098e09510cec7" providerId="LiveId" clId="{FCB7CDE6-B8DE-4792-A847-0CA13598DA6D}" dt="2024-03-11T01:06:12.163" v="1978" actId="2085"/>
          <ac:spMkLst>
            <pc:docMk/>
            <pc:sldMk cId="2779505137" sldId="274"/>
            <ac:spMk id="8" creationId="{23BE629E-B7D8-D1B2-2C8C-7D7A8596B1BF}"/>
          </ac:spMkLst>
        </pc:spChg>
        <pc:spChg chg="add mod">
          <ac:chgData name="Edgar Pacheco" userId="75e098e09510cec7" providerId="LiveId" clId="{FCB7CDE6-B8DE-4792-A847-0CA13598DA6D}" dt="2024-03-11T01:06:06.268" v="1977" actId="2085"/>
          <ac:spMkLst>
            <pc:docMk/>
            <pc:sldMk cId="2779505137" sldId="274"/>
            <ac:spMk id="9" creationId="{9EC16B11-7090-8776-314D-DE86CCBDEC25}"/>
          </ac:spMkLst>
        </pc:spChg>
        <pc:spChg chg="add mod">
          <ac:chgData name="Edgar Pacheco" userId="75e098e09510cec7" providerId="LiveId" clId="{FCB7CDE6-B8DE-4792-A847-0CA13598DA6D}" dt="2024-03-11T01:06:19.323" v="1981" actId="14100"/>
          <ac:spMkLst>
            <pc:docMk/>
            <pc:sldMk cId="2779505137" sldId="274"/>
            <ac:spMk id="10" creationId="{B3A03A8D-612B-1039-669B-2453AAC77949}"/>
          </ac:spMkLst>
        </pc:spChg>
        <pc:spChg chg="add mod">
          <ac:chgData name="Edgar Pacheco" userId="75e098e09510cec7" providerId="LiveId" clId="{FCB7CDE6-B8DE-4792-A847-0CA13598DA6D}" dt="2024-03-11T01:06:29.407" v="1986" actId="1076"/>
          <ac:spMkLst>
            <pc:docMk/>
            <pc:sldMk cId="2779505137" sldId="274"/>
            <ac:spMk id="11" creationId="{9E599A3C-E121-70FF-7142-1DEF14F81C2D}"/>
          </ac:spMkLst>
        </pc:spChg>
        <pc:spChg chg="add mod">
          <ac:chgData name="Edgar Pacheco" userId="75e098e09510cec7" providerId="LiveId" clId="{FCB7CDE6-B8DE-4792-A847-0CA13598DA6D}" dt="2024-03-11T01:06:34.236" v="1988" actId="1076"/>
          <ac:spMkLst>
            <pc:docMk/>
            <pc:sldMk cId="2779505137" sldId="274"/>
            <ac:spMk id="12" creationId="{44FC8C5B-EBF9-32F5-F9F2-5C6D4772E134}"/>
          </ac:spMkLst>
        </pc:spChg>
      </pc:sldChg>
      <pc:sldChg chg="addSp delSp modSp new mod">
        <pc:chgData name="Edgar Pacheco" userId="75e098e09510cec7" providerId="LiveId" clId="{FCB7CDE6-B8DE-4792-A847-0CA13598DA6D}" dt="2024-03-11T01:10:35.540" v="2146" actId="20577"/>
        <pc:sldMkLst>
          <pc:docMk/>
          <pc:sldMk cId="2864072349" sldId="275"/>
        </pc:sldMkLst>
        <pc:spChg chg="del">
          <ac:chgData name="Edgar Pacheco" userId="75e098e09510cec7" providerId="LiveId" clId="{FCB7CDE6-B8DE-4792-A847-0CA13598DA6D}" dt="2024-03-11T01:08:54.517" v="2068" actId="478"/>
          <ac:spMkLst>
            <pc:docMk/>
            <pc:sldMk cId="2864072349" sldId="275"/>
            <ac:spMk id="2" creationId="{33DD8CF4-53EE-FF3B-6379-A7CBD83D041F}"/>
          </ac:spMkLst>
        </pc:spChg>
        <pc:spChg chg="mod">
          <ac:chgData name="Edgar Pacheco" userId="75e098e09510cec7" providerId="LiveId" clId="{FCB7CDE6-B8DE-4792-A847-0CA13598DA6D}" dt="2024-03-11T01:10:35.540" v="2146" actId="20577"/>
          <ac:spMkLst>
            <pc:docMk/>
            <pc:sldMk cId="2864072349" sldId="275"/>
            <ac:spMk id="3" creationId="{7509CF6C-3AA7-1769-150F-938F6A4F950D}"/>
          </ac:spMkLst>
        </pc:spChg>
        <pc:spChg chg="add ord">
          <ac:chgData name="Edgar Pacheco" userId="75e098e09510cec7" providerId="LiveId" clId="{FCB7CDE6-B8DE-4792-A847-0CA13598DA6D}" dt="2024-03-11T01:10:11.368" v="2117" actId="171"/>
          <ac:spMkLst>
            <pc:docMk/>
            <pc:sldMk cId="2864072349" sldId="275"/>
            <ac:spMk id="4" creationId="{2A1B4339-3E46-E6C8-7436-C94A4B380164}"/>
          </ac:spMkLst>
        </pc:spChg>
      </pc:sldChg>
      <pc:sldChg chg="addSp delSp modSp new mod">
        <pc:chgData name="Edgar Pacheco" userId="75e098e09510cec7" providerId="LiveId" clId="{FCB7CDE6-B8DE-4792-A847-0CA13598DA6D}" dt="2024-03-11T01:18:20.654" v="2410" actId="20577"/>
        <pc:sldMkLst>
          <pc:docMk/>
          <pc:sldMk cId="3285696580" sldId="276"/>
        </pc:sldMkLst>
        <pc:spChg chg="mod">
          <ac:chgData name="Edgar Pacheco" userId="75e098e09510cec7" providerId="LiveId" clId="{FCB7CDE6-B8DE-4792-A847-0CA13598DA6D}" dt="2024-03-11T01:11:04.603" v="2191" actId="1076"/>
          <ac:spMkLst>
            <pc:docMk/>
            <pc:sldMk cId="3285696580" sldId="276"/>
            <ac:spMk id="2" creationId="{0E5866BD-DF2D-380F-1F68-5295D56A6F5F}"/>
          </ac:spMkLst>
        </pc:spChg>
        <pc:spChg chg="mod">
          <ac:chgData name="Edgar Pacheco" userId="75e098e09510cec7" providerId="LiveId" clId="{FCB7CDE6-B8DE-4792-A847-0CA13598DA6D}" dt="2024-03-11T01:18:20.654" v="2410" actId="20577"/>
          <ac:spMkLst>
            <pc:docMk/>
            <pc:sldMk cId="3285696580" sldId="276"/>
            <ac:spMk id="3" creationId="{3D3DE10E-9677-9B0E-3C76-BB91975E8326}"/>
          </ac:spMkLst>
        </pc:spChg>
        <pc:spChg chg="add mod ord">
          <ac:chgData name="Edgar Pacheco" userId="75e098e09510cec7" providerId="LiveId" clId="{FCB7CDE6-B8DE-4792-A847-0CA13598DA6D}" dt="2024-03-11T01:17:23.552" v="2400" actId="171"/>
          <ac:spMkLst>
            <pc:docMk/>
            <pc:sldMk cId="3285696580" sldId="276"/>
            <ac:spMk id="8" creationId="{45191C56-252D-DC6F-EC52-FE08DA899A8B}"/>
          </ac:spMkLst>
        </pc:spChg>
        <pc:picChg chg="add mod">
          <ac:chgData name="Edgar Pacheco" userId="75e098e09510cec7" providerId="LiveId" clId="{FCB7CDE6-B8DE-4792-A847-0CA13598DA6D}" dt="2024-03-11T01:12:23.914" v="2198" actId="1076"/>
          <ac:picMkLst>
            <pc:docMk/>
            <pc:sldMk cId="3285696580" sldId="276"/>
            <ac:picMk id="5" creationId="{3C674FDB-3A92-9BC2-11A0-94B253E9B6CE}"/>
          </ac:picMkLst>
        </pc:picChg>
        <pc:picChg chg="add mod modCrop">
          <ac:chgData name="Edgar Pacheco" userId="75e098e09510cec7" providerId="LiveId" clId="{FCB7CDE6-B8DE-4792-A847-0CA13598DA6D}" dt="2024-03-11T01:13:30.878" v="2201" actId="732"/>
          <ac:picMkLst>
            <pc:docMk/>
            <pc:sldMk cId="3285696580" sldId="276"/>
            <ac:picMk id="7" creationId="{D4D0F7C5-EBDD-6522-859E-D1BD7DB83C48}"/>
          </ac:picMkLst>
        </pc:picChg>
        <pc:picChg chg="add del">
          <ac:chgData name="Edgar Pacheco" userId="75e098e09510cec7" providerId="LiveId" clId="{FCB7CDE6-B8DE-4792-A847-0CA13598DA6D}" dt="2024-03-11T01:12:07.357" v="2193" actId="478"/>
          <ac:picMkLst>
            <pc:docMk/>
            <pc:sldMk cId="3285696580" sldId="276"/>
            <ac:picMk id="13314" creationId="{512D79A1-08F2-B291-B7B2-1A95D4AD3DC7}"/>
          </ac:picMkLst>
        </pc:picChg>
      </pc:sldChg>
      <pc:sldChg chg="modSp add mod">
        <pc:chgData name="Edgar Pacheco" userId="75e098e09510cec7" providerId="LiveId" clId="{FCB7CDE6-B8DE-4792-A847-0CA13598DA6D}" dt="2024-03-11T01:20:21.346" v="2471" actId="14100"/>
        <pc:sldMkLst>
          <pc:docMk/>
          <pc:sldMk cId="1552022542" sldId="277"/>
        </pc:sldMkLst>
        <pc:spChg chg="mod">
          <ac:chgData name="Edgar Pacheco" userId="75e098e09510cec7" providerId="LiveId" clId="{FCB7CDE6-B8DE-4792-A847-0CA13598DA6D}" dt="2024-03-11T01:20:21.346" v="2471" actId="14100"/>
          <ac:spMkLst>
            <pc:docMk/>
            <pc:sldMk cId="1552022542" sldId="277"/>
            <ac:spMk id="3" creationId="{3D3DE10E-9677-9B0E-3C76-BB91975E8326}"/>
          </ac:spMkLst>
        </pc:spChg>
      </pc:sldChg>
      <pc:sldChg chg="modSp add mod">
        <pc:chgData name="Edgar Pacheco" userId="75e098e09510cec7" providerId="LiveId" clId="{FCB7CDE6-B8DE-4792-A847-0CA13598DA6D}" dt="2024-03-11T01:24:14.053" v="2656" actId="27636"/>
        <pc:sldMkLst>
          <pc:docMk/>
          <pc:sldMk cId="52169570" sldId="278"/>
        </pc:sldMkLst>
        <pc:spChg chg="mod">
          <ac:chgData name="Edgar Pacheco" userId="75e098e09510cec7" providerId="LiveId" clId="{FCB7CDE6-B8DE-4792-A847-0CA13598DA6D}" dt="2024-03-11T01:24:14.053" v="2656" actId="27636"/>
          <ac:spMkLst>
            <pc:docMk/>
            <pc:sldMk cId="52169570" sldId="278"/>
            <ac:spMk id="3" creationId="{3D3DE10E-9677-9B0E-3C76-BB91975E8326}"/>
          </ac:spMkLst>
        </pc:spChg>
      </pc:sldChg>
      <pc:sldChg chg="modSp add mod">
        <pc:chgData name="Edgar Pacheco" userId="75e098e09510cec7" providerId="LiveId" clId="{FCB7CDE6-B8DE-4792-A847-0CA13598DA6D}" dt="2024-03-11T01:26:26.473" v="2718" actId="20577"/>
        <pc:sldMkLst>
          <pc:docMk/>
          <pc:sldMk cId="874754346" sldId="279"/>
        </pc:sldMkLst>
        <pc:spChg chg="mod">
          <ac:chgData name="Edgar Pacheco" userId="75e098e09510cec7" providerId="LiveId" clId="{FCB7CDE6-B8DE-4792-A847-0CA13598DA6D}" dt="2024-03-11T01:26:26.473" v="2718" actId="20577"/>
          <ac:spMkLst>
            <pc:docMk/>
            <pc:sldMk cId="874754346" sldId="279"/>
            <ac:spMk id="3" creationId="{3D3DE10E-9677-9B0E-3C76-BB91975E8326}"/>
          </ac:spMkLst>
        </pc:spChg>
      </pc:sldChg>
      <pc:sldChg chg="addSp modSp new mod">
        <pc:chgData name="Edgar Pacheco" userId="75e098e09510cec7" providerId="LiveId" clId="{FCB7CDE6-B8DE-4792-A847-0CA13598DA6D}" dt="2024-03-11T01:34:47.003" v="2950"/>
        <pc:sldMkLst>
          <pc:docMk/>
          <pc:sldMk cId="463220453" sldId="280"/>
        </pc:sldMkLst>
        <pc:spChg chg="mod">
          <ac:chgData name="Edgar Pacheco" userId="75e098e09510cec7" providerId="LiveId" clId="{FCB7CDE6-B8DE-4792-A847-0CA13598DA6D}" dt="2024-03-11T01:29:54.405" v="2791" actId="1076"/>
          <ac:spMkLst>
            <pc:docMk/>
            <pc:sldMk cId="463220453" sldId="280"/>
            <ac:spMk id="2" creationId="{4C03E5C4-27D3-6C4C-243C-03DB2F9BE9EE}"/>
          </ac:spMkLst>
        </pc:spChg>
        <pc:spChg chg="mod">
          <ac:chgData name="Edgar Pacheco" userId="75e098e09510cec7" providerId="LiveId" clId="{FCB7CDE6-B8DE-4792-A847-0CA13598DA6D}" dt="2024-03-11T01:34:47.003" v="2950"/>
          <ac:spMkLst>
            <pc:docMk/>
            <pc:sldMk cId="463220453" sldId="280"/>
            <ac:spMk id="3" creationId="{2103D7F3-EF5E-9562-0CF0-B84765D83AA9}"/>
          </ac:spMkLst>
        </pc:spChg>
        <pc:spChg chg="add mod">
          <ac:chgData name="Edgar Pacheco" userId="75e098e09510cec7" providerId="LiveId" clId="{FCB7CDE6-B8DE-4792-A847-0CA13598DA6D}" dt="2024-03-11T01:34:17.344" v="2945" actId="207"/>
          <ac:spMkLst>
            <pc:docMk/>
            <pc:sldMk cId="463220453" sldId="280"/>
            <ac:spMk id="4" creationId="{DA305343-C80F-73D3-9D11-711295731809}"/>
          </ac:spMkLst>
        </pc:spChg>
        <pc:picChg chg="add mod">
          <ac:chgData name="Edgar Pacheco" userId="75e098e09510cec7" providerId="LiveId" clId="{FCB7CDE6-B8DE-4792-A847-0CA13598DA6D}" dt="2024-03-11T01:31:25.618" v="2802" actId="1076"/>
          <ac:picMkLst>
            <pc:docMk/>
            <pc:sldMk cId="463220453" sldId="280"/>
            <ac:picMk id="14338" creationId="{AF3AAB58-696C-A6FE-DD66-85ABC2E840EC}"/>
          </ac:picMkLst>
        </pc:picChg>
      </pc:sldChg>
      <pc:sldChg chg="addSp delSp modSp new mod">
        <pc:chgData name="Edgar Pacheco" userId="75e098e09510cec7" providerId="LiveId" clId="{FCB7CDE6-B8DE-4792-A847-0CA13598DA6D}" dt="2024-03-11T01:37:38.100" v="3012" actId="20577"/>
        <pc:sldMkLst>
          <pc:docMk/>
          <pc:sldMk cId="3040722853" sldId="281"/>
        </pc:sldMkLst>
        <pc:spChg chg="del">
          <ac:chgData name="Edgar Pacheco" userId="75e098e09510cec7" providerId="LiveId" clId="{FCB7CDE6-B8DE-4792-A847-0CA13598DA6D}" dt="2024-03-11T01:35:56.757" v="2966" actId="478"/>
          <ac:spMkLst>
            <pc:docMk/>
            <pc:sldMk cId="3040722853" sldId="281"/>
            <ac:spMk id="2" creationId="{47D01D87-00E5-1204-D330-7ED0CCB50DFE}"/>
          </ac:spMkLst>
        </pc:spChg>
        <pc:spChg chg="mod">
          <ac:chgData name="Edgar Pacheco" userId="75e098e09510cec7" providerId="LiveId" clId="{FCB7CDE6-B8DE-4792-A847-0CA13598DA6D}" dt="2024-03-11T01:37:38.100" v="3012" actId="20577"/>
          <ac:spMkLst>
            <pc:docMk/>
            <pc:sldMk cId="3040722853" sldId="281"/>
            <ac:spMk id="3" creationId="{9CDA38C1-CE67-8D75-8C6A-7C2F78807D25}"/>
          </ac:spMkLst>
        </pc:spChg>
        <pc:picChg chg="add mod">
          <ac:chgData name="Edgar Pacheco" userId="75e098e09510cec7" providerId="LiveId" clId="{FCB7CDE6-B8DE-4792-A847-0CA13598DA6D}" dt="2024-03-11T01:36:51.652" v="2977" actId="1076"/>
          <ac:picMkLst>
            <pc:docMk/>
            <pc:sldMk cId="3040722853" sldId="281"/>
            <ac:picMk id="15362" creationId="{17B8EC5F-C3B6-B928-9E09-B7D39604E9E5}"/>
          </ac:picMkLst>
        </pc:picChg>
      </pc:sldChg>
      <pc:sldChg chg="addSp delSp modSp new mod">
        <pc:chgData name="Edgar Pacheco" userId="75e098e09510cec7" providerId="LiveId" clId="{FCB7CDE6-B8DE-4792-A847-0CA13598DA6D}" dt="2024-03-11T01:47:03.173" v="3241" actId="207"/>
        <pc:sldMkLst>
          <pc:docMk/>
          <pc:sldMk cId="1247537391" sldId="282"/>
        </pc:sldMkLst>
        <pc:spChg chg="del">
          <ac:chgData name="Edgar Pacheco" userId="75e098e09510cec7" providerId="LiveId" clId="{FCB7CDE6-B8DE-4792-A847-0CA13598DA6D}" dt="2024-03-11T01:38:48.174" v="3019" actId="478"/>
          <ac:spMkLst>
            <pc:docMk/>
            <pc:sldMk cId="1247537391" sldId="282"/>
            <ac:spMk id="2" creationId="{DBAFC34F-6A2E-A603-6456-4F520EBDAE35}"/>
          </ac:spMkLst>
        </pc:spChg>
        <pc:spChg chg="mod">
          <ac:chgData name="Edgar Pacheco" userId="75e098e09510cec7" providerId="LiveId" clId="{FCB7CDE6-B8DE-4792-A847-0CA13598DA6D}" dt="2024-03-11T01:43:14.762" v="3098" actId="1076"/>
          <ac:spMkLst>
            <pc:docMk/>
            <pc:sldMk cId="1247537391" sldId="282"/>
            <ac:spMk id="3" creationId="{B60B54EC-86DE-788F-5AA1-676A3C879F56}"/>
          </ac:spMkLst>
        </pc:spChg>
        <pc:spChg chg="add mod">
          <ac:chgData name="Edgar Pacheco" userId="75e098e09510cec7" providerId="LiveId" clId="{FCB7CDE6-B8DE-4792-A847-0CA13598DA6D}" dt="2024-03-11T01:45:06.624" v="3115" actId="113"/>
          <ac:spMkLst>
            <pc:docMk/>
            <pc:sldMk cId="1247537391" sldId="282"/>
            <ac:spMk id="5" creationId="{B20E8CC6-3F26-6441-1E23-8F8EACF99499}"/>
          </ac:spMkLst>
        </pc:spChg>
        <pc:spChg chg="add del mod">
          <ac:chgData name="Edgar Pacheco" userId="75e098e09510cec7" providerId="LiveId" clId="{FCB7CDE6-B8DE-4792-A847-0CA13598DA6D}" dt="2024-03-11T01:40:48.247" v="3048" actId="478"/>
          <ac:spMkLst>
            <pc:docMk/>
            <pc:sldMk cId="1247537391" sldId="282"/>
            <ac:spMk id="7" creationId="{F8491D39-EC02-69C6-883A-21FEED4A5180}"/>
          </ac:spMkLst>
        </pc:spChg>
        <pc:spChg chg="add mod">
          <ac:chgData name="Edgar Pacheco" userId="75e098e09510cec7" providerId="LiveId" clId="{FCB7CDE6-B8DE-4792-A847-0CA13598DA6D}" dt="2024-03-11T01:46:37.098" v="3237" actId="20577"/>
          <ac:spMkLst>
            <pc:docMk/>
            <pc:sldMk cId="1247537391" sldId="282"/>
            <ac:spMk id="9" creationId="{65F1566C-547C-9F87-BAF2-6355B6C43549}"/>
          </ac:spMkLst>
        </pc:spChg>
        <pc:spChg chg="add mod">
          <ac:chgData name="Edgar Pacheco" userId="75e098e09510cec7" providerId="LiveId" clId="{FCB7CDE6-B8DE-4792-A847-0CA13598DA6D}" dt="2024-03-11T01:43:03.547" v="3097" actId="14100"/>
          <ac:spMkLst>
            <pc:docMk/>
            <pc:sldMk cId="1247537391" sldId="282"/>
            <ac:spMk id="10" creationId="{7B07A445-17D2-163B-1DED-48DE712365EA}"/>
          </ac:spMkLst>
        </pc:spChg>
        <pc:spChg chg="add mod">
          <ac:chgData name="Edgar Pacheco" userId="75e098e09510cec7" providerId="LiveId" clId="{FCB7CDE6-B8DE-4792-A847-0CA13598DA6D}" dt="2024-03-11T01:45:02.040" v="3114" actId="1076"/>
          <ac:spMkLst>
            <pc:docMk/>
            <pc:sldMk cId="1247537391" sldId="282"/>
            <ac:spMk id="11" creationId="{C3DC2553-946A-19DF-DB04-9DB523810106}"/>
          </ac:spMkLst>
        </pc:spChg>
        <pc:spChg chg="add mod">
          <ac:chgData name="Edgar Pacheco" userId="75e098e09510cec7" providerId="LiveId" clId="{FCB7CDE6-B8DE-4792-A847-0CA13598DA6D}" dt="2024-03-11T01:44:14.363" v="3108" actId="113"/>
          <ac:spMkLst>
            <pc:docMk/>
            <pc:sldMk cId="1247537391" sldId="282"/>
            <ac:spMk id="13" creationId="{D07FB0FB-248C-1302-0287-760AEFFF06B2}"/>
          </ac:spMkLst>
        </pc:spChg>
        <pc:spChg chg="add mod">
          <ac:chgData name="Edgar Pacheco" userId="75e098e09510cec7" providerId="LiveId" clId="{FCB7CDE6-B8DE-4792-A847-0CA13598DA6D}" dt="2024-03-11T01:47:03.173" v="3241" actId="207"/>
          <ac:spMkLst>
            <pc:docMk/>
            <pc:sldMk cId="1247537391" sldId="282"/>
            <ac:spMk id="14" creationId="{611951DD-2615-1A50-0F51-229CE2FC522C}"/>
          </ac:spMkLst>
        </pc:spChg>
      </pc:sldChg>
      <pc:sldChg chg="addSp delSp modSp new mod setBg">
        <pc:chgData name="Edgar Pacheco" userId="75e098e09510cec7" providerId="LiveId" clId="{FCB7CDE6-B8DE-4792-A847-0CA13598DA6D}" dt="2024-03-11T01:49:59.500" v="3279" actId="1076"/>
        <pc:sldMkLst>
          <pc:docMk/>
          <pc:sldMk cId="2201812159" sldId="283"/>
        </pc:sldMkLst>
        <pc:spChg chg="del">
          <ac:chgData name="Edgar Pacheco" userId="75e098e09510cec7" providerId="LiveId" clId="{FCB7CDE6-B8DE-4792-A847-0CA13598DA6D}" dt="2024-03-11T01:47:35.005" v="3244" actId="478"/>
          <ac:spMkLst>
            <pc:docMk/>
            <pc:sldMk cId="2201812159" sldId="283"/>
            <ac:spMk id="2" creationId="{E651005C-6A5A-1B93-6F40-CAD79CA4B1B3}"/>
          </ac:spMkLst>
        </pc:spChg>
        <pc:spChg chg="mod">
          <ac:chgData name="Edgar Pacheco" userId="75e098e09510cec7" providerId="LiveId" clId="{FCB7CDE6-B8DE-4792-A847-0CA13598DA6D}" dt="2024-03-11T01:49:59.500" v="3279" actId="1076"/>
          <ac:spMkLst>
            <pc:docMk/>
            <pc:sldMk cId="2201812159" sldId="283"/>
            <ac:spMk id="3" creationId="{575CD23F-9B55-CD03-C98F-DBE52C8CEF94}"/>
          </ac:spMkLst>
        </pc:spChg>
        <pc:spChg chg="add mod ord">
          <ac:chgData name="Edgar Pacheco" userId="75e098e09510cec7" providerId="LiveId" clId="{FCB7CDE6-B8DE-4792-A847-0CA13598DA6D}" dt="2024-03-11T01:49:56.584" v="3278" actId="1076"/>
          <ac:spMkLst>
            <pc:docMk/>
            <pc:sldMk cId="2201812159" sldId="283"/>
            <ac:spMk id="4" creationId="{7AFF7667-A138-0890-58F2-94C47808C304}"/>
          </ac:spMkLst>
        </pc:spChg>
        <pc:spChg chg="add">
          <ac:chgData name="Edgar Pacheco" userId="75e098e09510cec7" providerId="LiveId" clId="{FCB7CDE6-B8DE-4792-A847-0CA13598DA6D}" dt="2024-03-11T01:48:58.780" v="3259" actId="26606"/>
          <ac:spMkLst>
            <pc:docMk/>
            <pc:sldMk cId="2201812159" sldId="283"/>
            <ac:spMk id="16391" creationId="{06DA9DF9-31F7-4056-B42E-878CC92417B8}"/>
          </ac:spMkLst>
        </pc:spChg>
        <pc:picChg chg="add mod">
          <ac:chgData name="Edgar Pacheco" userId="75e098e09510cec7" providerId="LiveId" clId="{FCB7CDE6-B8DE-4792-A847-0CA13598DA6D}" dt="2024-03-11T01:48:58.780" v="3259" actId="26606"/>
          <ac:picMkLst>
            <pc:docMk/>
            <pc:sldMk cId="2201812159" sldId="283"/>
            <ac:picMk id="16386" creationId="{230E8C77-F588-9D23-1895-0843EF69D248}"/>
          </ac:picMkLst>
        </pc:picChg>
      </pc:sldChg>
      <pc:sldChg chg="modSp add mod ord">
        <pc:chgData name="Edgar Pacheco" userId="75e098e09510cec7" providerId="LiveId" clId="{FCB7CDE6-B8DE-4792-A847-0CA13598DA6D}" dt="2024-03-11T01:51:28.897" v="3304" actId="14100"/>
        <pc:sldMkLst>
          <pc:docMk/>
          <pc:sldMk cId="178391558" sldId="284"/>
        </pc:sldMkLst>
        <pc:spChg chg="mod">
          <ac:chgData name="Edgar Pacheco" userId="75e098e09510cec7" providerId="LiveId" clId="{FCB7CDE6-B8DE-4792-A847-0CA13598DA6D}" dt="2024-03-11T01:51:21.441" v="3302" actId="20577"/>
          <ac:spMkLst>
            <pc:docMk/>
            <pc:sldMk cId="178391558" sldId="284"/>
            <ac:spMk id="3" creationId="{2103D7F3-EF5E-9562-0CF0-B84765D83AA9}"/>
          </ac:spMkLst>
        </pc:spChg>
        <pc:spChg chg="mod">
          <ac:chgData name="Edgar Pacheco" userId="75e098e09510cec7" providerId="LiveId" clId="{FCB7CDE6-B8DE-4792-A847-0CA13598DA6D}" dt="2024-03-11T01:51:28.897" v="3304" actId="14100"/>
          <ac:spMkLst>
            <pc:docMk/>
            <pc:sldMk cId="178391558" sldId="284"/>
            <ac:spMk id="4" creationId="{DA305343-C80F-73D3-9D11-711295731809}"/>
          </ac:spMkLst>
        </pc:spChg>
      </pc:sldChg>
      <pc:sldChg chg="modSp add mod ord">
        <pc:chgData name="Edgar Pacheco" userId="75e098e09510cec7" providerId="LiveId" clId="{FCB7CDE6-B8DE-4792-A847-0CA13598DA6D}" dt="2024-03-11T01:53:51.074" v="3385" actId="113"/>
        <pc:sldMkLst>
          <pc:docMk/>
          <pc:sldMk cId="3863062831" sldId="285"/>
        </pc:sldMkLst>
        <pc:spChg chg="mod">
          <ac:chgData name="Edgar Pacheco" userId="75e098e09510cec7" providerId="LiveId" clId="{FCB7CDE6-B8DE-4792-A847-0CA13598DA6D}" dt="2024-03-11T01:53:51.074" v="3385" actId="113"/>
          <ac:spMkLst>
            <pc:docMk/>
            <pc:sldMk cId="3863062831" sldId="285"/>
            <ac:spMk id="3" creationId="{9CDA38C1-CE67-8D75-8C6A-7C2F78807D25}"/>
          </ac:spMkLst>
        </pc:spChg>
      </pc:sldChg>
      <pc:sldChg chg="addSp delSp modSp new mod">
        <pc:chgData name="Edgar Pacheco" userId="75e098e09510cec7" providerId="LiveId" clId="{FCB7CDE6-B8DE-4792-A847-0CA13598DA6D}" dt="2024-03-11T02:00:16.872" v="3851" actId="1076"/>
        <pc:sldMkLst>
          <pc:docMk/>
          <pc:sldMk cId="3679704628" sldId="286"/>
        </pc:sldMkLst>
        <pc:spChg chg="del">
          <ac:chgData name="Edgar Pacheco" userId="75e098e09510cec7" providerId="LiveId" clId="{FCB7CDE6-B8DE-4792-A847-0CA13598DA6D}" dt="2024-03-11T01:54:29.723" v="3387" actId="478"/>
          <ac:spMkLst>
            <pc:docMk/>
            <pc:sldMk cId="3679704628" sldId="286"/>
            <ac:spMk id="2" creationId="{F5FFA58F-6401-FB6A-E221-934AF7CE2E75}"/>
          </ac:spMkLst>
        </pc:spChg>
        <pc:spChg chg="mod">
          <ac:chgData name="Edgar Pacheco" userId="75e098e09510cec7" providerId="LiveId" clId="{FCB7CDE6-B8DE-4792-A847-0CA13598DA6D}" dt="2024-03-11T01:57:23.014" v="3758" actId="27636"/>
          <ac:spMkLst>
            <pc:docMk/>
            <pc:sldMk cId="3679704628" sldId="286"/>
            <ac:spMk id="3" creationId="{AE2FFB2B-0AF5-F289-41C9-979481667058}"/>
          </ac:spMkLst>
        </pc:spChg>
        <pc:spChg chg="add mod">
          <ac:chgData name="Edgar Pacheco" userId="75e098e09510cec7" providerId="LiveId" clId="{FCB7CDE6-B8DE-4792-A847-0CA13598DA6D}" dt="2024-03-11T01:57:35.251" v="3760" actId="1076"/>
          <ac:spMkLst>
            <pc:docMk/>
            <pc:sldMk cId="3679704628" sldId="286"/>
            <ac:spMk id="5" creationId="{BE32DA8A-B420-816F-597B-BCD2012C53B0}"/>
          </ac:spMkLst>
        </pc:spChg>
        <pc:spChg chg="add mod">
          <ac:chgData name="Edgar Pacheco" userId="75e098e09510cec7" providerId="LiveId" clId="{FCB7CDE6-B8DE-4792-A847-0CA13598DA6D}" dt="2024-03-11T01:59:31.301" v="3836" actId="1076"/>
          <ac:spMkLst>
            <pc:docMk/>
            <pc:sldMk cId="3679704628" sldId="286"/>
            <ac:spMk id="7" creationId="{53F36327-851B-B6C1-152C-EF721B823F17}"/>
          </ac:spMkLst>
        </pc:spChg>
        <pc:spChg chg="add del">
          <ac:chgData name="Edgar Pacheco" userId="75e098e09510cec7" providerId="LiveId" clId="{FCB7CDE6-B8DE-4792-A847-0CA13598DA6D}" dt="2024-03-11T01:59:06.233" v="3828" actId="478"/>
          <ac:spMkLst>
            <pc:docMk/>
            <pc:sldMk cId="3679704628" sldId="286"/>
            <ac:spMk id="8" creationId="{AED77E12-5CF6-4F18-AB70-767A2C64C628}"/>
          </ac:spMkLst>
        </pc:spChg>
        <pc:spChg chg="add del mod">
          <ac:chgData name="Edgar Pacheco" userId="75e098e09510cec7" providerId="LiveId" clId="{FCB7CDE6-B8DE-4792-A847-0CA13598DA6D}" dt="2024-03-11T02:00:08.980" v="3846" actId="478"/>
          <ac:spMkLst>
            <pc:docMk/>
            <pc:sldMk cId="3679704628" sldId="286"/>
            <ac:spMk id="9" creationId="{D671C6AE-7776-2873-ACE7-61BEB4508814}"/>
          </ac:spMkLst>
        </pc:spChg>
        <pc:spChg chg="add mod">
          <ac:chgData name="Edgar Pacheco" userId="75e098e09510cec7" providerId="LiveId" clId="{FCB7CDE6-B8DE-4792-A847-0CA13598DA6D}" dt="2024-03-11T02:00:09.907" v="3847" actId="1076"/>
          <ac:spMkLst>
            <pc:docMk/>
            <pc:sldMk cId="3679704628" sldId="286"/>
            <ac:spMk id="10" creationId="{589E9C93-456B-561B-653F-96DE216217D4}"/>
          </ac:spMkLst>
        </pc:spChg>
        <pc:spChg chg="add mod">
          <ac:chgData name="Edgar Pacheco" userId="75e098e09510cec7" providerId="LiveId" clId="{FCB7CDE6-B8DE-4792-A847-0CA13598DA6D}" dt="2024-03-11T02:00:16.872" v="3851" actId="1076"/>
          <ac:spMkLst>
            <pc:docMk/>
            <pc:sldMk cId="3679704628" sldId="286"/>
            <ac:spMk id="11" creationId="{87BBB136-5F37-DE19-0396-624FD33DA934}"/>
          </ac:spMkLst>
        </pc:spChg>
      </pc:sldChg>
      <pc:sldChg chg="addSp modSp new mod">
        <pc:chgData name="Edgar Pacheco" userId="75e098e09510cec7" providerId="LiveId" clId="{FCB7CDE6-B8DE-4792-A847-0CA13598DA6D}" dt="2024-03-11T02:04:12.200" v="3921" actId="1076"/>
        <pc:sldMkLst>
          <pc:docMk/>
          <pc:sldMk cId="3515290899" sldId="287"/>
        </pc:sldMkLst>
        <pc:spChg chg="mod">
          <ac:chgData name="Edgar Pacheco" userId="75e098e09510cec7" providerId="LiveId" clId="{FCB7CDE6-B8DE-4792-A847-0CA13598DA6D}" dt="2024-03-11T02:01:41.542" v="3880" actId="1076"/>
          <ac:spMkLst>
            <pc:docMk/>
            <pc:sldMk cId="3515290899" sldId="287"/>
            <ac:spMk id="2" creationId="{0B593462-1C51-3995-AD01-099BA21681AE}"/>
          </ac:spMkLst>
        </pc:spChg>
        <pc:spChg chg="mod">
          <ac:chgData name="Edgar Pacheco" userId="75e098e09510cec7" providerId="LiveId" clId="{FCB7CDE6-B8DE-4792-A847-0CA13598DA6D}" dt="2024-03-11T02:02:49.143" v="3894" actId="14100"/>
          <ac:spMkLst>
            <pc:docMk/>
            <pc:sldMk cId="3515290899" sldId="287"/>
            <ac:spMk id="3" creationId="{30C1FFF8-482E-72E3-8AFD-65779E8C11FF}"/>
          </ac:spMkLst>
        </pc:spChg>
        <pc:spChg chg="add mod">
          <ac:chgData name="Edgar Pacheco" userId="75e098e09510cec7" providerId="LiveId" clId="{FCB7CDE6-B8DE-4792-A847-0CA13598DA6D}" dt="2024-03-11T02:02:50.943" v="3895" actId="1076"/>
          <ac:spMkLst>
            <pc:docMk/>
            <pc:sldMk cId="3515290899" sldId="287"/>
            <ac:spMk id="4" creationId="{3A10733F-4F55-A3DE-3047-291FFA99B176}"/>
          </ac:spMkLst>
        </pc:spChg>
        <pc:spChg chg="add mod">
          <ac:chgData name="Edgar Pacheco" userId="75e098e09510cec7" providerId="LiveId" clId="{FCB7CDE6-B8DE-4792-A847-0CA13598DA6D}" dt="2024-03-11T02:04:01.643" v="3919" actId="14100"/>
          <ac:spMkLst>
            <pc:docMk/>
            <pc:sldMk cId="3515290899" sldId="287"/>
            <ac:spMk id="5" creationId="{89741E6F-FA02-CABC-74CD-1404DB4C52F8}"/>
          </ac:spMkLst>
        </pc:spChg>
        <pc:spChg chg="add mod">
          <ac:chgData name="Edgar Pacheco" userId="75e098e09510cec7" providerId="LiveId" clId="{FCB7CDE6-B8DE-4792-A847-0CA13598DA6D}" dt="2024-03-11T02:03:14.430" v="3899"/>
          <ac:spMkLst>
            <pc:docMk/>
            <pc:sldMk cId="3515290899" sldId="287"/>
            <ac:spMk id="6" creationId="{5C4D59C3-EB09-0E48-3232-1FA4D25AAE5D}"/>
          </ac:spMkLst>
        </pc:spChg>
        <pc:spChg chg="add mod">
          <ac:chgData name="Edgar Pacheco" userId="75e098e09510cec7" providerId="LiveId" clId="{FCB7CDE6-B8DE-4792-A847-0CA13598DA6D}" dt="2024-03-11T02:04:12.200" v="3921" actId="1076"/>
          <ac:spMkLst>
            <pc:docMk/>
            <pc:sldMk cId="3515290899" sldId="287"/>
            <ac:spMk id="7" creationId="{A05FE0C4-0278-9412-7A0C-D2E10FC77E5A}"/>
          </ac:spMkLst>
        </pc:spChg>
      </pc:sldChg>
      <pc:sldChg chg="addSp delSp modSp new mod">
        <pc:chgData name="Edgar Pacheco" userId="75e098e09510cec7" providerId="LiveId" clId="{FCB7CDE6-B8DE-4792-A847-0CA13598DA6D}" dt="2024-03-11T02:07:07.230" v="4046" actId="122"/>
        <pc:sldMkLst>
          <pc:docMk/>
          <pc:sldMk cId="3429163713" sldId="288"/>
        </pc:sldMkLst>
        <pc:spChg chg="del">
          <ac:chgData name="Edgar Pacheco" userId="75e098e09510cec7" providerId="LiveId" clId="{FCB7CDE6-B8DE-4792-A847-0CA13598DA6D}" dt="2024-03-11T02:06:17.400" v="4035" actId="478"/>
          <ac:spMkLst>
            <pc:docMk/>
            <pc:sldMk cId="3429163713" sldId="288"/>
            <ac:spMk id="2" creationId="{FB49B440-8EA3-05F0-2CA0-409F5D9664E4}"/>
          </ac:spMkLst>
        </pc:spChg>
        <pc:spChg chg="mod">
          <ac:chgData name="Edgar Pacheco" userId="75e098e09510cec7" providerId="LiveId" clId="{FCB7CDE6-B8DE-4792-A847-0CA13598DA6D}" dt="2024-03-11T02:07:07.230" v="4046" actId="122"/>
          <ac:spMkLst>
            <pc:docMk/>
            <pc:sldMk cId="3429163713" sldId="288"/>
            <ac:spMk id="3" creationId="{38308AED-E750-97AA-9C70-AF90DE12FA91}"/>
          </ac:spMkLst>
        </pc:spChg>
        <pc:picChg chg="add mod">
          <ac:chgData name="Edgar Pacheco" userId="75e098e09510cec7" providerId="LiveId" clId="{FCB7CDE6-B8DE-4792-A847-0CA13598DA6D}" dt="2024-03-11T02:06:27.478" v="4038" actId="1076"/>
          <ac:picMkLst>
            <pc:docMk/>
            <pc:sldMk cId="3429163713" sldId="288"/>
            <ac:picMk id="5" creationId="{78F14638-4894-AAC2-25A5-400A28A31BC2}"/>
          </ac:picMkLst>
        </pc:picChg>
        <pc:picChg chg="add">
          <ac:chgData name="Edgar Pacheco" userId="75e098e09510cec7" providerId="LiveId" clId="{FCB7CDE6-B8DE-4792-A847-0CA13598DA6D}" dt="2024-03-11T02:06:19.101" v="4036"/>
          <ac:picMkLst>
            <pc:docMk/>
            <pc:sldMk cId="3429163713" sldId="288"/>
            <ac:picMk id="17410" creationId="{2EA8F0BA-59DA-601F-AF31-A18F36A793B9}"/>
          </ac:picMkLst>
        </pc:picChg>
      </pc:sldChg>
      <pc:sldChg chg="delSp modSp new mod">
        <pc:chgData name="Edgar Pacheco" userId="75e098e09510cec7" providerId="LiveId" clId="{FCB7CDE6-B8DE-4792-A847-0CA13598DA6D}" dt="2024-03-11T02:08:14.281" v="4135" actId="207"/>
        <pc:sldMkLst>
          <pc:docMk/>
          <pc:sldMk cId="3695732989" sldId="289"/>
        </pc:sldMkLst>
        <pc:spChg chg="del mod">
          <ac:chgData name="Edgar Pacheco" userId="75e098e09510cec7" providerId="LiveId" clId="{FCB7CDE6-B8DE-4792-A847-0CA13598DA6D}" dt="2024-03-11T02:07:57.498" v="4129" actId="478"/>
          <ac:spMkLst>
            <pc:docMk/>
            <pc:sldMk cId="3695732989" sldId="289"/>
            <ac:spMk id="2" creationId="{DABE43C7-D651-DE23-BE74-F9512003EBC5}"/>
          </ac:spMkLst>
        </pc:spChg>
        <pc:spChg chg="mod">
          <ac:chgData name="Edgar Pacheco" userId="75e098e09510cec7" providerId="LiveId" clId="{FCB7CDE6-B8DE-4792-A847-0CA13598DA6D}" dt="2024-03-11T02:08:14.281" v="4135" actId="207"/>
          <ac:spMkLst>
            <pc:docMk/>
            <pc:sldMk cId="3695732989" sldId="289"/>
            <ac:spMk id="3" creationId="{602B97EB-16D8-F2F6-A2F9-AEC8A3A71E9A}"/>
          </ac:spMkLst>
        </pc:spChg>
      </pc:sldChg>
      <pc:sldChg chg="addSp delSp modSp new mod">
        <pc:chgData name="Edgar Pacheco" userId="75e098e09510cec7" providerId="LiveId" clId="{FCB7CDE6-B8DE-4792-A847-0CA13598DA6D}" dt="2024-03-11T02:15:35.422" v="4223" actId="13822"/>
        <pc:sldMkLst>
          <pc:docMk/>
          <pc:sldMk cId="3369142334" sldId="290"/>
        </pc:sldMkLst>
        <pc:spChg chg="del">
          <ac:chgData name="Edgar Pacheco" userId="75e098e09510cec7" providerId="LiveId" clId="{FCB7CDE6-B8DE-4792-A847-0CA13598DA6D}" dt="2024-03-11T02:08:28.717" v="4138" actId="478"/>
          <ac:spMkLst>
            <pc:docMk/>
            <pc:sldMk cId="3369142334" sldId="290"/>
            <ac:spMk id="2" creationId="{90AEA287-0D3E-E6EB-222D-2017B93836BB}"/>
          </ac:spMkLst>
        </pc:spChg>
        <pc:spChg chg="mod">
          <ac:chgData name="Edgar Pacheco" userId="75e098e09510cec7" providerId="LiveId" clId="{FCB7CDE6-B8DE-4792-A847-0CA13598DA6D}" dt="2024-03-11T02:15:07.890" v="4219" actId="114"/>
          <ac:spMkLst>
            <pc:docMk/>
            <pc:sldMk cId="3369142334" sldId="290"/>
            <ac:spMk id="3" creationId="{59387FAD-56C5-BB26-207F-D2BD4A74E3DC}"/>
          </ac:spMkLst>
        </pc:spChg>
        <pc:spChg chg="add mod">
          <ac:chgData name="Edgar Pacheco" userId="75e098e09510cec7" providerId="LiveId" clId="{FCB7CDE6-B8DE-4792-A847-0CA13598DA6D}" dt="2024-03-11T02:15:14.571" v="4220" actId="114"/>
          <ac:spMkLst>
            <pc:docMk/>
            <pc:sldMk cId="3369142334" sldId="290"/>
            <ac:spMk id="5" creationId="{C7004976-FE99-E3E3-44E7-5198D29286BE}"/>
          </ac:spMkLst>
        </pc:spChg>
        <pc:spChg chg="add mod">
          <ac:chgData name="Edgar Pacheco" userId="75e098e09510cec7" providerId="LiveId" clId="{FCB7CDE6-B8DE-4792-A847-0CA13598DA6D}" dt="2024-03-11T02:15:17.917" v="4221" actId="114"/>
          <ac:spMkLst>
            <pc:docMk/>
            <pc:sldMk cId="3369142334" sldId="290"/>
            <ac:spMk id="7" creationId="{7CC5E5F0-785C-9524-39F3-80708CA5B931}"/>
          </ac:spMkLst>
        </pc:spChg>
        <pc:spChg chg="add mod">
          <ac:chgData name="Edgar Pacheco" userId="75e098e09510cec7" providerId="LiveId" clId="{FCB7CDE6-B8DE-4792-A847-0CA13598DA6D}" dt="2024-03-11T02:14:53.954" v="4216" actId="1076"/>
          <ac:spMkLst>
            <pc:docMk/>
            <pc:sldMk cId="3369142334" sldId="290"/>
            <ac:spMk id="8" creationId="{C1E7E87D-D11C-B94A-3AD6-C107D09F9B04}"/>
          </ac:spMkLst>
        </pc:spChg>
        <pc:spChg chg="add mod">
          <ac:chgData name="Edgar Pacheco" userId="75e098e09510cec7" providerId="LiveId" clId="{FCB7CDE6-B8DE-4792-A847-0CA13598DA6D}" dt="2024-03-11T02:14:58.376" v="4218" actId="1076"/>
          <ac:spMkLst>
            <pc:docMk/>
            <pc:sldMk cId="3369142334" sldId="290"/>
            <ac:spMk id="9" creationId="{6A3B1F3B-5B20-6CF2-8967-DA0EFDAF1BA3}"/>
          </ac:spMkLst>
        </pc:spChg>
        <pc:spChg chg="add mod">
          <ac:chgData name="Edgar Pacheco" userId="75e098e09510cec7" providerId="LiveId" clId="{FCB7CDE6-B8DE-4792-A847-0CA13598DA6D}" dt="2024-03-11T02:15:35.422" v="4223" actId="13822"/>
          <ac:spMkLst>
            <pc:docMk/>
            <pc:sldMk cId="3369142334" sldId="290"/>
            <ac:spMk id="10" creationId="{75A8D33A-95E0-497E-D9C6-70BBC44E7E3C}"/>
          </ac:spMkLst>
        </pc:spChg>
      </pc:sldChg>
      <pc:sldChg chg="addSp delSp modSp new mod">
        <pc:chgData name="Edgar Pacheco" userId="75e098e09510cec7" providerId="LiveId" clId="{FCB7CDE6-B8DE-4792-A847-0CA13598DA6D}" dt="2024-03-11T02:35:59.772" v="5343" actId="27636"/>
        <pc:sldMkLst>
          <pc:docMk/>
          <pc:sldMk cId="3089330704" sldId="291"/>
        </pc:sldMkLst>
        <pc:spChg chg="mod">
          <ac:chgData name="Edgar Pacheco" userId="75e098e09510cec7" providerId="LiveId" clId="{FCB7CDE6-B8DE-4792-A847-0CA13598DA6D}" dt="2024-03-11T02:17:20.495" v="4246" actId="1076"/>
          <ac:spMkLst>
            <pc:docMk/>
            <pc:sldMk cId="3089330704" sldId="291"/>
            <ac:spMk id="2" creationId="{FC4BCD66-8D8E-8F57-3B40-6AC19E72B8BE}"/>
          </ac:spMkLst>
        </pc:spChg>
        <pc:spChg chg="mod">
          <ac:chgData name="Edgar Pacheco" userId="75e098e09510cec7" providerId="LiveId" clId="{FCB7CDE6-B8DE-4792-A847-0CA13598DA6D}" dt="2024-03-11T02:35:59.772" v="5343" actId="27636"/>
          <ac:spMkLst>
            <pc:docMk/>
            <pc:sldMk cId="3089330704" sldId="291"/>
            <ac:spMk id="3" creationId="{49E0FAB8-5B32-6E36-7503-09698744D301}"/>
          </ac:spMkLst>
        </pc:spChg>
        <pc:spChg chg="add del mod">
          <ac:chgData name="Edgar Pacheco" userId="75e098e09510cec7" providerId="LiveId" clId="{FCB7CDE6-B8DE-4792-A847-0CA13598DA6D}" dt="2024-03-11T02:22:32.888" v="4460" actId="478"/>
          <ac:spMkLst>
            <pc:docMk/>
            <pc:sldMk cId="3089330704" sldId="291"/>
            <ac:spMk id="4" creationId="{DB0A92A1-BD65-463F-E06F-05D55C3E4A09}"/>
          </ac:spMkLst>
        </pc:spChg>
        <pc:spChg chg="add del mod ord">
          <ac:chgData name="Edgar Pacheco" userId="75e098e09510cec7" providerId="LiveId" clId="{FCB7CDE6-B8DE-4792-A847-0CA13598DA6D}" dt="2024-03-11T02:23:50.891" v="4470" actId="478"/>
          <ac:spMkLst>
            <pc:docMk/>
            <pc:sldMk cId="3089330704" sldId="291"/>
            <ac:spMk id="5" creationId="{E9F97822-94A8-3F20-3A39-7DE4E6E033D5}"/>
          </ac:spMkLst>
        </pc:spChg>
        <pc:picChg chg="add mod">
          <ac:chgData name="Edgar Pacheco" userId="75e098e09510cec7" providerId="LiveId" clId="{FCB7CDE6-B8DE-4792-A847-0CA13598DA6D}" dt="2024-03-11T02:24:06.865" v="4478" actId="14861"/>
          <ac:picMkLst>
            <pc:docMk/>
            <pc:sldMk cId="3089330704" sldId="291"/>
            <ac:picMk id="18434" creationId="{E89CC1F4-328C-8FA4-152E-F4F8ECFAD38C}"/>
          </ac:picMkLst>
        </pc:picChg>
      </pc:sldChg>
      <pc:sldChg chg="addSp delSp modSp new mod">
        <pc:chgData name="Edgar Pacheco" userId="75e098e09510cec7" providerId="LiveId" clId="{FCB7CDE6-B8DE-4792-A847-0CA13598DA6D}" dt="2024-03-11T02:44:29.289" v="5597" actId="33524"/>
        <pc:sldMkLst>
          <pc:docMk/>
          <pc:sldMk cId="655536178" sldId="292"/>
        </pc:sldMkLst>
        <pc:spChg chg="del">
          <ac:chgData name="Edgar Pacheco" userId="75e098e09510cec7" providerId="LiveId" clId="{FCB7CDE6-B8DE-4792-A847-0CA13598DA6D}" dt="2024-03-11T02:25:35.122" v="4723" actId="478"/>
          <ac:spMkLst>
            <pc:docMk/>
            <pc:sldMk cId="655536178" sldId="292"/>
            <ac:spMk id="2" creationId="{2A313963-D0FC-1157-3C80-B89E36F44EAC}"/>
          </ac:spMkLst>
        </pc:spChg>
        <pc:spChg chg="mod">
          <ac:chgData name="Edgar Pacheco" userId="75e098e09510cec7" providerId="LiveId" clId="{FCB7CDE6-B8DE-4792-A847-0CA13598DA6D}" dt="2024-03-11T02:44:29.289" v="5597" actId="33524"/>
          <ac:spMkLst>
            <pc:docMk/>
            <pc:sldMk cId="655536178" sldId="292"/>
            <ac:spMk id="3" creationId="{9714F6C8-2026-D54E-2D38-2B1E067DD78B}"/>
          </ac:spMkLst>
        </pc:spChg>
        <pc:picChg chg="add mod">
          <ac:chgData name="Edgar Pacheco" userId="75e098e09510cec7" providerId="LiveId" clId="{FCB7CDE6-B8DE-4792-A847-0CA13598DA6D}" dt="2024-03-11T02:27:29.401" v="4956" actId="14100"/>
          <ac:picMkLst>
            <pc:docMk/>
            <pc:sldMk cId="655536178" sldId="292"/>
            <ac:picMk id="19458" creationId="{E4C1AB15-168B-ABBE-4A67-B87F8B76DD65}"/>
          </ac:picMkLst>
        </pc:picChg>
      </pc:sldChg>
      <pc:sldChg chg="addSp delSp modSp new mod ord">
        <pc:chgData name="Edgar Pacheco" userId="75e098e09510cec7" providerId="LiveId" clId="{FCB7CDE6-B8DE-4792-A847-0CA13598DA6D}" dt="2024-03-11T02:36:06.829" v="5345"/>
        <pc:sldMkLst>
          <pc:docMk/>
          <pc:sldMk cId="1180576021" sldId="293"/>
        </pc:sldMkLst>
        <pc:spChg chg="del">
          <ac:chgData name="Edgar Pacheco" userId="75e098e09510cec7" providerId="LiveId" clId="{FCB7CDE6-B8DE-4792-A847-0CA13598DA6D}" dt="2024-03-11T02:28:32.857" v="4972" actId="478"/>
          <ac:spMkLst>
            <pc:docMk/>
            <pc:sldMk cId="1180576021" sldId="293"/>
            <ac:spMk id="2" creationId="{FB741361-99C1-2982-8EFA-C3B48CB6EFF3}"/>
          </ac:spMkLst>
        </pc:spChg>
        <pc:spChg chg="del mod">
          <ac:chgData name="Edgar Pacheco" userId="75e098e09510cec7" providerId="LiveId" clId="{FCB7CDE6-B8DE-4792-A847-0CA13598DA6D}" dt="2024-03-11T02:28:36.638" v="4973" actId="478"/>
          <ac:spMkLst>
            <pc:docMk/>
            <pc:sldMk cId="1180576021" sldId="293"/>
            <ac:spMk id="3" creationId="{51701C55-1744-2625-8C77-BEF2F2711CA8}"/>
          </ac:spMkLst>
        </pc:spChg>
        <pc:spChg chg="add mod">
          <ac:chgData name="Edgar Pacheco" userId="75e098e09510cec7" providerId="LiveId" clId="{FCB7CDE6-B8DE-4792-A847-0CA13598DA6D}" dt="2024-03-11T02:32:50.675" v="5052" actId="1076"/>
          <ac:spMkLst>
            <pc:docMk/>
            <pc:sldMk cId="1180576021" sldId="293"/>
            <ac:spMk id="5" creationId="{DF71B8CF-3DDF-657F-5FF1-7FF21651DBCF}"/>
          </ac:spMkLst>
        </pc:spChg>
        <pc:spChg chg="add mod">
          <ac:chgData name="Edgar Pacheco" userId="75e098e09510cec7" providerId="LiveId" clId="{FCB7CDE6-B8DE-4792-A847-0CA13598DA6D}" dt="2024-03-11T02:33:55.387" v="5067" actId="207"/>
          <ac:spMkLst>
            <pc:docMk/>
            <pc:sldMk cId="1180576021" sldId="293"/>
            <ac:spMk id="12" creationId="{E519F21D-5504-E61C-6E07-E83CE074BD71}"/>
          </ac:spMkLst>
        </pc:spChg>
        <pc:spChg chg="add mod">
          <ac:chgData name="Edgar Pacheco" userId="75e098e09510cec7" providerId="LiveId" clId="{FCB7CDE6-B8DE-4792-A847-0CA13598DA6D}" dt="2024-03-11T02:33:52.351" v="5065" actId="207"/>
          <ac:spMkLst>
            <pc:docMk/>
            <pc:sldMk cId="1180576021" sldId="293"/>
            <ac:spMk id="13" creationId="{3864E5B4-5A58-7EDA-EBE5-1522B3A60DA3}"/>
          </ac:spMkLst>
        </pc:spChg>
        <pc:spChg chg="add mod">
          <ac:chgData name="Edgar Pacheco" userId="75e098e09510cec7" providerId="LiveId" clId="{FCB7CDE6-B8DE-4792-A847-0CA13598DA6D}" dt="2024-03-11T02:34:19.009" v="5079" actId="1076"/>
          <ac:spMkLst>
            <pc:docMk/>
            <pc:sldMk cId="1180576021" sldId="293"/>
            <ac:spMk id="14" creationId="{DDB70CCB-B720-7035-4324-06D8C3E89A55}"/>
          </ac:spMkLst>
        </pc:spChg>
        <pc:spChg chg="add mod">
          <ac:chgData name="Edgar Pacheco" userId="75e098e09510cec7" providerId="LiveId" clId="{FCB7CDE6-B8DE-4792-A847-0CA13598DA6D}" dt="2024-03-11T02:34:34.234" v="5092" actId="1076"/>
          <ac:spMkLst>
            <pc:docMk/>
            <pc:sldMk cId="1180576021" sldId="293"/>
            <ac:spMk id="15" creationId="{9CCC3BB7-3A47-4BA6-0336-C855E41BB780}"/>
          </ac:spMkLst>
        </pc:spChg>
        <pc:spChg chg="add mod">
          <ac:chgData name="Edgar Pacheco" userId="75e098e09510cec7" providerId="LiveId" clId="{FCB7CDE6-B8DE-4792-A847-0CA13598DA6D}" dt="2024-03-11T02:34:45.547" v="5102" actId="1076"/>
          <ac:spMkLst>
            <pc:docMk/>
            <pc:sldMk cId="1180576021" sldId="293"/>
            <ac:spMk id="16" creationId="{0D7D345E-85C1-1699-8A7C-6BE8EFDEBA31}"/>
          </ac:spMkLst>
        </pc:spChg>
        <pc:picChg chg="add mod modCrop">
          <ac:chgData name="Edgar Pacheco" userId="75e098e09510cec7" providerId="LiveId" clId="{FCB7CDE6-B8DE-4792-A847-0CA13598DA6D}" dt="2024-03-11T02:33:24.265" v="5058" actId="732"/>
          <ac:picMkLst>
            <pc:docMk/>
            <pc:sldMk cId="1180576021" sldId="293"/>
            <ac:picMk id="7" creationId="{F236EBE6-DFD3-F90B-EB3D-2B7165D15D50}"/>
          </ac:picMkLst>
        </pc:picChg>
        <pc:picChg chg="add mod modCrop">
          <ac:chgData name="Edgar Pacheco" userId="75e098e09510cec7" providerId="LiveId" clId="{FCB7CDE6-B8DE-4792-A847-0CA13598DA6D}" dt="2024-03-11T02:33:27.826" v="5059" actId="1076"/>
          <ac:picMkLst>
            <pc:docMk/>
            <pc:sldMk cId="1180576021" sldId="293"/>
            <ac:picMk id="9" creationId="{61568424-CDFA-C465-C700-4CD1B85E7942}"/>
          </ac:picMkLst>
        </pc:picChg>
        <pc:picChg chg="add mod modCrop">
          <ac:chgData name="Edgar Pacheco" userId="75e098e09510cec7" providerId="LiveId" clId="{FCB7CDE6-B8DE-4792-A847-0CA13598DA6D}" dt="2024-03-11T02:33:16.889" v="5057" actId="732"/>
          <ac:picMkLst>
            <pc:docMk/>
            <pc:sldMk cId="1180576021" sldId="293"/>
            <ac:picMk id="11" creationId="{EDF282F2-FE5A-F90B-C2FE-BD0894047FF8}"/>
          </ac:picMkLst>
        </pc:picChg>
      </pc:sldChg>
      <pc:sldChg chg="addSp delSp modSp new mod">
        <pc:chgData name="Edgar Pacheco" userId="75e098e09510cec7" providerId="LiveId" clId="{FCB7CDE6-B8DE-4792-A847-0CA13598DA6D}" dt="2024-03-11T02:41:56.338" v="5456" actId="113"/>
        <pc:sldMkLst>
          <pc:docMk/>
          <pc:sldMk cId="1731806119" sldId="294"/>
        </pc:sldMkLst>
        <pc:spChg chg="del">
          <ac:chgData name="Edgar Pacheco" userId="75e098e09510cec7" providerId="LiveId" clId="{FCB7CDE6-B8DE-4792-A847-0CA13598DA6D}" dt="2024-03-11T02:36:52.202" v="5349" actId="478"/>
          <ac:spMkLst>
            <pc:docMk/>
            <pc:sldMk cId="1731806119" sldId="294"/>
            <ac:spMk id="2" creationId="{C7FF7EEA-F23C-3957-B2D9-617A367B1B1D}"/>
          </ac:spMkLst>
        </pc:spChg>
        <pc:spChg chg="mod">
          <ac:chgData name="Edgar Pacheco" userId="75e098e09510cec7" providerId="LiveId" clId="{FCB7CDE6-B8DE-4792-A847-0CA13598DA6D}" dt="2024-03-11T02:41:56.338" v="5456" actId="113"/>
          <ac:spMkLst>
            <pc:docMk/>
            <pc:sldMk cId="1731806119" sldId="294"/>
            <ac:spMk id="3" creationId="{AF747240-7A93-C9A4-5152-5B0C61E71104}"/>
          </ac:spMkLst>
        </pc:spChg>
        <pc:spChg chg="add mod">
          <ac:chgData name="Edgar Pacheco" userId="75e098e09510cec7" providerId="LiveId" clId="{FCB7CDE6-B8DE-4792-A847-0CA13598DA6D}" dt="2024-03-11T02:41:34.788" v="5452" actId="208"/>
          <ac:spMkLst>
            <pc:docMk/>
            <pc:sldMk cId="1731806119" sldId="294"/>
            <ac:spMk id="6" creationId="{DEF9A48E-6FF6-F476-91EE-0F6BEA7251C6}"/>
          </ac:spMkLst>
        </pc:spChg>
        <pc:picChg chg="add mod modCrop">
          <ac:chgData name="Edgar Pacheco" userId="75e098e09510cec7" providerId="LiveId" clId="{FCB7CDE6-B8DE-4792-A847-0CA13598DA6D}" dt="2024-03-11T02:41:00.625" v="5442" actId="1076"/>
          <ac:picMkLst>
            <pc:docMk/>
            <pc:sldMk cId="1731806119" sldId="294"/>
            <ac:picMk id="5" creationId="{B8C654E5-928E-F11F-AE48-806331FDBFA8}"/>
          </ac:picMkLst>
        </pc:picChg>
      </pc:sldChg>
      <pc:sldChg chg="new del">
        <pc:chgData name="Edgar Pacheco" userId="75e098e09510cec7" providerId="LiveId" clId="{FCB7CDE6-B8DE-4792-A847-0CA13598DA6D}" dt="2024-03-11T02:30:58.751" v="5038" actId="680"/>
        <pc:sldMkLst>
          <pc:docMk/>
          <pc:sldMk cId="3087762534" sldId="294"/>
        </pc:sldMkLst>
      </pc:sldChg>
      <pc:sldChg chg="modSp add mod">
        <pc:chgData name="Edgar Pacheco" userId="75e098e09510cec7" providerId="LiveId" clId="{FCB7CDE6-B8DE-4792-A847-0CA13598DA6D}" dt="2024-03-11T02:44:12.193" v="5595" actId="113"/>
        <pc:sldMkLst>
          <pc:docMk/>
          <pc:sldMk cId="2573072254" sldId="295"/>
        </pc:sldMkLst>
        <pc:spChg chg="mod">
          <ac:chgData name="Edgar Pacheco" userId="75e098e09510cec7" providerId="LiveId" clId="{FCB7CDE6-B8DE-4792-A847-0CA13598DA6D}" dt="2024-03-11T02:44:12.193" v="5595" actId="113"/>
          <ac:spMkLst>
            <pc:docMk/>
            <pc:sldMk cId="2573072254" sldId="295"/>
            <ac:spMk id="3" creationId="{AF747240-7A93-C9A4-5152-5B0C61E71104}"/>
          </ac:spMkLst>
        </pc:spChg>
      </pc:sldChg>
      <pc:sldChg chg="addSp delSp modSp new mod ord">
        <pc:chgData name="Edgar Pacheco" userId="75e098e09510cec7" providerId="LiveId" clId="{FCB7CDE6-B8DE-4792-A847-0CA13598DA6D}" dt="2024-03-11T17:11:52.165" v="5720" actId="20577"/>
        <pc:sldMkLst>
          <pc:docMk/>
          <pc:sldMk cId="1511376603" sldId="296"/>
        </pc:sldMkLst>
        <pc:spChg chg="del">
          <ac:chgData name="Edgar Pacheco" userId="75e098e09510cec7" providerId="LiveId" clId="{FCB7CDE6-B8DE-4792-A847-0CA13598DA6D}" dt="2024-03-11T16:52:38.642" v="5603" actId="478"/>
          <ac:spMkLst>
            <pc:docMk/>
            <pc:sldMk cId="1511376603" sldId="296"/>
            <ac:spMk id="2" creationId="{CD25C793-D9D2-0A68-41D3-5B9983AE825F}"/>
          </ac:spMkLst>
        </pc:spChg>
        <pc:spChg chg="mod">
          <ac:chgData name="Edgar Pacheco" userId="75e098e09510cec7" providerId="LiveId" clId="{FCB7CDE6-B8DE-4792-A847-0CA13598DA6D}" dt="2024-03-11T17:11:52.165" v="5720" actId="20577"/>
          <ac:spMkLst>
            <pc:docMk/>
            <pc:sldMk cId="1511376603" sldId="296"/>
            <ac:spMk id="3" creationId="{EF6609AE-0BC0-4885-C102-DA3590455B68}"/>
          </ac:spMkLst>
        </pc:spChg>
        <pc:spChg chg="add del">
          <ac:chgData name="Edgar Pacheco" userId="75e098e09510cec7" providerId="LiveId" clId="{FCB7CDE6-B8DE-4792-A847-0CA13598DA6D}" dt="2024-03-11T16:52:59.831" v="5613" actId="22"/>
          <ac:spMkLst>
            <pc:docMk/>
            <pc:sldMk cId="1511376603" sldId="296"/>
            <ac:spMk id="5" creationId="{D18C3565-4433-BF13-667B-C40A0214CEC3}"/>
          </ac:spMkLst>
        </pc:spChg>
        <pc:spChg chg="add mod">
          <ac:chgData name="Edgar Pacheco" userId="75e098e09510cec7" providerId="LiveId" clId="{FCB7CDE6-B8DE-4792-A847-0CA13598DA6D}" dt="2024-03-11T16:55:27.667" v="5641" actId="33524"/>
          <ac:spMkLst>
            <pc:docMk/>
            <pc:sldMk cId="1511376603" sldId="296"/>
            <ac:spMk id="6" creationId="{910A5286-5A28-6A24-20DA-23F971EE5A23}"/>
          </ac:spMkLst>
        </pc:spChg>
        <pc:spChg chg="add mod ord">
          <ac:chgData name="Edgar Pacheco" userId="75e098e09510cec7" providerId="LiveId" clId="{FCB7CDE6-B8DE-4792-A847-0CA13598DA6D}" dt="2024-03-11T16:53:39.207" v="5623" actId="171"/>
          <ac:spMkLst>
            <pc:docMk/>
            <pc:sldMk cId="1511376603" sldId="296"/>
            <ac:spMk id="7" creationId="{47D4D5D7-B077-7644-064E-7B53F2902F1D}"/>
          </ac:spMkLst>
        </pc:spChg>
        <pc:spChg chg="add mod ord">
          <ac:chgData name="Edgar Pacheco" userId="75e098e09510cec7" providerId="LiveId" clId="{FCB7CDE6-B8DE-4792-A847-0CA13598DA6D}" dt="2024-03-11T16:54:43.133" v="5634" actId="171"/>
          <ac:spMkLst>
            <pc:docMk/>
            <pc:sldMk cId="1511376603" sldId="296"/>
            <ac:spMk id="8" creationId="{B1F213BD-F07E-7B69-2F18-AFAA0D06EBCD}"/>
          </ac:spMkLst>
        </pc:spChg>
        <pc:spChg chg="add mod">
          <ac:chgData name="Edgar Pacheco" userId="75e098e09510cec7" providerId="LiveId" clId="{FCB7CDE6-B8DE-4792-A847-0CA13598DA6D}" dt="2024-03-11T16:55:50.704" v="5647" actId="207"/>
          <ac:spMkLst>
            <pc:docMk/>
            <pc:sldMk cId="1511376603" sldId="296"/>
            <ac:spMk id="9" creationId="{E199A497-87DE-C894-F2BC-E3ABF4570FAD}"/>
          </ac:spMkLst>
        </pc:spChg>
      </pc:sldChg>
      <pc:sldChg chg="addSp delSp modSp new mod">
        <pc:chgData name="Edgar Pacheco" userId="75e098e09510cec7" providerId="LiveId" clId="{FCB7CDE6-B8DE-4792-A847-0CA13598DA6D}" dt="2024-03-11T17:22:45.981" v="6287" actId="113"/>
        <pc:sldMkLst>
          <pc:docMk/>
          <pc:sldMk cId="205877952" sldId="297"/>
        </pc:sldMkLst>
        <pc:spChg chg="del">
          <ac:chgData name="Edgar Pacheco" userId="75e098e09510cec7" providerId="LiveId" clId="{FCB7CDE6-B8DE-4792-A847-0CA13598DA6D}" dt="2024-03-11T17:12:55.175" v="5945" actId="478"/>
          <ac:spMkLst>
            <pc:docMk/>
            <pc:sldMk cId="205877952" sldId="297"/>
            <ac:spMk id="2" creationId="{B42E2BF5-A85F-C3BB-A8D4-E9381A1A6610}"/>
          </ac:spMkLst>
        </pc:spChg>
        <pc:spChg chg="mod">
          <ac:chgData name="Edgar Pacheco" userId="75e098e09510cec7" providerId="LiveId" clId="{FCB7CDE6-B8DE-4792-A847-0CA13598DA6D}" dt="2024-03-11T17:18:38.172" v="6111" actId="1076"/>
          <ac:spMkLst>
            <pc:docMk/>
            <pc:sldMk cId="205877952" sldId="297"/>
            <ac:spMk id="3" creationId="{AC83A39C-B03C-EB15-42B2-254EF7EC0BF0}"/>
          </ac:spMkLst>
        </pc:spChg>
        <pc:spChg chg="add mod">
          <ac:chgData name="Edgar Pacheco" userId="75e098e09510cec7" providerId="LiveId" clId="{FCB7CDE6-B8DE-4792-A847-0CA13598DA6D}" dt="2024-03-11T17:22:45.981" v="6287" actId="113"/>
          <ac:spMkLst>
            <pc:docMk/>
            <pc:sldMk cId="205877952" sldId="297"/>
            <ac:spMk id="5" creationId="{B9CF7C92-BDF6-58DD-E53E-4760E48E07CA}"/>
          </ac:spMkLst>
        </pc:spChg>
        <pc:spChg chg="add mod">
          <ac:chgData name="Edgar Pacheco" userId="75e098e09510cec7" providerId="LiveId" clId="{FCB7CDE6-B8DE-4792-A847-0CA13598DA6D}" dt="2024-03-11T17:18:30.196" v="6109" actId="1076"/>
          <ac:spMkLst>
            <pc:docMk/>
            <pc:sldMk cId="205877952" sldId="297"/>
            <ac:spMk id="8" creationId="{808C42CD-01EE-6FA6-5FCF-41D7008E1C1B}"/>
          </ac:spMkLst>
        </pc:spChg>
        <pc:picChg chg="add mod">
          <ac:chgData name="Edgar Pacheco" userId="75e098e09510cec7" providerId="LiveId" clId="{FCB7CDE6-B8DE-4792-A847-0CA13598DA6D}" dt="2024-03-11T17:22:23.995" v="6285" actId="14861"/>
          <ac:picMkLst>
            <pc:docMk/>
            <pc:sldMk cId="205877952" sldId="297"/>
            <ac:picMk id="7" creationId="{DC01C894-EE66-754E-242B-5D776F725884}"/>
          </ac:picMkLst>
        </pc:picChg>
      </pc:sldChg>
      <pc:sldChg chg="addSp delSp modSp add mod">
        <pc:chgData name="Edgar Pacheco" userId="75e098e09510cec7" providerId="LiveId" clId="{FCB7CDE6-B8DE-4792-A847-0CA13598DA6D}" dt="2024-03-11T17:22:39.300" v="6286" actId="113"/>
        <pc:sldMkLst>
          <pc:docMk/>
          <pc:sldMk cId="1740027267" sldId="298"/>
        </pc:sldMkLst>
        <pc:spChg chg="mod">
          <ac:chgData name="Edgar Pacheco" userId="75e098e09510cec7" providerId="LiveId" clId="{FCB7CDE6-B8DE-4792-A847-0CA13598DA6D}" dt="2024-03-11T17:19:57.149" v="6174" actId="1076"/>
          <ac:spMkLst>
            <pc:docMk/>
            <pc:sldMk cId="1740027267" sldId="298"/>
            <ac:spMk id="3" creationId="{AC83A39C-B03C-EB15-42B2-254EF7EC0BF0}"/>
          </ac:spMkLst>
        </pc:spChg>
        <pc:spChg chg="mod">
          <ac:chgData name="Edgar Pacheco" userId="75e098e09510cec7" providerId="LiveId" clId="{FCB7CDE6-B8DE-4792-A847-0CA13598DA6D}" dt="2024-03-11T17:22:39.300" v="6286" actId="113"/>
          <ac:spMkLst>
            <pc:docMk/>
            <pc:sldMk cId="1740027267" sldId="298"/>
            <ac:spMk id="5" creationId="{B9CF7C92-BDF6-58DD-E53E-4760E48E07CA}"/>
          </ac:spMkLst>
        </pc:spChg>
        <pc:spChg chg="mod">
          <ac:chgData name="Edgar Pacheco" userId="75e098e09510cec7" providerId="LiveId" clId="{FCB7CDE6-B8DE-4792-A847-0CA13598DA6D}" dt="2024-03-11T17:20:26.986" v="6209" actId="20577"/>
          <ac:spMkLst>
            <pc:docMk/>
            <pc:sldMk cId="1740027267" sldId="298"/>
            <ac:spMk id="8" creationId="{808C42CD-01EE-6FA6-5FCF-41D7008E1C1B}"/>
          </ac:spMkLst>
        </pc:spChg>
        <pc:picChg chg="add mod">
          <ac:chgData name="Edgar Pacheco" userId="75e098e09510cec7" providerId="LiveId" clId="{FCB7CDE6-B8DE-4792-A847-0CA13598DA6D}" dt="2024-03-11T17:22:16.372" v="6283" actId="14861"/>
          <ac:picMkLst>
            <pc:docMk/>
            <pc:sldMk cId="1740027267" sldId="298"/>
            <ac:picMk id="4" creationId="{2BB2E530-005A-FCB4-92AC-012EE0115AA9}"/>
          </ac:picMkLst>
        </pc:picChg>
        <pc:picChg chg="del mod">
          <ac:chgData name="Edgar Pacheco" userId="75e098e09510cec7" providerId="LiveId" clId="{FCB7CDE6-B8DE-4792-A847-0CA13598DA6D}" dt="2024-03-11T17:20:14.573" v="6177" actId="478"/>
          <ac:picMkLst>
            <pc:docMk/>
            <pc:sldMk cId="1740027267" sldId="298"/>
            <ac:picMk id="7" creationId="{DC01C894-EE66-754E-242B-5D776F72588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7B48C23E-D45E-46EF-A240-967433A2F0EB}" type="datetimeFigureOut">
              <a:rPr lang="es-MX" smtClean="0"/>
              <a:t>16/05/2024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1623356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B48C23E-D45E-46EF-A240-967433A2F0EB}" type="datetimeFigureOut">
              <a:rPr lang="es-MX" smtClean="0"/>
              <a:t>16/05/2024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38673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B48C23E-D45E-46EF-A240-967433A2F0EB}" type="datetimeFigureOut">
              <a:rPr lang="es-MX" smtClean="0"/>
              <a:t>16/05/2024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315207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B48C23E-D45E-46EF-A240-967433A2F0EB}" type="datetimeFigureOut">
              <a:rPr lang="es-MX" smtClean="0"/>
              <a:t>16/05/2024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87759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7B48C23E-D45E-46EF-A240-967433A2F0EB}" type="datetimeFigureOut">
              <a:rPr lang="es-MX" smtClean="0"/>
              <a:t>16/05/2024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390915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7B48C23E-D45E-46EF-A240-967433A2F0EB}" type="datetimeFigureOut">
              <a:rPr lang="es-MX" smtClean="0"/>
              <a:t>16/05/2024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2055755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7B48C23E-D45E-46EF-A240-967433A2F0EB}" type="datetimeFigureOut">
              <a:rPr lang="es-MX" smtClean="0"/>
              <a:t>16/05/2024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519681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7B48C23E-D45E-46EF-A240-967433A2F0EB}" type="datetimeFigureOut">
              <a:rPr lang="es-MX" smtClean="0"/>
              <a:t>16/05/2024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2306744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8C23E-D45E-46EF-A240-967433A2F0EB}" type="datetimeFigureOut">
              <a:rPr lang="es-MX" smtClean="0"/>
              <a:t>16/05/2024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697063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B48C23E-D45E-46EF-A240-967433A2F0EB}" type="datetimeFigureOut">
              <a:rPr lang="es-MX" smtClean="0"/>
              <a:t>16/05/2024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344618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B48C23E-D45E-46EF-A240-967433A2F0EB}" type="datetimeFigureOut">
              <a:rPr lang="es-MX" smtClean="0"/>
              <a:t>16/05/2024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3E5430-EE14-42E1-8D25-64195ADA61E9}" type="slidenum">
              <a:rPr lang="es-MX" smtClean="0"/>
              <a:t>‹Nº›</a:t>
            </a:fld>
            <a:endParaRPr lang="es-MX"/>
          </a:p>
        </p:txBody>
      </p:sp>
    </p:spTree>
    <p:extLst>
      <p:ext uri="{BB962C8B-B14F-4D97-AF65-F5344CB8AC3E}">
        <p14:creationId xmlns:p14="http://schemas.microsoft.com/office/powerpoint/2010/main" val="333088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7B48C23E-D45E-46EF-A240-967433A2F0EB}" type="datetimeFigureOut">
              <a:rPr lang="es-MX" smtClean="0"/>
              <a:t>16/05/2024</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73E5430-EE14-42E1-8D25-64195ADA61E9}" type="slidenum">
              <a:rPr lang="es-MX" smtClean="0"/>
              <a:t>‹Nº›</a:t>
            </a:fld>
            <a:endParaRPr lang="es-MX"/>
          </a:p>
        </p:txBody>
      </p:sp>
    </p:spTree>
    <p:extLst>
      <p:ext uri="{BB962C8B-B14F-4D97-AF65-F5344CB8AC3E}">
        <p14:creationId xmlns:p14="http://schemas.microsoft.com/office/powerpoint/2010/main" val="35600570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s/photo/689915" TargetMode="External"/><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3F9497C-8B7F-2D6F-FD39-996FD3DF5834}"/>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877" b="9123"/>
          <a:stretch/>
        </p:blipFill>
        <p:spPr>
          <a:xfrm>
            <a:off x="20" y="1"/>
            <a:ext cx="12191980" cy="6857999"/>
          </a:xfrm>
          <a:prstGeom prst="rect">
            <a:avLst/>
          </a:prstGeom>
        </p:spPr>
      </p:pic>
      <p:sp>
        <p:nvSpPr>
          <p:cNvPr id="2" name="Título 1">
            <a:extLst>
              <a:ext uri="{FF2B5EF4-FFF2-40B4-BE49-F238E27FC236}">
                <a16:creationId xmlns:a16="http://schemas.microsoft.com/office/drawing/2014/main" id="{5B73E0DE-0DE4-4F8F-7E99-B89E52FED38F}"/>
              </a:ext>
            </a:extLst>
          </p:cNvPr>
          <p:cNvSpPr>
            <a:spLocks noGrp="1"/>
          </p:cNvSpPr>
          <p:nvPr>
            <p:ph type="title"/>
          </p:nvPr>
        </p:nvSpPr>
        <p:spPr>
          <a:xfrm>
            <a:off x="1764145" y="304799"/>
            <a:ext cx="9144000" cy="1011825"/>
          </a:xfrm>
        </p:spPr>
        <p:txBody>
          <a:bodyPr vert="horz" lIns="91440" tIns="45720" rIns="91440" bIns="45720" rtlCol="0" anchor="b">
            <a:noAutofit/>
          </a:bodyPr>
          <a:lstStyle/>
          <a:p>
            <a:pPr algn="ctr"/>
            <a:r>
              <a:rPr lang="en-US" sz="8800" dirty="0">
                <a:solidFill>
                  <a:srgbClr val="FFFFFF"/>
                </a:solidFill>
              </a:rPr>
              <a:t>TRINIDAD</a:t>
            </a:r>
          </a:p>
        </p:txBody>
      </p:sp>
      <p:sp>
        <p:nvSpPr>
          <p:cNvPr id="3" name="Marcador de texto 2">
            <a:extLst>
              <a:ext uri="{FF2B5EF4-FFF2-40B4-BE49-F238E27FC236}">
                <a16:creationId xmlns:a16="http://schemas.microsoft.com/office/drawing/2014/main" id="{3770A873-3EFE-0F8E-BA6E-66C937A06F29}"/>
              </a:ext>
            </a:extLst>
          </p:cNvPr>
          <p:cNvSpPr>
            <a:spLocks noGrp="1"/>
          </p:cNvSpPr>
          <p:nvPr>
            <p:ph type="body" idx="1"/>
          </p:nvPr>
        </p:nvSpPr>
        <p:spPr>
          <a:xfrm>
            <a:off x="1523999" y="2210531"/>
            <a:ext cx="9688945" cy="1098395"/>
          </a:xfrm>
        </p:spPr>
        <p:txBody>
          <a:bodyPr vert="horz" lIns="91440" tIns="45720" rIns="91440" bIns="45720" rtlCol="0">
            <a:noAutofit/>
          </a:bodyPr>
          <a:lstStyle/>
          <a:p>
            <a:pPr algn="ctr"/>
            <a:r>
              <a:rPr lang="en-US" sz="6000" dirty="0">
                <a:solidFill>
                  <a:srgbClr val="FFFFFF"/>
                </a:solidFill>
              </a:rPr>
              <a:t>NUESTRAS </a:t>
            </a:r>
            <a:r>
              <a:rPr lang="en-US" sz="6000" dirty="0">
                <a:solidFill>
                  <a:srgbClr val="FFFF00"/>
                </a:solidFill>
              </a:rPr>
              <a:t>CONFESIONES</a:t>
            </a:r>
            <a:r>
              <a:rPr lang="en-US" sz="6000" dirty="0">
                <a:solidFill>
                  <a:srgbClr val="FFFFFF"/>
                </a:solidFill>
              </a:rPr>
              <a:t>. </a:t>
            </a:r>
          </a:p>
          <a:p>
            <a:pPr algn="ctr"/>
            <a:r>
              <a:rPr lang="en-US" sz="6000" dirty="0">
                <a:solidFill>
                  <a:srgbClr val="FFFFFF"/>
                </a:solidFill>
              </a:rPr>
              <a:t>NUESTRA </a:t>
            </a:r>
            <a:r>
              <a:rPr lang="en-US" sz="6000" dirty="0">
                <a:solidFill>
                  <a:srgbClr val="FFFF00"/>
                </a:solidFill>
              </a:rPr>
              <a:t>FE HISTÓRICA</a:t>
            </a:r>
            <a:r>
              <a:rPr lang="en-US" sz="6000" dirty="0">
                <a:solidFill>
                  <a:srgbClr val="FFFFFF"/>
                </a:solidFill>
              </a:rPr>
              <a:t>. </a:t>
            </a:r>
          </a:p>
          <a:p>
            <a:pPr algn="ctr"/>
            <a:r>
              <a:rPr lang="en-US" sz="6000" dirty="0">
                <a:solidFill>
                  <a:srgbClr val="FFFFFF"/>
                </a:solidFill>
              </a:rPr>
              <a:t>NUESTRA </a:t>
            </a:r>
            <a:r>
              <a:rPr lang="en-US" sz="6000" dirty="0">
                <a:solidFill>
                  <a:srgbClr val="FFFF00"/>
                </a:solidFill>
              </a:rPr>
              <a:t>FE BIBLICA</a:t>
            </a:r>
          </a:p>
        </p:txBody>
      </p:sp>
    </p:spTree>
    <p:extLst>
      <p:ext uri="{BB962C8B-B14F-4D97-AF65-F5344CB8AC3E}">
        <p14:creationId xmlns:p14="http://schemas.microsoft.com/office/powerpoint/2010/main" val="1868016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3A136C-6C27-0BC4-013A-D1F7B9DEE0DD}"/>
              </a:ext>
            </a:extLst>
          </p:cNvPr>
          <p:cNvSpPr>
            <a:spLocks noGrp="1"/>
          </p:cNvSpPr>
          <p:nvPr>
            <p:ph type="title"/>
          </p:nvPr>
        </p:nvSpPr>
        <p:spPr>
          <a:xfrm>
            <a:off x="1683409" y="155275"/>
            <a:ext cx="8812482" cy="1008392"/>
          </a:xfrm>
        </p:spPr>
        <p:txBody>
          <a:bodyPr/>
          <a:lstStyle/>
          <a:p>
            <a:r>
              <a:rPr lang="es-MX" dirty="0"/>
              <a:t>SHEMÁ “TU DIOS UNO ES”. </a:t>
            </a:r>
          </a:p>
        </p:txBody>
      </p:sp>
      <p:sp>
        <p:nvSpPr>
          <p:cNvPr id="3" name="Marcador de texto 2">
            <a:extLst>
              <a:ext uri="{FF2B5EF4-FFF2-40B4-BE49-F238E27FC236}">
                <a16:creationId xmlns:a16="http://schemas.microsoft.com/office/drawing/2014/main" id="{992CCD49-C5AC-9887-2325-F391BBFAC098}"/>
              </a:ext>
            </a:extLst>
          </p:cNvPr>
          <p:cNvSpPr>
            <a:spLocks noGrp="1"/>
          </p:cNvSpPr>
          <p:nvPr>
            <p:ph type="body" idx="1"/>
          </p:nvPr>
        </p:nvSpPr>
        <p:spPr>
          <a:xfrm>
            <a:off x="831850" y="2001329"/>
            <a:ext cx="10515600" cy="4088322"/>
          </a:xfrm>
        </p:spPr>
        <p:txBody>
          <a:bodyPr>
            <a:normAutofit/>
          </a:bodyPr>
          <a:lstStyle/>
          <a:p>
            <a:pPr algn="ctr"/>
            <a:r>
              <a:rPr lang="es-MX" sz="4400" dirty="0"/>
              <a:t>Deuteronomio 6:4 es una afirmación de monoteísmo, no de </a:t>
            </a:r>
            <a:r>
              <a:rPr lang="es-MX" sz="4400" dirty="0" err="1"/>
              <a:t>unitarianismo</a:t>
            </a:r>
            <a:r>
              <a:rPr lang="es-MX" sz="4400" dirty="0"/>
              <a:t>. </a:t>
            </a:r>
            <a:r>
              <a:rPr lang="es-MX" sz="4400" dirty="0">
                <a:solidFill>
                  <a:srgbClr val="FFFF00"/>
                </a:solidFill>
              </a:rPr>
              <a:t>No contradice la doctrina de la Trinidad </a:t>
            </a:r>
            <a:r>
              <a:rPr lang="es-MX" sz="4400" dirty="0"/>
              <a:t>(véase 1 Co. 8:6) y hasta considera que Dios sea </a:t>
            </a:r>
            <a:r>
              <a:rPr lang="es-MX" sz="4400" dirty="0">
                <a:solidFill>
                  <a:srgbClr val="FFFF00"/>
                </a:solidFill>
              </a:rPr>
              <a:t>más de una persona</a:t>
            </a:r>
          </a:p>
        </p:txBody>
      </p:sp>
    </p:spTree>
    <p:extLst>
      <p:ext uri="{BB962C8B-B14F-4D97-AF65-F5344CB8AC3E}">
        <p14:creationId xmlns:p14="http://schemas.microsoft.com/office/powerpoint/2010/main" val="4181844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DFD51-EAC3-6A1C-F4E5-B4083D6F0691}"/>
              </a:ext>
            </a:extLst>
          </p:cNvPr>
          <p:cNvSpPr>
            <a:spLocks noGrp="1"/>
          </p:cNvSpPr>
          <p:nvPr>
            <p:ph type="title"/>
          </p:nvPr>
        </p:nvSpPr>
        <p:spPr>
          <a:xfrm>
            <a:off x="1030258" y="255527"/>
            <a:ext cx="10515600" cy="1025645"/>
          </a:xfrm>
        </p:spPr>
        <p:txBody>
          <a:bodyPr/>
          <a:lstStyle/>
          <a:p>
            <a:pPr algn="ctr"/>
            <a:r>
              <a:rPr lang="es-MX" dirty="0"/>
              <a:t>¿QUÉ CREEMOS? </a:t>
            </a:r>
          </a:p>
        </p:txBody>
      </p:sp>
      <p:sp>
        <p:nvSpPr>
          <p:cNvPr id="4" name="Rectángulo 3">
            <a:extLst>
              <a:ext uri="{FF2B5EF4-FFF2-40B4-BE49-F238E27FC236}">
                <a16:creationId xmlns:a16="http://schemas.microsoft.com/office/drawing/2014/main" id="{72724C59-9E54-202E-0670-B318754F2DD2}"/>
              </a:ext>
            </a:extLst>
          </p:cNvPr>
          <p:cNvSpPr/>
          <p:nvPr/>
        </p:nvSpPr>
        <p:spPr>
          <a:xfrm>
            <a:off x="782548" y="2536165"/>
            <a:ext cx="11011020" cy="37524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texto 2">
            <a:extLst>
              <a:ext uri="{FF2B5EF4-FFF2-40B4-BE49-F238E27FC236}">
                <a16:creationId xmlns:a16="http://schemas.microsoft.com/office/drawing/2014/main" id="{1051655E-98FB-2460-2A9C-FB39FCB87EB5}"/>
              </a:ext>
            </a:extLst>
          </p:cNvPr>
          <p:cNvSpPr>
            <a:spLocks noGrp="1"/>
          </p:cNvSpPr>
          <p:nvPr>
            <p:ph type="body" idx="1"/>
          </p:nvPr>
        </p:nvSpPr>
        <p:spPr>
          <a:xfrm>
            <a:off x="1030258" y="2596550"/>
            <a:ext cx="10515600" cy="3510952"/>
          </a:xfrm>
        </p:spPr>
        <p:txBody>
          <a:bodyPr>
            <a:normAutofit lnSpcReduction="10000"/>
          </a:bodyPr>
          <a:lstStyle/>
          <a:p>
            <a:pPr algn="ctr"/>
            <a:r>
              <a:rPr lang="es-MX" sz="2800" dirty="0">
                <a:solidFill>
                  <a:schemeClr val="tx1"/>
                </a:solidFill>
                <a:effectLst>
                  <a:outerShdw blurRad="38100" dist="38100" dir="2700000" algn="tl">
                    <a:srgbClr val="000000">
                      <a:alpha val="43137"/>
                    </a:srgbClr>
                  </a:outerShdw>
                </a:effectLst>
              </a:rPr>
              <a:t>La Trinidad es una. </a:t>
            </a:r>
            <a:r>
              <a:rPr lang="es-MX" sz="2800" dirty="0">
                <a:solidFill>
                  <a:srgbClr val="FFFF00"/>
                </a:solidFill>
                <a:effectLst>
                  <a:outerShdw blurRad="38100" dist="38100" dir="2700000" algn="tl">
                    <a:srgbClr val="000000">
                      <a:alpha val="43137"/>
                    </a:srgbClr>
                  </a:outerShdw>
                </a:effectLst>
              </a:rPr>
              <a:t>No confesamos tres dioses sino un solo Dios en tres personas</a:t>
            </a:r>
            <a:r>
              <a:rPr lang="es-MX" sz="2800" dirty="0">
                <a:solidFill>
                  <a:schemeClr val="tx1"/>
                </a:solidFill>
                <a:effectLst>
                  <a:outerShdw blurRad="38100" dist="38100" dir="2700000" algn="tl">
                    <a:srgbClr val="000000">
                      <a:alpha val="43137"/>
                    </a:srgbClr>
                  </a:outerShdw>
                </a:effectLst>
              </a:rPr>
              <a:t>: "la Trinidad consubstancial" (Concilio de Constantinopla II), Las personas divinas </a:t>
            </a:r>
            <a:r>
              <a:rPr lang="es-MX" sz="2800" dirty="0">
                <a:solidFill>
                  <a:srgbClr val="FFFF00"/>
                </a:solidFill>
                <a:effectLst>
                  <a:outerShdw blurRad="38100" dist="38100" dir="2700000" algn="tl">
                    <a:srgbClr val="000000">
                      <a:alpha val="43137"/>
                    </a:srgbClr>
                  </a:outerShdw>
                </a:effectLst>
              </a:rPr>
              <a:t>no se reparten la única divinidad</a:t>
            </a:r>
            <a:r>
              <a:rPr lang="es-MX" sz="2800" dirty="0">
                <a:solidFill>
                  <a:schemeClr val="tx1"/>
                </a:solidFill>
                <a:effectLst>
                  <a:outerShdw blurRad="38100" dist="38100" dir="2700000" algn="tl">
                    <a:srgbClr val="000000">
                      <a:alpha val="43137"/>
                    </a:srgbClr>
                  </a:outerShdw>
                </a:effectLst>
              </a:rPr>
              <a:t>, (parcialismo) sino que cada una de ellas </a:t>
            </a:r>
            <a:r>
              <a:rPr lang="es-MX" sz="2800" b="1" dirty="0">
                <a:solidFill>
                  <a:srgbClr val="FFFF00"/>
                </a:solidFill>
                <a:effectLst>
                  <a:outerShdw blurRad="38100" dist="38100" dir="2700000" algn="tl">
                    <a:srgbClr val="000000">
                      <a:alpha val="43137"/>
                    </a:srgbClr>
                  </a:outerShdw>
                </a:effectLst>
              </a:rPr>
              <a:t>es enteramente Dios</a:t>
            </a:r>
            <a:r>
              <a:rPr lang="es-MX" sz="2800" dirty="0">
                <a:solidFill>
                  <a:schemeClr val="tx1"/>
                </a:solidFill>
                <a:effectLst>
                  <a:outerShdw blurRad="38100" dist="38100" dir="2700000" algn="tl">
                    <a:srgbClr val="000000">
                      <a:alpha val="43137"/>
                    </a:srgbClr>
                  </a:outerShdw>
                </a:effectLst>
              </a:rPr>
              <a:t>: "El Padre es lo mismo que es el Hijo, el Hijo lo mismo que es el Padre, el Padre y el Hijo lo mismo que el Espíritu Santo, es decir, </a:t>
            </a:r>
            <a:r>
              <a:rPr lang="es-MX" sz="2800" dirty="0">
                <a:solidFill>
                  <a:srgbClr val="FFFF00"/>
                </a:solidFill>
                <a:effectLst>
                  <a:outerShdw blurRad="38100" dist="38100" dir="2700000" algn="tl">
                    <a:srgbClr val="000000">
                      <a:alpha val="43137"/>
                    </a:srgbClr>
                  </a:outerShdw>
                </a:effectLst>
              </a:rPr>
              <a:t>un solo Dios por naturaleza</a:t>
            </a:r>
            <a:r>
              <a:rPr lang="es-MX" sz="2800" dirty="0">
                <a:solidFill>
                  <a:schemeClr val="tx1"/>
                </a:solidFill>
                <a:effectLst>
                  <a:outerShdw blurRad="38100" dist="38100" dir="2700000" algn="tl">
                    <a:srgbClr val="000000">
                      <a:alpha val="43137"/>
                    </a:srgbClr>
                  </a:outerShdw>
                </a:effectLst>
              </a:rPr>
              <a:t>" Cada una de las tres personas es esta realidad, es decir, la substancia, la esencia o la naturaleza divina</a:t>
            </a:r>
            <a:r>
              <a:rPr lang="es-MX" sz="2800" dirty="0">
                <a:solidFill>
                  <a:schemeClr val="bg1"/>
                </a:solidFill>
                <a:effectLst>
                  <a:outerShdw blurRad="38100" dist="38100" dir="2700000" algn="tl">
                    <a:srgbClr val="000000">
                      <a:alpha val="43137"/>
                    </a:srgbClr>
                  </a:outerShdw>
                </a:effectLst>
              </a:rPr>
              <a:t>"</a:t>
            </a:r>
          </a:p>
          <a:p>
            <a:endParaRPr lang="es-MX" dirty="0"/>
          </a:p>
        </p:txBody>
      </p:sp>
    </p:spTree>
    <p:extLst>
      <p:ext uri="{BB962C8B-B14F-4D97-AF65-F5344CB8AC3E}">
        <p14:creationId xmlns:p14="http://schemas.microsoft.com/office/powerpoint/2010/main" val="135512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DFD51-EAC3-6A1C-F4E5-B4083D6F0691}"/>
              </a:ext>
            </a:extLst>
          </p:cNvPr>
          <p:cNvSpPr>
            <a:spLocks noGrp="1"/>
          </p:cNvSpPr>
          <p:nvPr>
            <p:ph type="title"/>
          </p:nvPr>
        </p:nvSpPr>
        <p:spPr>
          <a:xfrm>
            <a:off x="1030258" y="255527"/>
            <a:ext cx="10515600" cy="1025645"/>
          </a:xfrm>
        </p:spPr>
        <p:txBody>
          <a:bodyPr/>
          <a:lstStyle/>
          <a:p>
            <a:pPr algn="ctr"/>
            <a:r>
              <a:rPr lang="es-MX" dirty="0"/>
              <a:t>¿QUÉ CREEMOS? </a:t>
            </a:r>
          </a:p>
        </p:txBody>
      </p:sp>
      <p:sp>
        <p:nvSpPr>
          <p:cNvPr id="4" name="Rectángulo 3">
            <a:extLst>
              <a:ext uri="{FF2B5EF4-FFF2-40B4-BE49-F238E27FC236}">
                <a16:creationId xmlns:a16="http://schemas.microsoft.com/office/drawing/2014/main" id="{72724C59-9E54-202E-0670-B318754F2DD2}"/>
              </a:ext>
            </a:extLst>
          </p:cNvPr>
          <p:cNvSpPr/>
          <p:nvPr/>
        </p:nvSpPr>
        <p:spPr>
          <a:xfrm>
            <a:off x="782548" y="2091607"/>
            <a:ext cx="11011020" cy="41194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texto 2">
            <a:extLst>
              <a:ext uri="{FF2B5EF4-FFF2-40B4-BE49-F238E27FC236}">
                <a16:creationId xmlns:a16="http://schemas.microsoft.com/office/drawing/2014/main" id="{1051655E-98FB-2460-2A9C-FB39FCB87EB5}"/>
              </a:ext>
            </a:extLst>
          </p:cNvPr>
          <p:cNvSpPr>
            <a:spLocks noGrp="1"/>
          </p:cNvSpPr>
          <p:nvPr>
            <p:ph type="body" idx="1"/>
          </p:nvPr>
        </p:nvSpPr>
        <p:spPr>
          <a:xfrm>
            <a:off x="838199" y="2242868"/>
            <a:ext cx="10867845" cy="3864634"/>
          </a:xfrm>
        </p:spPr>
        <p:txBody>
          <a:bodyPr>
            <a:normAutofit lnSpcReduction="10000"/>
          </a:bodyPr>
          <a:lstStyle/>
          <a:p>
            <a:pPr algn="ctr"/>
            <a:r>
              <a:rPr lang="es-MX" sz="3200" dirty="0">
                <a:solidFill>
                  <a:schemeClr val="tx1"/>
                </a:solidFill>
                <a:effectLst>
                  <a:outerShdw blurRad="38100" dist="38100" dir="2700000" algn="tl">
                    <a:srgbClr val="000000">
                      <a:alpha val="43137"/>
                    </a:srgbClr>
                  </a:outerShdw>
                </a:effectLst>
              </a:rPr>
              <a:t>Las Personas divinas </a:t>
            </a:r>
            <a:r>
              <a:rPr lang="es-MX" sz="3200" dirty="0">
                <a:solidFill>
                  <a:srgbClr val="FFFF00"/>
                </a:solidFill>
                <a:effectLst>
                  <a:outerShdw blurRad="38100" dist="38100" dir="2700000" algn="tl">
                    <a:srgbClr val="000000">
                      <a:alpha val="43137"/>
                    </a:srgbClr>
                  </a:outerShdw>
                </a:effectLst>
              </a:rPr>
              <a:t>son realmente distintas entre sí</a:t>
            </a:r>
            <a:r>
              <a:rPr lang="es-MX" sz="3200" dirty="0">
                <a:solidFill>
                  <a:schemeClr val="tx1"/>
                </a:solidFill>
                <a:effectLst>
                  <a:outerShdw blurRad="38100" dist="38100" dir="2700000" algn="tl">
                    <a:srgbClr val="000000">
                      <a:alpha val="43137"/>
                    </a:srgbClr>
                  </a:outerShdw>
                </a:effectLst>
              </a:rPr>
              <a:t>. "Dios es único, pero no solitario" "Padre", "Hijo", Espíritu Santo" </a:t>
            </a:r>
            <a:r>
              <a:rPr lang="es-MX" sz="3200" dirty="0">
                <a:solidFill>
                  <a:srgbClr val="FFFF00"/>
                </a:solidFill>
                <a:effectLst>
                  <a:outerShdw blurRad="38100" dist="38100" dir="2700000" algn="tl">
                    <a:srgbClr val="000000">
                      <a:alpha val="43137"/>
                    </a:srgbClr>
                  </a:outerShdw>
                </a:effectLst>
              </a:rPr>
              <a:t>no son simplemente nombres que designan modalidades del ser divino</a:t>
            </a:r>
            <a:r>
              <a:rPr lang="es-MX" sz="3200" dirty="0">
                <a:solidFill>
                  <a:schemeClr val="tx1"/>
                </a:solidFill>
                <a:effectLst>
                  <a:outerShdw blurRad="38100" dist="38100" dir="2700000" algn="tl">
                    <a:srgbClr val="000000">
                      <a:alpha val="43137"/>
                    </a:srgbClr>
                  </a:outerShdw>
                </a:effectLst>
              </a:rPr>
              <a:t>, pues son realmente distintos entre sí: "El que es el Hijo no es el Padre, y el que es el Padre no es el Hijo, ni el Espíritu Santo el que es el Padre o el Hijo" Son distintos entre sí por sus relaciones de origen: "</a:t>
            </a:r>
            <a:r>
              <a:rPr lang="es-MX" sz="3200" b="1" dirty="0">
                <a:solidFill>
                  <a:srgbClr val="FFFF00"/>
                </a:solidFill>
                <a:effectLst>
                  <a:outerShdw blurRad="38100" dist="38100" dir="2700000" algn="tl">
                    <a:srgbClr val="000000">
                      <a:alpha val="43137"/>
                    </a:srgbClr>
                  </a:outerShdw>
                </a:effectLst>
              </a:rPr>
              <a:t>El Padre es quien engendra, el Hijo quien es engendrado, y el Espíritu Santo es quien procede</a:t>
            </a:r>
            <a:r>
              <a:rPr lang="es-MX" sz="3200" dirty="0">
                <a:solidFill>
                  <a:schemeClr val="tx1"/>
                </a:solidFill>
                <a:effectLst>
                  <a:outerShdw blurRad="38100" dist="38100" dir="2700000" algn="tl">
                    <a:srgbClr val="000000">
                      <a:alpha val="43137"/>
                    </a:srgbClr>
                  </a:outerShdw>
                </a:effectLst>
              </a:rPr>
              <a:t>" La Unidad divina es Trina.</a:t>
            </a:r>
          </a:p>
          <a:p>
            <a:endParaRPr lang="es-MX" dirty="0"/>
          </a:p>
        </p:txBody>
      </p:sp>
    </p:spTree>
    <p:extLst>
      <p:ext uri="{BB962C8B-B14F-4D97-AF65-F5344CB8AC3E}">
        <p14:creationId xmlns:p14="http://schemas.microsoft.com/office/powerpoint/2010/main" val="4283767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48A8B13-3152-AC6C-8542-9A6604D815DA}"/>
              </a:ext>
            </a:extLst>
          </p:cNvPr>
          <p:cNvSpPr/>
          <p:nvPr/>
        </p:nvSpPr>
        <p:spPr>
          <a:xfrm>
            <a:off x="215661" y="1281172"/>
            <a:ext cx="5175848" cy="34115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92778B1F-20AE-8059-B401-0D557CB23278}"/>
              </a:ext>
            </a:extLst>
          </p:cNvPr>
          <p:cNvSpPr>
            <a:spLocks noGrp="1"/>
          </p:cNvSpPr>
          <p:nvPr>
            <p:ph type="title"/>
          </p:nvPr>
        </p:nvSpPr>
        <p:spPr>
          <a:xfrm>
            <a:off x="961246" y="255527"/>
            <a:ext cx="10515600" cy="1025645"/>
          </a:xfrm>
        </p:spPr>
        <p:txBody>
          <a:bodyPr/>
          <a:lstStyle/>
          <a:p>
            <a:pPr algn="ctr"/>
            <a:r>
              <a:rPr lang="es-MX" dirty="0"/>
              <a:t>NUESTRA FE ES HISTÓRICA</a:t>
            </a:r>
          </a:p>
        </p:txBody>
      </p:sp>
      <p:sp>
        <p:nvSpPr>
          <p:cNvPr id="3" name="Marcador de texto 2">
            <a:extLst>
              <a:ext uri="{FF2B5EF4-FFF2-40B4-BE49-F238E27FC236}">
                <a16:creationId xmlns:a16="http://schemas.microsoft.com/office/drawing/2014/main" id="{4F0FE0F5-0FA4-D29E-CC43-C5FAF7EFC794}"/>
              </a:ext>
            </a:extLst>
          </p:cNvPr>
          <p:cNvSpPr>
            <a:spLocks noGrp="1"/>
          </p:cNvSpPr>
          <p:nvPr>
            <p:ph type="body" idx="1"/>
          </p:nvPr>
        </p:nvSpPr>
        <p:spPr>
          <a:xfrm>
            <a:off x="379562" y="1397479"/>
            <a:ext cx="4779034" cy="2769079"/>
          </a:xfrm>
        </p:spPr>
        <p:txBody>
          <a:bodyPr>
            <a:noAutofit/>
          </a:bodyPr>
          <a:lstStyle/>
          <a:p>
            <a:pPr algn="ctr"/>
            <a:r>
              <a:rPr lang="es-MX" sz="2800" dirty="0">
                <a:solidFill>
                  <a:schemeClr val="tx1"/>
                </a:solidFill>
              </a:rPr>
              <a:t>Como la Escritura proporcionaba los ingredientes esenciales, </a:t>
            </a:r>
            <a:r>
              <a:rPr lang="es-MX" sz="2800" b="1" dirty="0">
                <a:solidFill>
                  <a:schemeClr val="tx1"/>
                </a:solidFill>
              </a:rPr>
              <a:t>los Padres apostólicos</a:t>
            </a:r>
            <a:r>
              <a:rPr lang="es-MX" sz="2800" dirty="0">
                <a:solidFill>
                  <a:schemeClr val="tx1"/>
                </a:solidFill>
              </a:rPr>
              <a:t> hicieron poco más que citarla, exaltando al Hijo y eludiendo tanto la herejía docetista como la ebionita. </a:t>
            </a:r>
          </a:p>
        </p:txBody>
      </p:sp>
      <p:sp>
        <p:nvSpPr>
          <p:cNvPr id="5" name="Rectángulo 4">
            <a:extLst>
              <a:ext uri="{FF2B5EF4-FFF2-40B4-BE49-F238E27FC236}">
                <a16:creationId xmlns:a16="http://schemas.microsoft.com/office/drawing/2014/main" id="{49B6A539-C0F8-DC08-24D3-B1ABDC950688}"/>
              </a:ext>
            </a:extLst>
          </p:cNvPr>
          <p:cNvSpPr/>
          <p:nvPr/>
        </p:nvSpPr>
        <p:spPr>
          <a:xfrm>
            <a:off x="5555411" y="1281172"/>
            <a:ext cx="6556076" cy="54905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MX" sz="2400" b="1" dirty="0">
                <a:solidFill>
                  <a:srgbClr val="FFFF00"/>
                </a:solidFill>
              </a:rPr>
              <a:t>Se le llama el Hijo, el unigénito de Dios </a:t>
            </a:r>
            <a:r>
              <a:rPr lang="es-MX" sz="2400" dirty="0"/>
              <a:t>(1 Clem. 36; Ignacio a los Rom. 1; </a:t>
            </a:r>
            <a:r>
              <a:rPr lang="es-MX" sz="2400" dirty="0" err="1"/>
              <a:t>Ign</a:t>
            </a:r>
            <a:r>
              <a:rPr lang="es-MX" sz="2400" dirty="0"/>
              <a:t>. </a:t>
            </a:r>
            <a:r>
              <a:rPr lang="es-MX" sz="2400" dirty="0" err="1"/>
              <a:t>Eph</a:t>
            </a:r>
            <a:r>
              <a:rPr lang="es-MX" sz="2400" dirty="0"/>
              <a:t>. 20; </a:t>
            </a:r>
            <a:r>
              <a:rPr lang="es-MX" sz="2400" dirty="0" err="1"/>
              <a:t>Ign</a:t>
            </a:r>
            <a:r>
              <a:rPr lang="es-MX" sz="2400" dirty="0"/>
              <a:t>. </a:t>
            </a:r>
            <a:r>
              <a:rPr lang="es-MX" sz="2400" dirty="0" err="1"/>
              <a:t>Smyrn</a:t>
            </a:r>
            <a:r>
              <a:rPr lang="es-MX" sz="2400" dirty="0"/>
              <a:t>. 1; </a:t>
            </a:r>
            <a:r>
              <a:rPr lang="es-MX" sz="2400" dirty="0" err="1"/>
              <a:t>Diogn</a:t>
            </a:r>
            <a:r>
              <a:rPr lang="es-MX" sz="2400" dirty="0"/>
              <a:t>. 9-10; Barn. 7. 12); “</a:t>
            </a:r>
            <a:r>
              <a:rPr lang="es-MX" sz="2400" b="1" dirty="0">
                <a:solidFill>
                  <a:srgbClr val="FFFF00"/>
                </a:solidFill>
              </a:rPr>
              <a:t>La refulgencia y el cetro de la majestad de Dios</a:t>
            </a:r>
            <a:r>
              <a:rPr lang="es-MX" sz="2400" dirty="0"/>
              <a:t> (1 Clem. 16, 36); “</a:t>
            </a:r>
            <a:r>
              <a:rPr lang="es-MX" sz="2400" b="1" dirty="0">
                <a:solidFill>
                  <a:srgbClr val="FFFF00"/>
                </a:solidFill>
              </a:rPr>
              <a:t>el Señor de la Tierra, a quien están sujetas todas las cosas, el creador de todo, el juez de vivos y muertos”</a:t>
            </a:r>
            <a:r>
              <a:rPr lang="es-MX" sz="2400" dirty="0">
                <a:solidFill>
                  <a:srgbClr val="FFFF00"/>
                </a:solidFill>
              </a:rPr>
              <a:t> </a:t>
            </a:r>
            <a:r>
              <a:rPr lang="es-MX" sz="2400" dirty="0"/>
              <a:t>(Barn. 7. 12; </a:t>
            </a:r>
            <a:r>
              <a:rPr lang="es-MX" sz="2400" dirty="0" err="1"/>
              <a:t>Diogn</a:t>
            </a:r>
            <a:r>
              <a:rPr lang="es-MX" sz="2400" dirty="0"/>
              <a:t>. 7; </a:t>
            </a:r>
            <a:r>
              <a:rPr lang="es-MX" sz="2400" dirty="0" err="1"/>
              <a:t>Did</a:t>
            </a:r>
            <a:r>
              <a:rPr lang="es-MX" sz="2400" dirty="0"/>
              <a:t>. 16; Pol. Phil. 1, 2, 6, 12); </a:t>
            </a:r>
            <a:r>
              <a:rPr lang="es-MX" sz="2400" b="1" dirty="0"/>
              <a:t>“</a:t>
            </a:r>
            <a:r>
              <a:rPr lang="es-MX" sz="2400" b="1" dirty="0">
                <a:solidFill>
                  <a:srgbClr val="FFFF00"/>
                </a:solidFill>
              </a:rPr>
              <a:t>el Verbo santo e incomprensible, enviado a la Tierra “como Dios”</a:t>
            </a:r>
            <a:r>
              <a:rPr lang="es-MX" sz="2400" dirty="0"/>
              <a:t> (</a:t>
            </a:r>
            <a:r>
              <a:rPr lang="es-MX" sz="2400" dirty="0" err="1"/>
              <a:t>Diogn</a:t>
            </a:r>
            <a:r>
              <a:rPr lang="es-MX" sz="2400" dirty="0"/>
              <a:t>. 7) </a:t>
            </a:r>
            <a:r>
              <a:rPr lang="es-MX" sz="2400" b="1" dirty="0">
                <a:solidFill>
                  <a:srgbClr val="FFFF00"/>
                </a:solidFill>
              </a:rPr>
              <a:t>y a quien se puede llamar “Dios” con todo derecho </a:t>
            </a:r>
            <a:r>
              <a:rPr lang="es-MX" sz="2400" dirty="0"/>
              <a:t>(2 Clem. 1; </a:t>
            </a:r>
            <a:r>
              <a:rPr lang="es-MX" sz="2400" dirty="0" err="1"/>
              <a:t>Ign</a:t>
            </a:r>
            <a:r>
              <a:rPr lang="es-MX" sz="2400" dirty="0"/>
              <a:t>. Rom. 3; </a:t>
            </a:r>
            <a:r>
              <a:rPr lang="es-MX" sz="2400" dirty="0" err="1"/>
              <a:t>Ign</a:t>
            </a:r>
            <a:r>
              <a:rPr lang="es-MX" sz="2400" dirty="0"/>
              <a:t>. </a:t>
            </a:r>
            <a:r>
              <a:rPr lang="es-MX" sz="2400" dirty="0" err="1"/>
              <a:t>Smyrn</a:t>
            </a:r>
            <a:r>
              <a:rPr lang="es-MX" sz="2400" dirty="0"/>
              <a:t>. 1, 10; </a:t>
            </a:r>
            <a:r>
              <a:rPr lang="es-MX" sz="2400" dirty="0" err="1"/>
              <a:t>Ign</a:t>
            </a:r>
            <a:r>
              <a:rPr lang="es-MX" sz="2400" dirty="0"/>
              <a:t>. </a:t>
            </a:r>
            <a:r>
              <a:rPr lang="es-MX" sz="2400" dirty="0" err="1"/>
              <a:t>Eph</a:t>
            </a:r>
            <a:r>
              <a:rPr lang="es-MX" sz="2400" dirty="0"/>
              <a:t>. 1. 18-19).</a:t>
            </a:r>
          </a:p>
        </p:txBody>
      </p:sp>
      <p:sp>
        <p:nvSpPr>
          <p:cNvPr id="6" name="Rectángulo 5">
            <a:extLst>
              <a:ext uri="{FF2B5EF4-FFF2-40B4-BE49-F238E27FC236}">
                <a16:creationId xmlns:a16="http://schemas.microsoft.com/office/drawing/2014/main" id="{B4B24A34-524A-E10F-8C40-3A130F9E22F3}"/>
              </a:ext>
            </a:extLst>
          </p:cNvPr>
          <p:cNvSpPr/>
          <p:nvPr/>
        </p:nvSpPr>
        <p:spPr>
          <a:xfrm>
            <a:off x="215661" y="4809078"/>
            <a:ext cx="5175848" cy="190227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MX" sz="2000" b="1" dirty="0">
                <a:solidFill>
                  <a:schemeClr val="bg1"/>
                </a:solidFill>
              </a:rPr>
              <a:t>Debemos a tres hombres el avance que se produjo inmediatamente después en la doctrina de la Trinidad cada uno de ellos hizo una contribución específica al dogma cristiano: </a:t>
            </a:r>
            <a:r>
              <a:rPr lang="es-MX" sz="2000" b="1" dirty="0">
                <a:solidFill>
                  <a:schemeClr val="tx1"/>
                </a:solidFill>
                <a:effectLst>
                  <a:outerShdw blurRad="38100" dist="38100" dir="2700000" algn="tl">
                    <a:srgbClr val="000000">
                      <a:alpha val="43137"/>
                    </a:srgbClr>
                  </a:outerShdw>
                </a:effectLst>
              </a:rPr>
              <a:t>Ireneo, Tertuliano y Orígenes</a:t>
            </a:r>
          </a:p>
        </p:txBody>
      </p:sp>
    </p:spTree>
    <p:extLst>
      <p:ext uri="{BB962C8B-B14F-4D97-AF65-F5344CB8AC3E}">
        <p14:creationId xmlns:p14="http://schemas.microsoft.com/office/powerpoint/2010/main" val="1765339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7AEFE-96D6-31DB-AC1F-89D7AC5C8CA3}"/>
              </a:ext>
            </a:extLst>
          </p:cNvPr>
          <p:cNvSpPr>
            <a:spLocks noGrp="1"/>
          </p:cNvSpPr>
          <p:nvPr>
            <p:ph type="title"/>
          </p:nvPr>
        </p:nvSpPr>
        <p:spPr>
          <a:xfrm>
            <a:off x="831850" y="152010"/>
            <a:ext cx="10515600" cy="1232679"/>
          </a:xfrm>
        </p:spPr>
        <p:txBody>
          <a:bodyPr/>
          <a:lstStyle/>
          <a:p>
            <a:pPr algn="ctr"/>
            <a:r>
              <a:rPr lang="es-MX" dirty="0"/>
              <a:t>NICEA</a:t>
            </a:r>
          </a:p>
        </p:txBody>
      </p:sp>
      <p:sp>
        <p:nvSpPr>
          <p:cNvPr id="4" name="Rectángulo 3">
            <a:extLst>
              <a:ext uri="{FF2B5EF4-FFF2-40B4-BE49-F238E27FC236}">
                <a16:creationId xmlns:a16="http://schemas.microsoft.com/office/drawing/2014/main" id="{FB6E3858-9555-8179-ADEF-E5EB3DBCD81B}"/>
              </a:ext>
            </a:extLst>
          </p:cNvPr>
          <p:cNvSpPr/>
          <p:nvPr/>
        </p:nvSpPr>
        <p:spPr>
          <a:xfrm>
            <a:off x="112143" y="1384689"/>
            <a:ext cx="11990717" cy="50506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texto 2">
            <a:extLst>
              <a:ext uri="{FF2B5EF4-FFF2-40B4-BE49-F238E27FC236}">
                <a16:creationId xmlns:a16="http://schemas.microsoft.com/office/drawing/2014/main" id="{955BFAB7-FFC8-1D1C-1995-E227F6A4D5B8}"/>
              </a:ext>
            </a:extLst>
          </p:cNvPr>
          <p:cNvSpPr>
            <a:spLocks noGrp="1"/>
          </p:cNvSpPr>
          <p:nvPr>
            <p:ph type="body" idx="1"/>
          </p:nvPr>
        </p:nvSpPr>
        <p:spPr>
          <a:xfrm>
            <a:off x="120769" y="1570009"/>
            <a:ext cx="11706045" cy="4519642"/>
          </a:xfrm>
        </p:spPr>
        <p:txBody>
          <a:bodyPr>
            <a:noAutofit/>
          </a:bodyPr>
          <a:lstStyle/>
          <a:p>
            <a:pPr algn="ctr"/>
            <a:r>
              <a:rPr lang="es-MX" sz="3600" dirty="0"/>
              <a:t>El proceso de elaborar, desarrollar y completar la doctrina trinitaria corrió a cargo de Atanasio, los tres capadocios y Agustín. Atanasio comprendió mejor que todos sus contemporáneos que el cristianismo se sustenta o se hunde con la confesión de la deidad de Cristo y de la Trinidad; esto es la esencia y el centro del cristianismo, distinto en principio del judaísmo, que niega las distinciones, y del paganismo, que rechaza la unicidad de Dios (Epístolas a </a:t>
            </a:r>
            <a:r>
              <a:rPr lang="es-MX" sz="3600" dirty="0" err="1"/>
              <a:t>Serapión</a:t>
            </a:r>
            <a:r>
              <a:rPr lang="es-MX" sz="3600" dirty="0"/>
              <a:t>, I, 28).</a:t>
            </a:r>
          </a:p>
        </p:txBody>
      </p:sp>
    </p:spTree>
    <p:extLst>
      <p:ext uri="{BB962C8B-B14F-4D97-AF65-F5344CB8AC3E}">
        <p14:creationId xmlns:p14="http://schemas.microsoft.com/office/powerpoint/2010/main" val="407291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6A2A4-A03B-BBA1-27F8-F97B746211F5}"/>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132FA833-F450-83E8-0819-731163C7D429}"/>
              </a:ext>
            </a:extLst>
          </p:cNvPr>
          <p:cNvSpPr>
            <a:spLocks noGrp="1"/>
          </p:cNvSpPr>
          <p:nvPr>
            <p:ph type="body" idx="1"/>
          </p:nvPr>
        </p:nvSpPr>
        <p:spPr/>
        <p:txBody>
          <a:bodyPr/>
          <a:lstStyle/>
          <a:p>
            <a:endParaRPr lang="es-MX"/>
          </a:p>
        </p:txBody>
      </p:sp>
      <p:pic>
        <p:nvPicPr>
          <p:cNvPr id="5" name="Imagen 4">
            <a:extLst>
              <a:ext uri="{FF2B5EF4-FFF2-40B4-BE49-F238E27FC236}">
                <a16:creationId xmlns:a16="http://schemas.microsoft.com/office/drawing/2014/main" id="{268B6834-3EF2-D975-C8FF-583AEA84D067}"/>
              </a:ext>
            </a:extLst>
          </p:cNvPr>
          <p:cNvPicPr>
            <a:picLocks noChangeAspect="1"/>
          </p:cNvPicPr>
          <p:nvPr/>
        </p:nvPicPr>
        <p:blipFill rotWithShape="1">
          <a:blip r:embed="rId2"/>
          <a:srcRect l="20682" t="18182" r="6136" b="9360"/>
          <a:stretch/>
        </p:blipFill>
        <p:spPr>
          <a:xfrm>
            <a:off x="0" y="63354"/>
            <a:ext cx="12090400" cy="6733577"/>
          </a:xfrm>
          <a:prstGeom prst="rect">
            <a:avLst/>
          </a:prstGeom>
        </p:spPr>
      </p:pic>
    </p:spTree>
    <p:extLst>
      <p:ext uri="{BB962C8B-B14F-4D97-AF65-F5344CB8AC3E}">
        <p14:creationId xmlns:p14="http://schemas.microsoft.com/office/powerpoint/2010/main" val="4168041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1DB80F-3D82-28CB-AD6B-D09B17183528}"/>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8D390742-B867-7486-E2A4-59636EF1C1E9}"/>
              </a:ext>
            </a:extLst>
          </p:cNvPr>
          <p:cNvSpPr>
            <a:spLocks noGrp="1"/>
          </p:cNvSpPr>
          <p:nvPr>
            <p:ph type="body" idx="1"/>
          </p:nvPr>
        </p:nvSpPr>
        <p:spPr/>
        <p:txBody>
          <a:bodyPr/>
          <a:lstStyle/>
          <a:p>
            <a:endParaRPr lang="es-MX"/>
          </a:p>
        </p:txBody>
      </p:sp>
      <p:pic>
        <p:nvPicPr>
          <p:cNvPr id="5" name="Imagen 4">
            <a:extLst>
              <a:ext uri="{FF2B5EF4-FFF2-40B4-BE49-F238E27FC236}">
                <a16:creationId xmlns:a16="http://schemas.microsoft.com/office/drawing/2014/main" id="{5447DAF5-D128-93D5-0643-DADC3F60DEB3}"/>
              </a:ext>
            </a:extLst>
          </p:cNvPr>
          <p:cNvPicPr>
            <a:picLocks noChangeAspect="1"/>
          </p:cNvPicPr>
          <p:nvPr/>
        </p:nvPicPr>
        <p:blipFill rotWithShape="1">
          <a:blip r:embed="rId2"/>
          <a:srcRect l="20758" t="18182" r="5985" b="9091"/>
          <a:stretch/>
        </p:blipFill>
        <p:spPr>
          <a:xfrm>
            <a:off x="64655" y="0"/>
            <a:ext cx="12192000" cy="6858000"/>
          </a:xfrm>
          <a:prstGeom prst="rect">
            <a:avLst/>
          </a:prstGeom>
        </p:spPr>
      </p:pic>
    </p:spTree>
    <p:extLst>
      <p:ext uri="{BB962C8B-B14F-4D97-AF65-F5344CB8AC3E}">
        <p14:creationId xmlns:p14="http://schemas.microsoft.com/office/powerpoint/2010/main" val="1562566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DE17C-90C3-5A2A-592A-E76B1ACCC8E4}"/>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9AA1B438-9D25-434A-B1CD-8D90EE515649}"/>
              </a:ext>
            </a:extLst>
          </p:cNvPr>
          <p:cNvSpPr>
            <a:spLocks noGrp="1"/>
          </p:cNvSpPr>
          <p:nvPr>
            <p:ph type="body" idx="1"/>
          </p:nvPr>
        </p:nvSpPr>
        <p:spPr/>
        <p:txBody>
          <a:bodyPr/>
          <a:lstStyle/>
          <a:p>
            <a:endParaRPr lang="es-MX"/>
          </a:p>
        </p:txBody>
      </p:sp>
      <p:pic>
        <p:nvPicPr>
          <p:cNvPr id="5" name="Imagen 4">
            <a:extLst>
              <a:ext uri="{FF2B5EF4-FFF2-40B4-BE49-F238E27FC236}">
                <a16:creationId xmlns:a16="http://schemas.microsoft.com/office/drawing/2014/main" id="{E4345AFE-6925-95A9-6FE7-72409E679373}"/>
              </a:ext>
            </a:extLst>
          </p:cNvPr>
          <p:cNvPicPr>
            <a:picLocks noChangeAspect="1"/>
          </p:cNvPicPr>
          <p:nvPr/>
        </p:nvPicPr>
        <p:blipFill rotWithShape="1">
          <a:blip r:embed="rId2"/>
          <a:srcRect l="20682" t="20067" r="6289" b="8552"/>
          <a:stretch/>
        </p:blipFill>
        <p:spPr>
          <a:xfrm>
            <a:off x="-1" y="0"/>
            <a:ext cx="12213401" cy="6858000"/>
          </a:xfrm>
          <a:prstGeom prst="rect">
            <a:avLst/>
          </a:prstGeom>
        </p:spPr>
      </p:pic>
    </p:spTree>
    <p:extLst>
      <p:ext uri="{BB962C8B-B14F-4D97-AF65-F5344CB8AC3E}">
        <p14:creationId xmlns:p14="http://schemas.microsoft.com/office/powerpoint/2010/main" val="235940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4B4CD-B32D-0E8C-54B4-8181D67AD9EE}"/>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313D37E8-4E5A-794C-442C-44591FC2ADE8}"/>
              </a:ext>
            </a:extLst>
          </p:cNvPr>
          <p:cNvSpPr>
            <a:spLocks noGrp="1"/>
          </p:cNvSpPr>
          <p:nvPr>
            <p:ph type="body" idx="1"/>
          </p:nvPr>
        </p:nvSpPr>
        <p:spPr/>
        <p:txBody>
          <a:bodyPr/>
          <a:lstStyle/>
          <a:p>
            <a:endParaRPr lang="es-MX"/>
          </a:p>
        </p:txBody>
      </p:sp>
      <p:pic>
        <p:nvPicPr>
          <p:cNvPr id="5" name="Imagen 4">
            <a:extLst>
              <a:ext uri="{FF2B5EF4-FFF2-40B4-BE49-F238E27FC236}">
                <a16:creationId xmlns:a16="http://schemas.microsoft.com/office/drawing/2014/main" id="{61FFAEAA-9D17-A7D3-BE06-E8CA99CCB84A}"/>
              </a:ext>
            </a:extLst>
          </p:cNvPr>
          <p:cNvPicPr>
            <a:picLocks noChangeAspect="1"/>
          </p:cNvPicPr>
          <p:nvPr/>
        </p:nvPicPr>
        <p:blipFill rotWithShape="1">
          <a:blip r:embed="rId2"/>
          <a:srcRect l="20758" t="17913" r="4016" b="9091"/>
          <a:stretch/>
        </p:blipFill>
        <p:spPr>
          <a:xfrm>
            <a:off x="-1" y="1"/>
            <a:ext cx="12268431" cy="6696364"/>
          </a:xfrm>
          <a:prstGeom prst="rect">
            <a:avLst/>
          </a:prstGeom>
        </p:spPr>
      </p:pic>
    </p:spTree>
    <p:extLst>
      <p:ext uri="{BB962C8B-B14F-4D97-AF65-F5344CB8AC3E}">
        <p14:creationId xmlns:p14="http://schemas.microsoft.com/office/powerpoint/2010/main" val="23854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46AEB7-C7DB-E6D7-F269-B2078F04CBDF}"/>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68476CCB-C9A4-62F8-B387-207A64B0BAEA}"/>
              </a:ext>
            </a:extLst>
          </p:cNvPr>
          <p:cNvSpPr>
            <a:spLocks noGrp="1"/>
          </p:cNvSpPr>
          <p:nvPr>
            <p:ph type="body" idx="1"/>
          </p:nvPr>
        </p:nvSpPr>
        <p:spPr/>
        <p:txBody>
          <a:bodyPr/>
          <a:lstStyle/>
          <a:p>
            <a:endParaRPr lang="es-MX"/>
          </a:p>
        </p:txBody>
      </p:sp>
      <p:pic>
        <p:nvPicPr>
          <p:cNvPr id="5" name="Imagen 4">
            <a:extLst>
              <a:ext uri="{FF2B5EF4-FFF2-40B4-BE49-F238E27FC236}">
                <a16:creationId xmlns:a16="http://schemas.microsoft.com/office/drawing/2014/main" id="{47D5912F-6075-9D3E-E25A-8F32EC5D81C3}"/>
              </a:ext>
            </a:extLst>
          </p:cNvPr>
          <p:cNvPicPr>
            <a:picLocks noChangeAspect="1"/>
          </p:cNvPicPr>
          <p:nvPr/>
        </p:nvPicPr>
        <p:blipFill rotWithShape="1">
          <a:blip r:embed="rId2"/>
          <a:srcRect l="20758" t="18586" r="6061" b="8822"/>
          <a:stretch/>
        </p:blipFill>
        <p:spPr>
          <a:xfrm>
            <a:off x="0" y="0"/>
            <a:ext cx="12248329" cy="6834213"/>
          </a:xfrm>
          <a:prstGeom prst="rect">
            <a:avLst/>
          </a:prstGeom>
        </p:spPr>
      </p:pic>
    </p:spTree>
    <p:extLst>
      <p:ext uri="{BB962C8B-B14F-4D97-AF65-F5344CB8AC3E}">
        <p14:creationId xmlns:p14="http://schemas.microsoft.com/office/powerpoint/2010/main" val="2690446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B872F51-7F8E-1ACF-D27E-B840E113A167}"/>
              </a:ext>
            </a:extLst>
          </p:cNvPr>
          <p:cNvSpPr>
            <a:spLocks noGrp="1"/>
          </p:cNvSpPr>
          <p:nvPr>
            <p:ph type="body" idx="1"/>
          </p:nvPr>
        </p:nvSpPr>
        <p:spPr>
          <a:xfrm>
            <a:off x="362310" y="923027"/>
            <a:ext cx="5391509" cy="5443268"/>
          </a:xfrm>
        </p:spPr>
        <p:txBody>
          <a:bodyPr>
            <a:normAutofit/>
          </a:bodyPr>
          <a:lstStyle/>
          <a:p>
            <a:pPr algn="ctr"/>
            <a:r>
              <a:rPr lang="es-MX" sz="3700" dirty="0"/>
              <a:t>El concepto más elevado que el hombre puede tener de Dios siempre estará contenido </a:t>
            </a:r>
            <a:r>
              <a:rPr lang="es-MX" sz="3700" dirty="0">
                <a:solidFill>
                  <a:srgbClr val="FFFF00"/>
                </a:solidFill>
              </a:rPr>
              <a:t>dentro del ideal humano </a:t>
            </a:r>
            <a:r>
              <a:rPr lang="es-MX" sz="3700" dirty="0"/>
              <a:t>y por antonomasia circunscrito a la </a:t>
            </a:r>
            <a:r>
              <a:rPr lang="es-MX" sz="3700" dirty="0">
                <a:solidFill>
                  <a:srgbClr val="FFFF00"/>
                </a:solidFill>
              </a:rPr>
              <a:t>limitación del lenguaje, limitación del intelecto y limitación de los conceptos</a:t>
            </a:r>
            <a:r>
              <a:rPr lang="es-MX" sz="3700" dirty="0"/>
              <a:t>. </a:t>
            </a:r>
          </a:p>
        </p:txBody>
      </p:sp>
      <p:pic>
        <p:nvPicPr>
          <p:cNvPr id="1026" name="Picture 2" descr="Dura Creatividad: El hombre de Vitruvio">
            <a:extLst>
              <a:ext uri="{FF2B5EF4-FFF2-40B4-BE49-F238E27FC236}">
                <a16:creationId xmlns:a16="http://schemas.microsoft.com/office/drawing/2014/main" id="{6E52ABC7-F4B4-7E90-99B5-1AF22BDFF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447" y="651295"/>
            <a:ext cx="5715000" cy="571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4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FD094D-E6E7-1178-3F66-4DBF94E19154}"/>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81FD7886-62E4-9237-243A-F8282D4B6DD1}"/>
              </a:ext>
            </a:extLst>
          </p:cNvPr>
          <p:cNvSpPr>
            <a:spLocks noGrp="1"/>
          </p:cNvSpPr>
          <p:nvPr>
            <p:ph type="body" idx="1"/>
          </p:nvPr>
        </p:nvSpPr>
        <p:spPr/>
        <p:txBody>
          <a:bodyPr/>
          <a:lstStyle/>
          <a:p>
            <a:endParaRPr lang="es-MX"/>
          </a:p>
        </p:txBody>
      </p:sp>
      <p:pic>
        <p:nvPicPr>
          <p:cNvPr id="5" name="Imagen 4">
            <a:extLst>
              <a:ext uri="{FF2B5EF4-FFF2-40B4-BE49-F238E27FC236}">
                <a16:creationId xmlns:a16="http://schemas.microsoft.com/office/drawing/2014/main" id="{12C39FDD-37C0-5732-80C7-07B799B40B61}"/>
              </a:ext>
            </a:extLst>
          </p:cNvPr>
          <p:cNvPicPr>
            <a:picLocks noChangeAspect="1"/>
          </p:cNvPicPr>
          <p:nvPr/>
        </p:nvPicPr>
        <p:blipFill rotWithShape="1">
          <a:blip r:embed="rId2"/>
          <a:srcRect l="20909" t="18181" r="6212" b="9495"/>
          <a:stretch/>
        </p:blipFill>
        <p:spPr>
          <a:xfrm>
            <a:off x="0" y="0"/>
            <a:ext cx="12192000" cy="6858000"/>
          </a:xfrm>
          <a:prstGeom prst="rect">
            <a:avLst/>
          </a:prstGeom>
        </p:spPr>
      </p:pic>
    </p:spTree>
    <p:extLst>
      <p:ext uri="{BB962C8B-B14F-4D97-AF65-F5344CB8AC3E}">
        <p14:creationId xmlns:p14="http://schemas.microsoft.com/office/powerpoint/2010/main" val="2799019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B2204-BF27-5BD6-87EC-F6F43CE38243}"/>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BE3EDA97-1A00-32BC-FA8F-E104F18C7EA9}"/>
              </a:ext>
            </a:extLst>
          </p:cNvPr>
          <p:cNvSpPr>
            <a:spLocks noGrp="1"/>
          </p:cNvSpPr>
          <p:nvPr>
            <p:ph type="body" idx="1"/>
          </p:nvPr>
        </p:nvSpPr>
        <p:spPr/>
        <p:txBody>
          <a:bodyPr/>
          <a:lstStyle/>
          <a:p>
            <a:endParaRPr lang="es-MX"/>
          </a:p>
        </p:txBody>
      </p:sp>
      <p:pic>
        <p:nvPicPr>
          <p:cNvPr id="5" name="Imagen 4">
            <a:extLst>
              <a:ext uri="{FF2B5EF4-FFF2-40B4-BE49-F238E27FC236}">
                <a16:creationId xmlns:a16="http://schemas.microsoft.com/office/drawing/2014/main" id="{E25AFAF2-BA34-2FE9-FA80-9892164BD6B0}"/>
              </a:ext>
            </a:extLst>
          </p:cNvPr>
          <p:cNvPicPr>
            <a:picLocks noChangeAspect="1"/>
          </p:cNvPicPr>
          <p:nvPr/>
        </p:nvPicPr>
        <p:blipFill rotWithShape="1">
          <a:blip r:embed="rId2"/>
          <a:srcRect l="20985" t="18452" r="6136" b="8687"/>
          <a:stretch/>
        </p:blipFill>
        <p:spPr>
          <a:xfrm>
            <a:off x="110836" y="0"/>
            <a:ext cx="12081164" cy="6794084"/>
          </a:xfrm>
          <a:prstGeom prst="rect">
            <a:avLst/>
          </a:prstGeom>
        </p:spPr>
      </p:pic>
    </p:spTree>
    <p:extLst>
      <p:ext uri="{BB962C8B-B14F-4D97-AF65-F5344CB8AC3E}">
        <p14:creationId xmlns:p14="http://schemas.microsoft.com/office/powerpoint/2010/main" val="3336165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23F7B1-BEE1-BC9C-C851-B7C89E427AD6}"/>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40948A04-FB38-1FBA-1CCD-D892E14567CE}"/>
              </a:ext>
            </a:extLst>
          </p:cNvPr>
          <p:cNvSpPr>
            <a:spLocks noGrp="1"/>
          </p:cNvSpPr>
          <p:nvPr>
            <p:ph type="body" idx="1"/>
          </p:nvPr>
        </p:nvSpPr>
        <p:spPr/>
        <p:txBody>
          <a:bodyPr/>
          <a:lstStyle/>
          <a:p>
            <a:endParaRPr lang="es-MX"/>
          </a:p>
        </p:txBody>
      </p:sp>
      <p:pic>
        <p:nvPicPr>
          <p:cNvPr id="5" name="Imagen 4">
            <a:extLst>
              <a:ext uri="{FF2B5EF4-FFF2-40B4-BE49-F238E27FC236}">
                <a16:creationId xmlns:a16="http://schemas.microsoft.com/office/drawing/2014/main" id="{58D5C908-F37C-8E03-224B-4F66AF473B67}"/>
              </a:ext>
            </a:extLst>
          </p:cNvPr>
          <p:cNvPicPr>
            <a:picLocks noChangeAspect="1"/>
          </p:cNvPicPr>
          <p:nvPr/>
        </p:nvPicPr>
        <p:blipFill rotWithShape="1">
          <a:blip r:embed="rId2"/>
          <a:srcRect l="20530" t="18451" r="6136" b="9226"/>
          <a:stretch/>
        </p:blipFill>
        <p:spPr>
          <a:xfrm>
            <a:off x="0" y="0"/>
            <a:ext cx="12187461" cy="6858000"/>
          </a:xfrm>
          <a:prstGeom prst="rect">
            <a:avLst/>
          </a:prstGeom>
        </p:spPr>
      </p:pic>
    </p:spTree>
    <p:extLst>
      <p:ext uri="{BB962C8B-B14F-4D97-AF65-F5344CB8AC3E}">
        <p14:creationId xmlns:p14="http://schemas.microsoft.com/office/powerpoint/2010/main" val="3548639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CAD813-7FB1-256A-7514-3964158B064E}"/>
              </a:ext>
            </a:extLst>
          </p:cNvPr>
          <p:cNvSpPr txBox="1">
            <a:spLocks/>
          </p:cNvSpPr>
          <p:nvPr/>
        </p:nvSpPr>
        <p:spPr>
          <a:xfrm>
            <a:off x="3667064" y="-66407"/>
            <a:ext cx="4326746" cy="11334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MX" dirty="0"/>
              <a:t>SECTAS </a:t>
            </a:r>
          </a:p>
        </p:txBody>
      </p:sp>
      <p:sp>
        <p:nvSpPr>
          <p:cNvPr id="8" name="Arrow: Down 7">
            <a:extLst>
              <a:ext uri="{FF2B5EF4-FFF2-40B4-BE49-F238E27FC236}">
                <a16:creationId xmlns:a16="http://schemas.microsoft.com/office/drawing/2014/main" id="{ED6CD92D-DDCB-218A-46D0-7A68FDE61402}"/>
              </a:ext>
            </a:extLst>
          </p:cNvPr>
          <p:cNvSpPr/>
          <p:nvPr/>
        </p:nvSpPr>
        <p:spPr>
          <a:xfrm>
            <a:off x="5546517" y="922780"/>
            <a:ext cx="549483" cy="987368"/>
          </a:xfrm>
          <a:prstGeom prst="downArrow">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TextBox 11">
            <a:extLst>
              <a:ext uri="{FF2B5EF4-FFF2-40B4-BE49-F238E27FC236}">
                <a16:creationId xmlns:a16="http://schemas.microsoft.com/office/drawing/2014/main" id="{61F777E0-04B6-7465-76D0-E1DE0B7B7B7F}"/>
              </a:ext>
            </a:extLst>
          </p:cNvPr>
          <p:cNvSpPr txBox="1"/>
          <p:nvPr/>
        </p:nvSpPr>
        <p:spPr>
          <a:xfrm>
            <a:off x="996919" y="2113645"/>
            <a:ext cx="10437962" cy="1569660"/>
          </a:xfrm>
          <a:prstGeom prst="rect">
            <a:avLst/>
          </a:prstGeom>
          <a:noFill/>
        </p:spPr>
        <p:txBody>
          <a:bodyPr wrap="square" rtlCol="0">
            <a:spAutoFit/>
          </a:bodyPr>
          <a:lstStyle/>
          <a:p>
            <a:r>
              <a:rPr lang="es-MX" sz="2400" b="1" dirty="0"/>
              <a:t>NIEGAN TOTAL O PARCIALMENTE LAS  DOCTRINAS FUNDAMENTALES DE LA FE CONTENIDAS EN EL CREDO, ADHERIENDOSE EN MENOR O MAYOR GRADO A HEREJIAS CONFESADAS EN EL PASADO Y CONDENADAS PRINCIPALMENTE EN CONCILIOS LOCALES, Y ECUMENICOS </a:t>
            </a:r>
          </a:p>
        </p:txBody>
      </p:sp>
      <p:sp>
        <p:nvSpPr>
          <p:cNvPr id="14" name="Arrow: Down 13">
            <a:extLst>
              <a:ext uri="{FF2B5EF4-FFF2-40B4-BE49-F238E27FC236}">
                <a16:creationId xmlns:a16="http://schemas.microsoft.com/office/drawing/2014/main" id="{4FB2976D-F538-7F31-D175-32E1910DB77A}"/>
              </a:ext>
            </a:extLst>
          </p:cNvPr>
          <p:cNvSpPr/>
          <p:nvPr/>
        </p:nvSpPr>
        <p:spPr>
          <a:xfrm>
            <a:off x="2725947" y="3959525"/>
            <a:ext cx="517585" cy="11041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Arrow: Down 14">
            <a:extLst>
              <a:ext uri="{FF2B5EF4-FFF2-40B4-BE49-F238E27FC236}">
                <a16:creationId xmlns:a16="http://schemas.microsoft.com/office/drawing/2014/main" id="{E71BB110-42CA-B9F1-8868-EA07D537EE5E}"/>
              </a:ext>
            </a:extLst>
          </p:cNvPr>
          <p:cNvSpPr/>
          <p:nvPr/>
        </p:nvSpPr>
        <p:spPr>
          <a:xfrm>
            <a:off x="5468245" y="3879012"/>
            <a:ext cx="517585" cy="11041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Arrow: Down 15">
            <a:extLst>
              <a:ext uri="{FF2B5EF4-FFF2-40B4-BE49-F238E27FC236}">
                <a16:creationId xmlns:a16="http://schemas.microsoft.com/office/drawing/2014/main" id="{C5346444-6533-62C0-4B91-7C0E9B0A47F5}"/>
              </a:ext>
            </a:extLst>
          </p:cNvPr>
          <p:cNvSpPr/>
          <p:nvPr/>
        </p:nvSpPr>
        <p:spPr>
          <a:xfrm>
            <a:off x="8564862" y="3879012"/>
            <a:ext cx="517586" cy="11846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386" name="Picture 2">
            <a:extLst>
              <a:ext uri="{FF2B5EF4-FFF2-40B4-BE49-F238E27FC236}">
                <a16:creationId xmlns:a16="http://schemas.microsoft.com/office/drawing/2014/main" id="{2C3EFF3A-40D1-B4AD-A147-51D1D5AA8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415" y="5220419"/>
            <a:ext cx="1637581" cy="163758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undamento Apostólico: Iglesia Apostólica de la Fe en Cristo Jesús">
            <a:extLst>
              <a:ext uri="{FF2B5EF4-FFF2-40B4-BE49-F238E27FC236}">
                <a16:creationId xmlns:a16="http://schemas.microsoft.com/office/drawing/2014/main" id="{D47E7E22-E91B-BEFD-F6F8-34FF999C5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617" y="5076774"/>
            <a:ext cx="1832840" cy="171689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El presidente Nelson anuncia el nuevo símbolo de la Iglesia durante la  conferencia general de abril - Noticias y eventos de la Iglesia">
            <a:extLst>
              <a:ext uri="{FF2B5EF4-FFF2-40B4-BE49-F238E27FC236}">
                <a16:creationId xmlns:a16="http://schemas.microsoft.com/office/drawing/2014/main" id="{4ED529D4-F287-3321-D7A9-318FD5541A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46" r="21680"/>
          <a:stretch/>
        </p:blipFill>
        <p:spPr bwMode="auto">
          <a:xfrm>
            <a:off x="7907235" y="5181939"/>
            <a:ext cx="1832840" cy="167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559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E2362-F161-FDFF-2F05-C04D8983E61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B89F7AA-8705-900B-C26B-07F6B6C24340}"/>
              </a:ext>
            </a:extLst>
          </p:cNvPr>
          <p:cNvSpPr txBox="1">
            <a:spLocks/>
          </p:cNvSpPr>
          <p:nvPr/>
        </p:nvSpPr>
        <p:spPr>
          <a:xfrm>
            <a:off x="3667064" y="-66407"/>
            <a:ext cx="4326746" cy="11334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MX" dirty="0"/>
              <a:t>SECTAS </a:t>
            </a:r>
          </a:p>
        </p:txBody>
      </p:sp>
      <p:sp>
        <p:nvSpPr>
          <p:cNvPr id="8" name="Arrow: Down 7">
            <a:extLst>
              <a:ext uri="{FF2B5EF4-FFF2-40B4-BE49-F238E27FC236}">
                <a16:creationId xmlns:a16="http://schemas.microsoft.com/office/drawing/2014/main" id="{77943970-5637-B766-6F60-56ADD9AFA04C}"/>
              </a:ext>
            </a:extLst>
          </p:cNvPr>
          <p:cNvSpPr/>
          <p:nvPr/>
        </p:nvSpPr>
        <p:spPr>
          <a:xfrm>
            <a:off x="5436347" y="1177862"/>
            <a:ext cx="788180" cy="1272039"/>
          </a:xfrm>
          <a:prstGeom prst="downArrow">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TextBox 11">
            <a:extLst>
              <a:ext uri="{FF2B5EF4-FFF2-40B4-BE49-F238E27FC236}">
                <a16:creationId xmlns:a16="http://schemas.microsoft.com/office/drawing/2014/main" id="{192562E5-CA40-C771-145D-243004700CBB}"/>
              </a:ext>
            </a:extLst>
          </p:cNvPr>
          <p:cNvSpPr txBox="1"/>
          <p:nvPr/>
        </p:nvSpPr>
        <p:spPr>
          <a:xfrm>
            <a:off x="1005546" y="2753229"/>
            <a:ext cx="10437962" cy="923330"/>
          </a:xfrm>
          <a:prstGeom prst="rect">
            <a:avLst/>
          </a:prstGeom>
          <a:noFill/>
        </p:spPr>
        <p:txBody>
          <a:bodyPr wrap="square" rtlCol="0">
            <a:spAutoFit/>
          </a:bodyPr>
          <a:lstStyle/>
          <a:p>
            <a:r>
              <a:rPr lang="es-MX" b="1" dirty="0"/>
              <a:t>NIEGAN TOTAL O PARCIALMENTE LAS  DOCTRINAS FUNDAMENTALES DE LA FE CONTENIDAS EN EL CREDO, ADHERIENDOSE EN MENOR O MAYOR GRADO A HEREJIAS CONFESADAS EN EL PASADO Y CONDENADAS PRINCIPALMENTE EN CONCILIOS LOCALES, Y ECUMENICOS </a:t>
            </a:r>
          </a:p>
        </p:txBody>
      </p:sp>
      <p:sp>
        <p:nvSpPr>
          <p:cNvPr id="14" name="Arrow: Down 13">
            <a:extLst>
              <a:ext uri="{FF2B5EF4-FFF2-40B4-BE49-F238E27FC236}">
                <a16:creationId xmlns:a16="http://schemas.microsoft.com/office/drawing/2014/main" id="{14FAE172-06BA-04F2-51E7-9FC0D2E0ABA5}"/>
              </a:ext>
            </a:extLst>
          </p:cNvPr>
          <p:cNvSpPr/>
          <p:nvPr/>
        </p:nvSpPr>
        <p:spPr>
          <a:xfrm>
            <a:off x="5571644" y="3830128"/>
            <a:ext cx="517585" cy="11041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386" name="Picture 2">
            <a:extLst>
              <a:ext uri="{FF2B5EF4-FFF2-40B4-BE49-F238E27FC236}">
                <a16:creationId xmlns:a16="http://schemas.microsoft.com/office/drawing/2014/main" id="{626107F7-BA21-805E-E3E5-D592759D0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645" y="5087878"/>
            <a:ext cx="1637581" cy="163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387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2968D-77D4-A112-97BA-15EFE705A1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E59F41-5DA4-97D1-784F-C3D3B731B326}"/>
              </a:ext>
            </a:extLst>
          </p:cNvPr>
          <p:cNvPicPr>
            <a:picLocks noChangeAspect="1"/>
          </p:cNvPicPr>
          <p:nvPr/>
        </p:nvPicPr>
        <p:blipFill rotWithShape="1">
          <a:blip r:embed="rId2"/>
          <a:srcRect l="22466" t="52121" r="42046" b="33064"/>
          <a:stretch/>
        </p:blipFill>
        <p:spPr>
          <a:xfrm>
            <a:off x="5380670" y="306672"/>
            <a:ext cx="6560805" cy="1540600"/>
          </a:xfrm>
          <a:prstGeom prst="rect">
            <a:avLst/>
          </a:prstGeom>
        </p:spPr>
      </p:pic>
      <p:pic>
        <p:nvPicPr>
          <p:cNvPr id="6" name="Picture 5">
            <a:extLst>
              <a:ext uri="{FF2B5EF4-FFF2-40B4-BE49-F238E27FC236}">
                <a16:creationId xmlns:a16="http://schemas.microsoft.com/office/drawing/2014/main" id="{DA4B2EA1-F33E-EEB3-1111-208F9FAF399A}"/>
              </a:ext>
            </a:extLst>
          </p:cNvPr>
          <p:cNvPicPr>
            <a:picLocks noChangeAspect="1"/>
          </p:cNvPicPr>
          <p:nvPr/>
        </p:nvPicPr>
        <p:blipFill rotWithShape="1">
          <a:blip r:embed="rId3"/>
          <a:srcRect l="20151" t="7137" r="39470" b="28890"/>
          <a:stretch/>
        </p:blipFill>
        <p:spPr>
          <a:xfrm>
            <a:off x="110836" y="62782"/>
            <a:ext cx="5380670" cy="4387274"/>
          </a:xfrm>
          <a:prstGeom prst="rect">
            <a:avLst/>
          </a:prstGeom>
        </p:spPr>
      </p:pic>
      <p:sp>
        <p:nvSpPr>
          <p:cNvPr id="7" name="Arrow: Up 6">
            <a:extLst>
              <a:ext uri="{FF2B5EF4-FFF2-40B4-BE49-F238E27FC236}">
                <a16:creationId xmlns:a16="http://schemas.microsoft.com/office/drawing/2014/main" id="{AFF80A8D-6400-F6B9-260B-E4EC78F0F0F3}"/>
              </a:ext>
            </a:extLst>
          </p:cNvPr>
          <p:cNvSpPr/>
          <p:nvPr/>
        </p:nvSpPr>
        <p:spPr>
          <a:xfrm>
            <a:off x="9028546" y="1892518"/>
            <a:ext cx="267854" cy="1256146"/>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0" name="Straight Connector 9">
            <a:extLst>
              <a:ext uri="{FF2B5EF4-FFF2-40B4-BE49-F238E27FC236}">
                <a16:creationId xmlns:a16="http://schemas.microsoft.com/office/drawing/2014/main" id="{EEB42C41-7E5F-675F-E958-F96BBBE54F50}"/>
              </a:ext>
            </a:extLst>
          </p:cNvPr>
          <p:cNvCxnSpPr/>
          <p:nvPr/>
        </p:nvCxnSpPr>
        <p:spPr>
          <a:xfrm>
            <a:off x="7901796" y="1768415"/>
            <a:ext cx="217385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9AC105B-6C41-689E-C458-BB6B98970CA5}"/>
              </a:ext>
            </a:extLst>
          </p:cNvPr>
          <p:cNvSpPr txBox="1"/>
          <p:nvPr/>
        </p:nvSpPr>
        <p:spPr>
          <a:xfrm>
            <a:off x="7116792" y="3493698"/>
            <a:ext cx="4528868" cy="954107"/>
          </a:xfrm>
          <a:prstGeom prst="rect">
            <a:avLst/>
          </a:prstGeom>
          <a:noFill/>
        </p:spPr>
        <p:txBody>
          <a:bodyPr wrap="square" rtlCol="0">
            <a:spAutoFit/>
          </a:bodyPr>
          <a:lstStyle/>
          <a:p>
            <a:pPr algn="ctr"/>
            <a:r>
              <a:rPr lang="es-MX" sz="2800" b="1" dirty="0"/>
              <a:t>NIEGAN LA DOCTRINA DE LA TRINIDAD. </a:t>
            </a:r>
          </a:p>
        </p:txBody>
      </p:sp>
    </p:spTree>
    <p:extLst>
      <p:ext uri="{BB962C8B-B14F-4D97-AF65-F5344CB8AC3E}">
        <p14:creationId xmlns:p14="http://schemas.microsoft.com/office/powerpoint/2010/main" val="581230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57D95-729C-1CA9-4FFC-8D108AE8EA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48AA2A8-DF38-71E0-311D-FDA96E14697F}"/>
              </a:ext>
            </a:extLst>
          </p:cNvPr>
          <p:cNvSpPr txBox="1">
            <a:spLocks/>
          </p:cNvSpPr>
          <p:nvPr/>
        </p:nvSpPr>
        <p:spPr>
          <a:xfrm>
            <a:off x="3667064" y="-66407"/>
            <a:ext cx="4326746" cy="11334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MX" dirty="0"/>
              <a:t>SECTAS </a:t>
            </a:r>
          </a:p>
        </p:txBody>
      </p:sp>
      <p:sp>
        <p:nvSpPr>
          <p:cNvPr id="8" name="Arrow: Down 7">
            <a:extLst>
              <a:ext uri="{FF2B5EF4-FFF2-40B4-BE49-F238E27FC236}">
                <a16:creationId xmlns:a16="http://schemas.microsoft.com/office/drawing/2014/main" id="{1FB8B2A9-86CB-DE48-9500-3209AA84E28D}"/>
              </a:ext>
            </a:extLst>
          </p:cNvPr>
          <p:cNvSpPr/>
          <p:nvPr/>
        </p:nvSpPr>
        <p:spPr>
          <a:xfrm>
            <a:off x="5436347" y="1177862"/>
            <a:ext cx="788180" cy="1272039"/>
          </a:xfrm>
          <a:prstGeom prst="downArrow">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TextBox 11">
            <a:extLst>
              <a:ext uri="{FF2B5EF4-FFF2-40B4-BE49-F238E27FC236}">
                <a16:creationId xmlns:a16="http://schemas.microsoft.com/office/drawing/2014/main" id="{FE3B69A6-E181-A45D-A02C-E102F002227C}"/>
              </a:ext>
            </a:extLst>
          </p:cNvPr>
          <p:cNvSpPr txBox="1"/>
          <p:nvPr/>
        </p:nvSpPr>
        <p:spPr>
          <a:xfrm>
            <a:off x="1005546" y="2753229"/>
            <a:ext cx="10437962" cy="923330"/>
          </a:xfrm>
          <a:prstGeom prst="rect">
            <a:avLst/>
          </a:prstGeom>
          <a:noFill/>
        </p:spPr>
        <p:txBody>
          <a:bodyPr wrap="square" rtlCol="0">
            <a:spAutoFit/>
          </a:bodyPr>
          <a:lstStyle/>
          <a:p>
            <a:r>
              <a:rPr lang="es-MX" b="1" dirty="0"/>
              <a:t>NIEGAN TOTAL O PARCIALMENTE LAS  DOCTRINAS FUNDAMENTALES DE LA FE CONTENIDAS EN EL CREDO, ADHERIENDOSE EN MENOR O MAYOR GRADO A HEREJIAS CONFESADAS EN EL PASADO Y CONDENADAS PRINCIPALMENTE EN CONCILIOS LOCALES, Y ECUMENICOS </a:t>
            </a:r>
          </a:p>
        </p:txBody>
      </p:sp>
      <p:sp>
        <p:nvSpPr>
          <p:cNvPr id="14" name="Arrow: Down 13">
            <a:extLst>
              <a:ext uri="{FF2B5EF4-FFF2-40B4-BE49-F238E27FC236}">
                <a16:creationId xmlns:a16="http://schemas.microsoft.com/office/drawing/2014/main" id="{94189E52-3DAE-5518-650F-419EAF1CE5CA}"/>
              </a:ext>
            </a:extLst>
          </p:cNvPr>
          <p:cNvSpPr/>
          <p:nvPr/>
        </p:nvSpPr>
        <p:spPr>
          <a:xfrm>
            <a:off x="5571644" y="3830128"/>
            <a:ext cx="517585" cy="11041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Picture 4" descr="Fundamento Apostólico: Iglesia Apostólica de la Fe en Cristo Jesús">
            <a:extLst>
              <a:ext uri="{FF2B5EF4-FFF2-40B4-BE49-F238E27FC236}">
                <a16:creationId xmlns:a16="http://schemas.microsoft.com/office/drawing/2014/main" id="{2E128329-A853-6D92-B02A-4EE8977CF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016" y="5087878"/>
            <a:ext cx="1832840" cy="171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089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5C0FB-3AED-F2AE-A8BA-62A2AC36257E}"/>
              </a:ext>
            </a:extLst>
          </p:cNvPr>
          <p:cNvPicPr>
            <a:picLocks noChangeAspect="1"/>
          </p:cNvPicPr>
          <p:nvPr/>
        </p:nvPicPr>
        <p:blipFill rotWithShape="1">
          <a:blip r:embed="rId2"/>
          <a:srcRect l="27803" t="30572" r="27803" b="45051"/>
          <a:stretch/>
        </p:blipFill>
        <p:spPr>
          <a:xfrm>
            <a:off x="3908762" y="0"/>
            <a:ext cx="8283238" cy="2558473"/>
          </a:xfrm>
          <a:prstGeom prst="rect">
            <a:avLst/>
          </a:prstGeom>
        </p:spPr>
      </p:pic>
      <p:pic>
        <p:nvPicPr>
          <p:cNvPr id="17410" name="Picture 2" descr="RADIO FE APOSTOLICA | Free Internet Radio | TuneIn">
            <a:extLst>
              <a:ext uri="{FF2B5EF4-FFF2-40B4-BE49-F238E27FC236}">
                <a16:creationId xmlns:a16="http://schemas.microsoft.com/office/drawing/2014/main" id="{473BE23D-7012-9D65-A47B-6FED3E444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4" y="0"/>
            <a:ext cx="4267893" cy="524740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EFCFC2FF-FC9A-F42D-C8D4-395B19A16CB3}"/>
              </a:ext>
            </a:extLst>
          </p:cNvPr>
          <p:cNvCxnSpPr/>
          <p:nvPr/>
        </p:nvCxnSpPr>
        <p:spPr>
          <a:xfrm>
            <a:off x="4590473" y="1838036"/>
            <a:ext cx="28632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8" name="Arrow: Up 7">
            <a:extLst>
              <a:ext uri="{FF2B5EF4-FFF2-40B4-BE49-F238E27FC236}">
                <a16:creationId xmlns:a16="http://schemas.microsoft.com/office/drawing/2014/main" id="{62EE5476-89FF-34CF-0EC9-9C9DF7BAABE4}"/>
              </a:ext>
            </a:extLst>
          </p:cNvPr>
          <p:cNvSpPr/>
          <p:nvPr/>
        </p:nvSpPr>
        <p:spPr>
          <a:xfrm>
            <a:off x="5589917" y="1899390"/>
            <a:ext cx="207034" cy="1448628"/>
          </a:xfrm>
          <a:prstGeom prst="upArrow">
            <a:avLst/>
          </a:prstGeom>
          <a:solidFill>
            <a:srgbClr val="FFFF0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extBox 8">
            <a:extLst>
              <a:ext uri="{FF2B5EF4-FFF2-40B4-BE49-F238E27FC236}">
                <a16:creationId xmlns:a16="http://schemas.microsoft.com/office/drawing/2014/main" id="{7E87D9D3-AEC1-3A77-6894-58192C8E6238}"/>
              </a:ext>
            </a:extLst>
          </p:cNvPr>
          <p:cNvSpPr txBox="1"/>
          <p:nvPr/>
        </p:nvSpPr>
        <p:spPr>
          <a:xfrm>
            <a:off x="4567687" y="3611679"/>
            <a:ext cx="2458528" cy="1569660"/>
          </a:xfrm>
          <a:prstGeom prst="rect">
            <a:avLst/>
          </a:prstGeom>
          <a:noFill/>
        </p:spPr>
        <p:txBody>
          <a:bodyPr wrap="square" rtlCol="0">
            <a:spAutoFit/>
          </a:bodyPr>
          <a:lstStyle/>
          <a:p>
            <a:pPr algn="ctr"/>
            <a:r>
              <a:rPr lang="es-MX" sz="3200" b="1" dirty="0"/>
              <a:t>NO CREEN EN LA TRINIDAD</a:t>
            </a:r>
          </a:p>
        </p:txBody>
      </p:sp>
    </p:spTree>
    <p:extLst>
      <p:ext uri="{BB962C8B-B14F-4D97-AF65-F5344CB8AC3E}">
        <p14:creationId xmlns:p14="http://schemas.microsoft.com/office/powerpoint/2010/main" val="2706093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4946E-5E93-7705-90B6-FBC06CD93EF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A2FA744-8E76-F990-1778-9458DABC7646}"/>
              </a:ext>
            </a:extLst>
          </p:cNvPr>
          <p:cNvSpPr txBox="1">
            <a:spLocks/>
          </p:cNvSpPr>
          <p:nvPr/>
        </p:nvSpPr>
        <p:spPr>
          <a:xfrm>
            <a:off x="3667064" y="-66407"/>
            <a:ext cx="4326746" cy="11334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MX" dirty="0"/>
              <a:t>SECTAS </a:t>
            </a:r>
          </a:p>
        </p:txBody>
      </p:sp>
      <p:sp>
        <p:nvSpPr>
          <p:cNvPr id="8" name="Arrow: Down 7">
            <a:extLst>
              <a:ext uri="{FF2B5EF4-FFF2-40B4-BE49-F238E27FC236}">
                <a16:creationId xmlns:a16="http://schemas.microsoft.com/office/drawing/2014/main" id="{41B4BCC8-B8BC-AE9C-EF4D-B31B93AC73AE}"/>
              </a:ext>
            </a:extLst>
          </p:cNvPr>
          <p:cNvSpPr/>
          <p:nvPr/>
        </p:nvSpPr>
        <p:spPr>
          <a:xfrm>
            <a:off x="5436347" y="1177862"/>
            <a:ext cx="788180" cy="1272039"/>
          </a:xfrm>
          <a:prstGeom prst="downArrow">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TextBox 11">
            <a:extLst>
              <a:ext uri="{FF2B5EF4-FFF2-40B4-BE49-F238E27FC236}">
                <a16:creationId xmlns:a16="http://schemas.microsoft.com/office/drawing/2014/main" id="{29D86A13-6DCF-5DD5-107F-4A4B81E9A082}"/>
              </a:ext>
            </a:extLst>
          </p:cNvPr>
          <p:cNvSpPr txBox="1"/>
          <p:nvPr/>
        </p:nvSpPr>
        <p:spPr>
          <a:xfrm>
            <a:off x="1005546" y="2753229"/>
            <a:ext cx="10437962" cy="923330"/>
          </a:xfrm>
          <a:prstGeom prst="rect">
            <a:avLst/>
          </a:prstGeom>
          <a:noFill/>
        </p:spPr>
        <p:txBody>
          <a:bodyPr wrap="square" rtlCol="0">
            <a:spAutoFit/>
          </a:bodyPr>
          <a:lstStyle/>
          <a:p>
            <a:r>
              <a:rPr lang="es-MX" b="1" dirty="0"/>
              <a:t>NIEGAN TOTAL O PARCIALMENTE LAS  DOCTRINAS FUNDAMENTALES DE LA FE CONTENIDAS EN EL CREDO, ADHERIENDOSE EN MENOR O MAYOR GRADO A HEREJIAS CONFESADAS EN EL PASADO Y CONDENADAS PRINCIPALMENTE EN CONCILIOS LOCALES, Y ECUMENICOS </a:t>
            </a:r>
          </a:p>
        </p:txBody>
      </p:sp>
      <p:sp>
        <p:nvSpPr>
          <p:cNvPr id="14" name="Arrow: Down 13">
            <a:extLst>
              <a:ext uri="{FF2B5EF4-FFF2-40B4-BE49-F238E27FC236}">
                <a16:creationId xmlns:a16="http://schemas.microsoft.com/office/drawing/2014/main" id="{5032E5F5-3C3B-0C46-608B-B229FE78B3C0}"/>
              </a:ext>
            </a:extLst>
          </p:cNvPr>
          <p:cNvSpPr/>
          <p:nvPr/>
        </p:nvSpPr>
        <p:spPr>
          <a:xfrm>
            <a:off x="5571644" y="3830128"/>
            <a:ext cx="517585" cy="11041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Picture 6" descr="El presidente Nelson anuncia el nuevo símbolo de la Iglesia durante la  conferencia general de abril - Noticias y eventos de la Iglesia">
            <a:extLst>
              <a:ext uri="{FF2B5EF4-FFF2-40B4-BE49-F238E27FC236}">
                <a16:creationId xmlns:a16="http://schemas.microsoft.com/office/drawing/2014/main" id="{BDFF11A5-3F82-B6D9-BD10-EC32590DCF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6" r="21680"/>
          <a:stretch/>
        </p:blipFill>
        <p:spPr bwMode="auto">
          <a:xfrm>
            <a:off x="4914016" y="5087878"/>
            <a:ext cx="1832840" cy="167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7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8F663D-1EFA-1C0C-7F0F-14E323B62C32}"/>
              </a:ext>
            </a:extLst>
          </p:cNvPr>
          <p:cNvPicPr>
            <a:picLocks noChangeAspect="1"/>
          </p:cNvPicPr>
          <p:nvPr/>
        </p:nvPicPr>
        <p:blipFill rotWithShape="1">
          <a:blip r:embed="rId2"/>
          <a:srcRect l="29848" t="20471" r="28553" b="55960"/>
          <a:stretch/>
        </p:blipFill>
        <p:spPr>
          <a:xfrm>
            <a:off x="5381686" y="624607"/>
            <a:ext cx="6173006" cy="1967347"/>
          </a:xfrm>
          <a:prstGeom prst="rect">
            <a:avLst/>
          </a:prstGeom>
        </p:spPr>
      </p:pic>
      <p:pic>
        <p:nvPicPr>
          <p:cNvPr id="18436" name="Picture 4" descr="Jesucristo, miembro de la trinidad.">
            <a:extLst>
              <a:ext uri="{FF2B5EF4-FFF2-40B4-BE49-F238E27FC236}">
                <a16:creationId xmlns:a16="http://schemas.microsoft.com/office/drawing/2014/main" id="{A2ABB0ED-ADA6-046C-59A4-98363DD91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691" y="138546"/>
            <a:ext cx="2875555" cy="22356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494D79C-3D43-209B-89F3-479ED1522709}"/>
              </a:ext>
            </a:extLst>
          </p:cNvPr>
          <p:cNvPicPr>
            <a:picLocks noChangeAspect="1"/>
          </p:cNvPicPr>
          <p:nvPr/>
        </p:nvPicPr>
        <p:blipFill rotWithShape="1">
          <a:blip r:embed="rId4"/>
          <a:srcRect l="30303" t="32323" r="31364" b="48795"/>
          <a:stretch/>
        </p:blipFill>
        <p:spPr>
          <a:xfrm>
            <a:off x="2530762" y="2591954"/>
            <a:ext cx="8383621" cy="2322948"/>
          </a:xfrm>
          <a:prstGeom prst="rect">
            <a:avLst/>
          </a:prstGeom>
        </p:spPr>
      </p:pic>
      <p:cxnSp>
        <p:nvCxnSpPr>
          <p:cNvPr id="11" name="Straight Connector 10">
            <a:extLst>
              <a:ext uri="{FF2B5EF4-FFF2-40B4-BE49-F238E27FC236}">
                <a16:creationId xmlns:a16="http://schemas.microsoft.com/office/drawing/2014/main" id="{C89561AB-0F2B-978D-F1EB-7C5A710E02AA}"/>
              </a:ext>
            </a:extLst>
          </p:cNvPr>
          <p:cNvCxnSpPr/>
          <p:nvPr/>
        </p:nvCxnSpPr>
        <p:spPr>
          <a:xfrm>
            <a:off x="4615132" y="3429000"/>
            <a:ext cx="541738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D39F536-8086-9672-54B5-A707A8750D35}"/>
              </a:ext>
            </a:extLst>
          </p:cNvPr>
          <p:cNvCxnSpPr/>
          <p:nvPr/>
        </p:nvCxnSpPr>
        <p:spPr>
          <a:xfrm>
            <a:off x="3096883" y="3753428"/>
            <a:ext cx="729794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Up 13">
            <a:extLst>
              <a:ext uri="{FF2B5EF4-FFF2-40B4-BE49-F238E27FC236}">
                <a16:creationId xmlns:a16="http://schemas.microsoft.com/office/drawing/2014/main" id="{3D3AB123-7BC6-0176-B3B5-4BAB02F84B76}"/>
              </a:ext>
            </a:extLst>
          </p:cNvPr>
          <p:cNvSpPr/>
          <p:nvPr/>
        </p:nvSpPr>
        <p:spPr>
          <a:xfrm>
            <a:off x="5175849" y="3856009"/>
            <a:ext cx="205837" cy="1242202"/>
          </a:xfrm>
          <a:prstGeom prst="up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extBox 14">
            <a:extLst>
              <a:ext uri="{FF2B5EF4-FFF2-40B4-BE49-F238E27FC236}">
                <a16:creationId xmlns:a16="http://schemas.microsoft.com/office/drawing/2014/main" id="{BB1FED94-4E54-475B-BA59-0CB3F1329CA2}"/>
              </a:ext>
            </a:extLst>
          </p:cNvPr>
          <p:cNvSpPr txBox="1"/>
          <p:nvPr/>
        </p:nvSpPr>
        <p:spPr>
          <a:xfrm>
            <a:off x="3260785" y="5451894"/>
            <a:ext cx="4244196" cy="1200329"/>
          </a:xfrm>
          <a:prstGeom prst="rect">
            <a:avLst/>
          </a:prstGeom>
          <a:noFill/>
        </p:spPr>
        <p:txBody>
          <a:bodyPr wrap="square" rtlCol="0">
            <a:spAutoFit/>
          </a:bodyPr>
          <a:lstStyle/>
          <a:p>
            <a:r>
              <a:rPr lang="es-MX" b="1" dirty="0"/>
              <a:t>RECONOCEN ABIERTAMENTE NO CREER EN LA DOCTRINA DE LA TRINIDAD TAL COMO LA CREEN LOS CRISTIANOS. </a:t>
            </a:r>
          </a:p>
        </p:txBody>
      </p:sp>
    </p:spTree>
    <p:extLst>
      <p:ext uri="{BB962C8B-B14F-4D97-AF65-F5344CB8AC3E}">
        <p14:creationId xmlns:p14="http://schemas.microsoft.com/office/powerpoint/2010/main" val="59559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A674CE1-F54A-08C2-A961-EFFC1783C6CE}"/>
              </a:ext>
            </a:extLst>
          </p:cNvPr>
          <p:cNvSpPr>
            <a:spLocks noGrp="1"/>
          </p:cNvSpPr>
          <p:nvPr>
            <p:ph type="body" idx="1"/>
          </p:nvPr>
        </p:nvSpPr>
        <p:spPr>
          <a:xfrm>
            <a:off x="419818" y="2225615"/>
            <a:ext cx="11352364" cy="4339086"/>
          </a:xfrm>
        </p:spPr>
        <p:txBody>
          <a:bodyPr>
            <a:noAutofit/>
          </a:bodyPr>
          <a:lstStyle/>
          <a:p>
            <a:pPr algn="ctr"/>
            <a:r>
              <a:rPr lang="es-MX" dirty="0"/>
              <a:t>Concordamos en que al hablar de Dios lo estamos haciendo desde una perspectiva catafática, es decir, considerando que </a:t>
            </a:r>
            <a:r>
              <a:rPr lang="es-MX" dirty="0">
                <a:solidFill>
                  <a:srgbClr val="FFFF00"/>
                </a:solidFill>
              </a:rPr>
              <a:t>tratamos de explicar desde el lenguaje HUMANO  lo que la teología nos permite</a:t>
            </a:r>
            <a:r>
              <a:rPr lang="es-MX" dirty="0"/>
              <a:t>. </a:t>
            </a:r>
          </a:p>
          <a:p>
            <a:pPr algn="ctr"/>
            <a:endParaRPr lang="es-MX" dirty="0"/>
          </a:p>
          <a:p>
            <a:pPr algn="ctr"/>
            <a:r>
              <a:rPr lang="es-MX" dirty="0"/>
              <a:t>En ocasiones es preciso usar un lenguaje </a:t>
            </a:r>
            <a:r>
              <a:rPr lang="es-MX" b="1" dirty="0"/>
              <a:t>analógico</a:t>
            </a:r>
            <a:r>
              <a:rPr lang="es-MX" dirty="0"/>
              <a:t> para hablar sobre Dios, reconociendo que nuestras palabras y conceptos humanos son limitados y no pueden capturar completamente la realidad de Dios ni la realidad plena de su naturaleza, pues nos está velada. Sin embargo, podemos usar analogías y metáforas para acercarnos a una comprensión más completa de Dios. En resumen, el enfoque catafático en teología se centra en la afirmación positiva de los atributos divinos basados en la revelación divina, </a:t>
            </a:r>
            <a:r>
              <a:rPr lang="es-MX" dirty="0">
                <a:solidFill>
                  <a:srgbClr val="FFFF00"/>
                </a:solidFill>
              </a:rPr>
              <a:t>reconociendo al mismo tiempo la limitación del lenguaje humano para describir completamente a Dios.</a:t>
            </a:r>
          </a:p>
        </p:txBody>
      </p:sp>
      <p:sp>
        <p:nvSpPr>
          <p:cNvPr id="4" name="CuadroTexto 3">
            <a:extLst>
              <a:ext uri="{FF2B5EF4-FFF2-40B4-BE49-F238E27FC236}">
                <a16:creationId xmlns:a16="http://schemas.microsoft.com/office/drawing/2014/main" id="{097D60B6-FD26-8B91-708C-5B4173353059}"/>
              </a:ext>
            </a:extLst>
          </p:cNvPr>
          <p:cNvSpPr txBox="1"/>
          <p:nvPr/>
        </p:nvSpPr>
        <p:spPr>
          <a:xfrm>
            <a:off x="646981" y="172528"/>
            <a:ext cx="11125201" cy="1077218"/>
          </a:xfrm>
          <a:prstGeom prst="rect">
            <a:avLst/>
          </a:prstGeom>
          <a:noFill/>
        </p:spPr>
        <p:txBody>
          <a:bodyPr wrap="square" rtlCol="0">
            <a:spAutoFit/>
          </a:bodyPr>
          <a:lstStyle/>
          <a:p>
            <a:pPr algn="ctr"/>
            <a:r>
              <a:rPr lang="es-MX" sz="3200" dirty="0">
                <a:solidFill>
                  <a:schemeClr val="bg1"/>
                </a:solidFill>
                <a:highlight>
                  <a:srgbClr val="FFFF00"/>
                </a:highlight>
              </a:rPr>
              <a:t>¿QUÉ ES DIOS, ¿CÓMO ES DIOS?, ¿QUIÉN ES DIOS? ¿QUÉ SE NOS PERMITE SABER DE DIOS?</a:t>
            </a:r>
          </a:p>
        </p:txBody>
      </p:sp>
    </p:spTree>
    <p:extLst>
      <p:ext uri="{BB962C8B-B14F-4D97-AF65-F5344CB8AC3E}">
        <p14:creationId xmlns:p14="http://schemas.microsoft.com/office/powerpoint/2010/main" val="3382332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ectas, grupos religiosos y gurús &quot;aprovechan&quot; el coronavirus">
            <a:extLst>
              <a:ext uri="{FF2B5EF4-FFF2-40B4-BE49-F238E27FC236}">
                <a16:creationId xmlns:a16="http://schemas.microsoft.com/office/drawing/2014/main" id="{3210BB15-34E0-16B4-C157-12C39592D1E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1464" r="28181" b="762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68D8128-AF44-F3B4-EB1C-82AF1AF7574E}"/>
              </a:ext>
            </a:extLst>
          </p:cNvPr>
          <p:cNvSpPr>
            <a:spLocks noGrp="1"/>
          </p:cNvSpPr>
          <p:nvPr>
            <p:ph type="body" idx="1"/>
          </p:nvPr>
        </p:nvSpPr>
        <p:spPr>
          <a:xfrm>
            <a:off x="477980" y="1224951"/>
            <a:ext cx="8668512" cy="5166663"/>
          </a:xfrm>
        </p:spPr>
        <p:txBody>
          <a:bodyPr vert="horz" lIns="91440" tIns="45720" rIns="91440" bIns="45720" rtlCol="0">
            <a:normAutofit fontScale="92500"/>
          </a:bodyPr>
          <a:lstStyle/>
          <a:p>
            <a:r>
              <a:rPr lang="en-US" sz="4000" dirty="0">
                <a:solidFill>
                  <a:schemeClr val="tx1"/>
                </a:solidFill>
              </a:rPr>
              <a:t>POR LO QUE, TANTOS </a:t>
            </a:r>
            <a:r>
              <a:rPr lang="en-US" sz="4000" dirty="0">
                <a:solidFill>
                  <a:srgbClr val="FFFF00"/>
                </a:solidFill>
              </a:rPr>
              <a:t>LOS TDJ, COMO LOS MORMONES, COMO LOS UNICITARIOS</a:t>
            </a:r>
            <a:r>
              <a:rPr lang="en-US" sz="4000" dirty="0">
                <a:solidFill>
                  <a:schemeClr val="bg1"/>
                </a:solidFill>
              </a:rPr>
              <a:t>, </a:t>
            </a:r>
            <a:r>
              <a:rPr lang="en-US" sz="4000" dirty="0">
                <a:solidFill>
                  <a:schemeClr val="tx1"/>
                </a:solidFill>
              </a:rPr>
              <a:t>ALGUNOS</a:t>
            </a:r>
            <a:r>
              <a:rPr lang="en-US" sz="4000" dirty="0">
                <a:solidFill>
                  <a:schemeClr val="bg1"/>
                </a:solidFill>
              </a:rPr>
              <a:t> </a:t>
            </a:r>
            <a:r>
              <a:rPr lang="en-US" sz="4000" dirty="0">
                <a:solidFill>
                  <a:srgbClr val="FFFF00"/>
                </a:solidFill>
              </a:rPr>
              <a:t>HEBRAÑOLES</a:t>
            </a:r>
            <a:r>
              <a:rPr lang="en-US" sz="4000" dirty="0">
                <a:solidFill>
                  <a:schemeClr val="bg1"/>
                </a:solidFill>
              </a:rPr>
              <a:t> </a:t>
            </a:r>
            <a:r>
              <a:rPr lang="en-US" sz="4000" dirty="0">
                <a:solidFill>
                  <a:schemeClr val="tx1"/>
                </a:solidFill>
              </a:rPr>
              <a:t>Y OTROS, HAN ABRAZADO EN MENOR O MAYOR GRADO HEREJÍAS ANTIGUAS Y LAS HAN EMPAQUETADO EN NUEVOS CONCEPTOS. EN ESTOS GRUPOS SE ENCUENTRAN LOS GERMENES DEL </a:t>
            </a:r>
            <a:r>
              <a:rPr lang="en-US" sz="4000" dirty="0">
                <a:solidFill>
                  <a:srgbClr val="FFFF00"/>
                </a:solidFill>
              </a:rPr>
              <a:t>ARRIANISMO, MODALISMO Y TRITEISMO</a:t>
            </a:r>
            <a:r>
              <a:rPr lang="en-US" sz="4000" dirty="0">
                <a:solidFill>
                  <a:schemeClr val="bg1"/>
                </a:solidFill>
              </a:rPr>
              <a:t>. </a:t>
            </a:r>
          </a:p>
        </p:txBody>
      </p:sp>
    </p:spTree>
    <p:extLst>
      <p:ext uri="{BB962C8B-B14F-4D97-AF65-F5344CB8AC3E}">
        <p14:creationId xmlns:p14="http://schemas.microsoft.com/office/powerpoint/2010/main" val="371859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C83A39C-B03C-EB15-42B2-254EF7EC0BF0}"/>
              </a:ext>
            </a:extLst>
          </p:cNvPr>
          <p:cNvSpPr>
            <a:spLocks noGrp="1"/>
          </p:cNvSpPr>
          <p:nvPr>
            <p:ph type="body" idx="1"/>
          </p:nvPr>
        </p:nvSpPr>
        <p:spPr>
          <a:xfrm>
            <a:off x="361848" y="1468993"/>
            <a:ext cx="5180761" cy="2769359"/>
          </a:xfrm>
        </p:spPr>
        <p:txBody>
          <a:bodyPr>
            <a:noAutofit/>
          </a:bodyPr>
          <a:lstStyle/>
          <a:p>
            <a:r>
              <a:rPr lang="es-MX" sz="2800" dirty="0">
                <a:solidFill>
                  <a:schemeClr val="tx1"/>
                </a:solidFill>
              </a:rPr>
              <a:t>La Trinidad no fue inventada en el Concilio de Nicea. La idea de la </a:t>
            </a:r>
            <a:r>
              <a:rPr lang="es-MX" sz="2800" dirty="0" err="1">
                <a:solidFill>
                  <a:schemeClr val="tx1"/>
                </a:solidFill>
              </a:rPr>
              <a:t>Triunidad</a:t>
            </a:r>
            <a:r>
              <a:rPr lang="es-MX" sz="2800" dirty="0">
                <a:solidFill>
                  <a:schemeClr val="tx1"/>
                </a:solidFill>
              </a:rPr>
              <a:t> en la Divinidad arranca desde el primer siglo con la </a:t>
            </a:r>
            <a:r>
              <a:rPr lang="es-MX" sz="2800" dirty="0" err="1">
                <a:solidFill>
                  <a:schemeClr val="tx1"/>
                </a:solidFill>
              </a:rPr>
              <a:t>Didajé</a:t>
            </a:r>
            <a:r>
              <a:rPr lang="es-MX" sz="2800" dirty="0">
                <a:solidFill>
                  <a:schemeClr val="tx1"/>
                </a:solidFill>
              </a:rPr>
              <a:t> y sigue hacía el segundo bien demarcado, ejemplo: </a:t>
            </a:r>
          </a:p>
        </p:txBody>
      </p:sp>
      <p:sp>
        <p:nvSpPr>
          <p:cNvPr id="5" name="CuadroTexto 4">
            <a:extLst>
              <a:ext uri="{FF2B5EF4-FFF2-40B4-BE49-F238E27FC236}">
                <a16:creationId xmlns:a16="http://schemas.microsoft.com/office/drawing/2014/main" id="{B9CF7C92-BDF6-58DD-E53E-4760E48E07CA}"/>
              </a:ext>
            </a:extLst>
          </p:cNvPr>
          <p:cNvSpPr txBox="1"/>
          <p:nvPr/>
        </p:nvSpPr>
        <p:spPr>
          <a:xfrm>
            <a:off x="6187295" y="1299402"/>
            <a:ext cx="6094562" cy="3539430"/>
          </a:xfrm>
          <a:prstGeom prst="rect">
            <a:avLst/>
          </a:prstGeom>
          <a:noFill/>
        </p:spPr>
        <p:txBody>
          <a:bodyPr wrap="square">
            <a:spAutoFit/>
          </a:bodyPr>
          <a:lstStyle/>
          <a:p>
            <a:r>
              <a:rPr lang="es-MX" sz="2800" dirty="0"/>
              <a:t>"</a:t>
            </a:r>
            <a:r>
              <a:rPr lang="es-MX" sz="2800" i="1" dirty="0">
                <a:solidFill>
                  <a:srgbClr val="FFFF00"/>
                </a:solidFill>
              </a:rPr>
              <a:t>los tres días [de la creación] que fueron antes de las lumbreras, </a:t>
            </a:r>
            <a:r>
              <a:rPr lang="es-MX" sz="2800" b="1" i="1" dirty="0">
                <a:solidFill>
                  <a:srgbClr val="FFFF00"/>
                </a:solidFill>
              </a:rPr>
              <a:t>son tipos de la Trinidad</a:t>
            </a:r>
            <a:r>
              <a:rPr lang="es-MX" sz="2800" i="1" dirty="0">
                <a:solidFill>
                  <a:srgbClr val="FFFF00"/>
                </a:solidFill>
              </a:rPr>
              <a:t>, de Dios, Su Palabra el Hijo y Su sabiduría El Espíritu</a:t>
            </a:r>
            <a:r>
              <a:rPr lang="es-MX" sz="2800" dirty="0"/>
              <a:t>“</a:t>
            </a:r>
          </a:p>
          <a:p>
            <a:endParaRPr lang="es-MX" sz="2800" dirty="0"/>
          </a:p>
          <a:p>
            <a:r>
              <a:rPr lang="es-MX" sz="2800" i="1" dirty="0"/>
              <a:t>Teófilo de Antioquía, carta a </a:t>
            </a:r>
            <a:r>
              <a:rPr lang="es-MX" sz="2800" i="1" dirty="0" err="1"/>
              <a:t>Autólico</a:t>
            </a:r>
            <a:r>
              <a:rPr lang="es-MX" sz="2800" i="1" dirty="0"/>
              <a:t>, Libro 2, capítulo 15. </a:t>
            </a:r>
          </a:p>
        </p:txBody>
      </p:sp>
      <p:pic>
        <p:nvPicPr>
          <p:cNvPr id="7" name="Imagen 6">
            <a:extLst>
              <a:ext uri="{FF2B5EF4-FFF2-40B4-BE49-F238E27FC236}">
                <a16:creationId xmlns:a16="http://schemas.microsoft.com/office/drawing/2014/main" id="{DC01C894-EE66-754E-242B-5D776F725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338" y="3711744"/>
            <a:ext cx="2361055" cy="3146256"/>
          </a:xfrm>
          <a:prstGeom prst="rect">
            <a:avLst/>
          </a:prstGeom>
          <a:effectLst>
            <a:glow rad="228600">
              <a:schemeClr val="accent5">
                <a:satMod val="175000"/>
                <a:alpha val="40000"/>
              </a:schemeClr>
            </a:glow>
          </a:effectLst>
        </p:spPr>
      </p:pic>
      <p:sp>
        <p:nvSpPr>
          <p:cNvPr id="8" name="CuadroTexto 7">
            <a:extLst>
              <a:ext uri="{FF2B5EF4-FFF2-40B4-BE49-F238E27FC236}">
                <a16:creationId xmlns:a16="http://schemas.microsoft.com/office/drawing/2014/main" id="{808C42CD-01EE-6FA6-5FCF-41D7008E1C1B}"/>
              </a:ext>
            </a:extLst>
          </p:cNvPr>
          <p:cNvSpPr txBox="1"/>
          <p:nvPr/>
        </p:nvSpPr>
        <p:spPr>
          <a:xfrm>
            <a:off x="3644798" y="-70291"/>
            <a:ext cx="3916392" cy="954107"/>
          </a:xfrm>
          <a:prstGeom prst="rect">
            <a:avLst/>
          </a:prstGeom>
          <a:noFill/>
        </p:spPr>
        <p:txBody>
          <a:bodyPr wrap="square" rtlCol="0">
            <a:spAutoFit/>
          </a:bodyPr>
          <a:lstStyle/>
          <a:p>
            <a:pPr algn="ctr"/>
            <a:r>
              <a:rPr lang="es-MX" sz="2800" b="1" dirty="0"/>
              <a:t>TEÓFILO DE ANTIOQUÍA (183, </a:t>
            </a:r>
            <a:r>
              <a:rPr lang="es-MX" sz="2800" b="1" dirty="0" err="1"/>
              <a:t>d.C</a:t>
            </a:r>
            <a:r>
              <a:rPr lang="es-MX" dirty="0"/>
              <a:t>) </a:t>
            </a:r>
          </a:p>
        </p:txBody>
      </p:sp>
    </p:spTree>
    <p:extLst>
      <p:ext uri="{BB962C8B-B14F-4D97-AF65-F5344CB8AC3E}">
        <p14:creationId xmlns:p14="http://schemas.microsoft.com/office/powerpoint/2010/main" val="205877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C83A39C-B03C-EB15-42B2-254EF7EC0BF0}"/>
              </a:ext>
            </a:extLst>
          </p:cNvPr>
          <p:cNvSpPr>
            <a:spLocks noGrp="1"/>
          </p:cNvSpPr>
          <p:nvPr>
            <p:ph type="body" idx="1"/>
          </p:nvPr>
        </p:nvSpPr>
        <p:spPr>
          <a:xfrm>
            <a:off x="288104" y="1382728"/>
            <a:ext cx="5180761" cy="2769359"/>
          </a:xfrm>
        </p:spPr>
        <p:txBody>
          <a:bodyPr>
            <a:noAutofit/>
          </a:bodyPr>
          <a:lstStyle/>
          <a:p>
            <a:r>
              <a:rPr lang="es-MX" sz="2800" dirty="0">
                <a:solidFill>
                  <a:schemeClr val="tx1"/>
                </a:solidFill>
              </a:rPr>
              <a:t>Otro teólogo que usó el término “</a:t>
            </a:r>
            <a:r>
              <a:rPr lang="es-MX" sz="2800" dirty="0" err="1">
                <a:solidFill>
                  <a:schemeClr val="tx1"/>
                </a:solidFill>
              </a:rPr>
              <a:t>Trias</a:t>
            </a:r>
            <a:r>
              <a:rPr lang="es-MX" sz="2800" dirty="0">
                <a:solidFill>
                  <a:schemeClr val="tx1"/>
                </a:solidFill>
              </a:rPr>
              <a:t>” (</a:t>
            </a:r>
            <a:r>
              <a:rPr lang="el-GR" sz="2000" b="0" i="0" dirty="0">
                <a:effectLst/>
                <a:latin typeface="Roboto" panose="02000000000000000000" pitchFamily="2" charset="0"/>
              </a:rPr>
              <a:t>Τριας</a:t>
            </a:r>
            <a:r>
              <a:rPr lang="es-MX" sz="2000" b="0" i="0" dirty="0">
                <a:effectLst/>
                <a:latin typeface="Roboto" panose="02000000000000000000" pitchFamily="2" charset="0"/>
              </a:rPr>
              <a:t>) </a:t>
            </a:r>
            <a:r>
              <a:rPr lang="es-MX" sz="2800" dirty="0">
                <a:solidFill>
                  <a:schemeClr val="tx1"/>
                </a:solidFill>
              </a:rPr>
              <a:t>fue </a:t>
            </a:r>
            <a:r>
              <a:rPr lang="es-MX" sz="2800" dirty="0">
                <a:solidFill>
                  <a:srgbClr val="FFFF00"/>
                </a:solidFill>
              </a:rPr>
              <a:t>Hipólito de Roma</a:t>
            </a:r>
            <a:r>
              <a:rPr lang="es-MX" sz="2800" dirty="0">
                <a:solidFill>
                  <a:schemeClr val="tx1"/>
                </a:solidFill>
              </a:rPr>
              <a:t> (200 d.C.), él enseñó sobre la existencia eterna de un solo Dios en tres personas distintas, identificando está unidad divina como la Trinidad:</a:t>
            </a:r>
          </a:p>
        </p:txBody>
      </p:sp>
      <p:sp>
        <p:nvSpPr>
          <p:cNvPr id="5" name="CuadroTexto 4">
            <a:extLst>
              <a:ext uri="{FF2B5EF4-FFF2-40B4-BE49-F238E27FC236}">
                <a16:creationId xmlns:a16="http://schemas.microsoft.com/office/drawing/2014/main" id="{B9CF7C92-BDF6-58DD-E53E-4760E48E07CA}"/>
              </a:ext>
            </a:extLst>
          </p:cNvPr>
          <p:cNvSpPr txBox="1"/>
          <p:nvPr/>
        </p:nvSpPr>
        <p:spPr>
          <a:xfrm>
            <a:off x="6187295" y="1299402"/>
            <a:ext cx="6094562" cy="3970318"/>
          </a:xfrm>
          <a:prstGeom prst="rect">
            <a:avLst/>
          </a:prstGeom>
          <a:noFill/>
        </p:spPr>
        <p:txBody>
          <a:bodyPr wrap="square">
            <a:spAutoFit/>
          </a:bodyPr>
          <a:lstStyle/>
          <a:p>
            <a:r>
              <a:rPr lang="es-MX" sz="2800" dirty="0"/>
              <a:t>"</a:t>
            </a:r>
            <a:r>
              <a:rPr lang="es-MX" sz="2800" i="1" dirty="0">
                <a:solidFill>
                  <a:srgbClr val="FFFF00"/>
                </a:solidFill>
              </a:rPr>
              <a:t>No podemos, de otra forma, pensar en un Dios, sino creyendo en la verdad, </a:t>
            </a:r>
            <a:r>
              <a:rPr lang="es-MX" sz="2800" b="1" i="1" dirty="0">
                <a:solidFill>
                  <a:srgbClr val="FFFF00"/>
                </a:solidFill>
              </a:rPr>
              <a:t>en el Padre, en el Hijo y en el Espíritu Santo Porque es a través de esta Trinidad que el Padre es glorificado</a:t>
            </a:r>
            <a:r>
              <a:rPr lang="es-MX" sz="2800" i="1" dirty="0">
                <a:solidFill>
                  <a:srgbClr val="FFFF00"/>
                </a:solidFill>
              </a:rPr>
              <a:t> (…) Las Escrituras enteras, entonces, proclaman esta verdad”</a:t>
            </a:r>
          </a:p>
          <a:p>
            <a:endParaRPr lang="es-MX" sz="2800" dirty="0"/>
          </a:p>
          <a:p>
            <a:r>
              <a:rPr lang="es-MX" sz="2800" i="1" dirty="0"/>
              <a:t>Hipólito de Roma, contra </a:t>
            </a:r>
            <a:r>
              <a:rPr lang="es-MX" sz="2800" i="1" dirty="0" err="1"/>
              <a:t>Noéto</a:t>
            </a:r>
            <a:r>
              <a:rPr lang="es-MX" sz="2800" i="1" dirty="0"/>
              <a:t>, 14. </a:t>
            </a:r>
          </a:p>
        </p:txBody>
      </p:sp>
      <p:sp>
        <p:nvSpPr>
          <p:cNvPr id="8" name="CuadroTexto 7">
            <a:extLst>
              <a:ext uri="{FF2B5EF4-FFF2-40B4-BE49-F238E27FC236}">
                <a16:creationId xmlns:a16="http://schemas.microsoft.com/office/drawing/2014/main" id="{808C42CD-01EE-6FA6-5FCF-41D7008E1C1B}"/>
              </a:ext>
            </a:extLst>
          </p:cNvPr>
          <p:cNvSpPr txBox="1"/>
          <p:nvPr/>
        </p:nvSpPr>
        <p:spPr>
          <a:xfrm>
            <a:off x="3644798" y="-70291"/>
            <a:ext cx="3916392" cy="954107"/>
          </a:xfrm>
          <a:prstGeom prst="rect">
            <a:avLst/>
          </a:prstGeom>
          <a:noFill/>
        </p:spPr>
        <p:txBody>
          <a:bodyPr wrap="square" rtlCol="0">
            <a:spAutoFit/>
          </a:bodyPr>
          <a:lstStyle/>
          <a:p>
            <a:pPr algn="ctr"/>
            <a:r>
              <a:rPr lang="es-MX" sz="2800" b="1" dirty="0"/>
              <a:t>Hipólito de Roma (200, </a:t>
            </a:r>
            <a:r>
              <a:rPr lang="es-MX" sz="2800" b="1" dirty="0" err="1"/>
              <a:t>d.C</a:t>
            </a:r>
            <a:r>
              <a:rPr lang="es-MX" dirty="0"/>
              <a:t>) </a:t>
            </a:r>
          </a:p>
        </p:txBody>
      </p:sp>
      <p:pic>
        <p:nvPicPr>
          <p:cNvPr id="4" name="Imagen 3">
            <a:extLst>
              <a:ext uri="{FF2B5EF4-FFF2-40B4-BE49-F238E27FC236}">
                <a16:creationId xmlns:a16="http://schemas.microsoft.com/office/drawing/2014/main" id="{2BB2E530-005A-FCB4-92AC-012EE0115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606" y="3846353"/>
            <a:ext cx="2597405" cy="301164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740027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141E59E-0616-CC1F-4763-E8960C004CB9}"/>
              </a:ext>
            </a:extLst>
          </p:cNvPr>
          <p:cNvSpPr>
            <a:spLocks noGrp="1"/>
          </p:cNvSpPr>
          <p:nvPr>
            <p:ph type="subTitle" idx="1"/>
          </p:nvPr>
        </p:nvSpPr>
        <p:spPr>
          <a:xfrm>
            <a:off x="1524000" y="393012"/>
            <a:ext cx="9144000" cy="1655762"/>
          </a:xfrm>
        </p:spPr>
        <p:txBody>
          <a:bodyPr>
            <a:normAutofit/>
          </a:bodyPr>
          <a:lstStyle/>
          <a:p>
            <a:r>
              <a:rPr lang="es-MX" sz="2800" b="1" dirty="0"/>
              <a:t>La forma en que las sectas construyen su conocimiento teológico es desde un vacío histórico y hermenéutico, por lo tanto, el problema es epistémico </a:t>
            </a:r>
          </a:p>
        </p:txBody>
      </p:sp>
      <p:sp>
        <p:nvSpPr>
          <p:cNvPr id="6" name="CuadroTexto 5">
            <a:extLst>
              <a:ext uri="{FF2B5EF4-FFF2-40B4-BE49-F238E27FC236}">
                <a16:creationId xmlns:a16="http://schemas.microsoft.com/office/drawing/2014/main" id="{EC67B0C2-E98C-9565-9EBC-64ADAC78D2C7}"/>
              </a:ext>
            </a:extLst>
          </p:cNvPr>
          <p:cNvSpPr txBox="1"/>
          <p:nvPr/>
        </p:nvSpPr>
        <p:spPr>
          <a:xfrm>
            <a:off x="7970110" y="4966759"/>
            <a:ext cx="3214254" cy="369332"/>
          </a:xfrm>
          <a:prstGeom prst="rect">
            <a:avLst/>
          </a:prstGeom>
          <a:noFill/>
        </p:spPr>
        <p:txBody>
          <a:bodyPr wrap="square" rtlCol="0">
            <a:spAutoFit/>
          </a:bodyPr>
          <a:lstStyle/>
          <a:p>
            <a:r>
              <a:rPr lang="es-MX" b="1" dirty="0"/>
              <a:t>ECLESIOLOGÍA </a:t>
            </a:r>
          </a:p>
        </p:txBody>
      </p:sp>
      <p:sp>
        <p:nvSpPr>
          <p:cNvPr id="7" name="CuadroTexto 6">
            <a:extLst>
              <a:ext uri="{FF2B5EF4-FFF2-40B4-BE49-F238E27FC236}">
                <a16:creationId xmlns:a16="http://schemas.microsoft.com/office/drawing/2014/main" id="{9CE92232-A3FC-8034-F1C3-F12B49009963}"/>
              </a:ext>
            </a:extLst>
          </p:cNvPr>
          <p:cNvSpPr txBox="1"/>
          <p:nvPr/>
        </p:nvSpPr>
        <p:spPr>
          <a:xfrm>
            <a:off x="7419763" y="4064743"/>
            <a:ext cx="3020290" cy="369332"/>
          </a:xfrm>
          <a:prstGeom prst="rect">
            <a:avLst/>
          </a:prstGeom>
          <a:noFill/>
        </p:spPr>
        <p:txBody>
          <a:bodyPr wrap="square" rtlCol="0">
            <a:spAutoFit/>
          </a:bodyPr>
          <a:lstStyle/>
          <a:p>
            <a:r>
              <a:rPr lang="es-MX" b="1" dirty="0"/>
              <a:t>CRISTOLOGÍA</a:t>
            </a:r>
            <a:r>
              <a:rPr lang="es-MX" dirty="0"/>
              <a:t> </a:t>
            </a:r>
          </a:p>
        </p:txBody>
      </p:sp>
      <p:sp>
        <p:nvSpPr>
          <p:cNvPr id="8" name="CuadroTexto 7">
            <a:extLst>
              <a:ext uri="{FF2B5EF4-FFF2-40B4-BE49-F238E27FC236}">
                <a16:creationId xmlns:a16="http://schemas.microsoft.com/office/drawing/2014/main" id="{4DEE0AAB-C757-623C-BBEE-5A5297A4F4B1}"/>
              </a:ext>
            </a:extLst>
          </p:cNvPr>
          <p:cNvSpPr txBox="1"/>
          <p:nvPr/>
        </p:nvSpPr>
        <p:spPr>
          <a:xfrm>
            <a:off x="6756488" y="3162727"/>
            <a:ext cx="3048000" cy="369332"/>
          </a:xfrm>
          <a:prstGeom prst="rect">
            <a:avLst/>
          </a:prstGeom>
          <a:noFill/>
        </p:spPr>
        <p:txBody>
          <a:bodyPr wrap="square" rtlCol="0">
            <a:spAutoFit/>
          </a:bodyPr>
          <a:lstStyle/>
          <a:p>
            <a:r>
              <a:rPr lang="es-MX" b="1" dirty="0"/>
              <a:t>SOTERIOLOGÍA</a:t>
            </a:r>
            <a:r>
              <a:rPr lang="es-MX" dirty="0"/>
              <a:t> </a:t>
            </a:r>
          </a:p>
        </p:txBody>
      </p:sp>
      <p:pic>
        <p:nvPicPr>
          <p:cNvPr id="12" name="Imagen 11">
            <a:extLst>
              <a:ext uri="{FF2B5EF4-FFF2-40B4-BE49-F238E27FC236}">
                <a16:creationId xmlns:a16="http://schemas.microsoft.com/office/drawing/2014/main" id="{981B12BA-AE60-3C30-9058-88157FE8F629}"/>
              </a:ext>
            </a:extLst>
          </p:cNvPr>
          <p:cNvPicPr>
            <a:picLocks noChangeAspect="1"/>
          </p:cNvPicPr>
          <p:nvPr/>
        </p:nvPicPr>
        <p:blipFill rotWithShape="1">
          <a:blip r:embed="rId2">
            <a:extLst>
              <a:ext uri="{28A0092B-C50C-407E-A947-70E740481C1C}">
                <a14:useLocalDpi xmlns:a14="http://schemas.microsoft.com/office/drawing/2010/main" val="0"/>
              </a:ext>
            </a:extLst>
          </a:blip>
          <a:srcRect b="6004"/>
          <a:stretch/>
        </p:blipFill>
        <p:spPr>
          <a:xfrm>
            <a:off x="3640348" y="1624267"/>
            <a:ext cx="4428618" cy="4482927"/>
          </a:xfrm>
          <a:prstGeom prst="rect">
            <a:avLst/>
          </a:prstGeom>
        </p:spPr>
      </p:pic>
      <p:sp>
        <p:nvSpPr>
          <p:cNvPr id="13" name="CuadroTexto 12">
            <a:extLst>
              <a:ext uri="{FF2B5EF4-FFF2-40B4-BE49-F238E27FC236}">
                <a16:creationId xmlns:a16="http://schemas.microsoft.com/office/drawing/2014/main" id="{9BB81316-AC38-C5A8-B490-49C62156ED0B}"/>
              </a:ext>
            </a:extLst>
          </p:cNvPr>
          <p:cNvSpPr txBox="1"/>
          <p:nvPr/>
        </p:nvSpPr>
        <p:spPr>
          <a:xfrm>
            <a:off x="6316105" y="2318095"/>
            <a:ext cx="2398143" cy="369332"/>
          </a:xfrm>
          <a:prstGeom prst="rect">
            <a:avLst/>
          </a:prstGeom>
          <a:noFill/>
        </p:spPr>
        <p:txBody>
          <a:bodyPr wrap="square" rtlCol="0">
            <a:spAutoFit/>
          </a:bodyPr>
          <a:lstStyle/>
          <a:p>
            <a:r>
              <a:rPr lang="es-MX" b="1" dirty="0"/>
              <a:t>PNEUMATOLOGÍA</a:t>
            </a:r>
            <a:r>
              <a:rPr lang="es-MX" dirty="0"/>
              <a:t> </a:t>
            </a:r>
          </a:p>
        </p:txBody>
      </p:sp>
    </p:spTree>
    <p:extLst>
      <p:ext uri="{BB962C8B-B14F-4D97-AF65-F5344CB8AC3E}">
        <p14:creationId xmlns:p14="http://schemas.microsoft.com/office/powerpoint/2010/main" val="877138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3EF16B2-380E-675C-48A7-1B611E3F5215}"/>
              </a:ext>
            </a:extLst>
          </p:cNvPr>
          <p:cNvSpPr>
            <a:spLocks noGrp="1"/>
          </p:cNvSpPr>
          <p:nvPr>
            <p:ph type="body" idx="1"/>
          </p:nvPr>
        </p:nvSpPr>
        <p:spPr>
          <a:xfrm>
            <a:off x="345057" y="1794294"/>
            <a:ext cx="3579963" cy="2769079"/>
          </a:xfrm>
        </p:spPr>
        <p:txBody>
          <a:bodyPr>
            <a:normAutofit/>
          </a:bodyPr>
          <a:lstStyle/>
          <a:p>
            <a:pPr algn="ctr"/>
            <a:r>
              <a:rPr lang="es-MX" dirty="0">
                <a:solidFill>
                  <a:schemeClr val="tx1"/>
                </a:solidFill>
              </a:rPr>
              <a:t>Al romper decididamente con la iglesia, se quedan sin eclesiología y, por tanto, definen su cristología desde el vacío, teniendo que tomar la postura herética.  </a:t>
            </a:r>
          </a:p>
        </p:txBody>
      </p:sp>
      <p:pic>
        <p:nvPicPr>
          <p:cNvPr id="5" name="Imagen 4">
            <a:extLst>
              <a:ext uri="{FF2B5EF4-FFF2-40B4-BE49-F238E27FC236}">
                <a16:creationId xmlns:a16="http://schemas.microsoft.com/office/drawing/2014/main" id="{B261CCA1-8BE3-7F29-76CD-D59318938679}"/>
              </a:ext>
            </a:extLst>
          </p:cNvPr>
          <p:cNvPicPr>
            <a:picLocks noChangeAspect="1"/>
          </p:cNvPicPr>
          <p:nvPr/>
        </p:nvPicPr>
        <p:blipFill rotWithShape="1">
          <a:blip r:embed="rId2">
            <a:extLst>
              <a:ext uri="{28A0092B-C50C-407E-A947-70E740481C1C}">
                <a14:useLocalDpi xmlns:a14="http://schemas.microsoft.com/office/drawing/2010/main" val="0"/>
              </a:ext>
            </a:extLst>
          </a:blip>
          <a:srcRect b="12684"/>
          <a:stretch/>
        </p:blipFill>
        <p:spPr>
          <a:xfrm>
            <a:off x="6665201" y="-98759"/>
            <a:ext cx="5643995" cy="5307197"/>
          </a:xfrm>
          <a:prstGeom prst="rect">
            <a:avLst/>
          </a:prstGeom>
        </p:spPr>
      </p:pic>
      <p:cxnSp>
        <p:nvCxnSpPr>
          <p:cNvPr id="9" name="Conector: angular 8">
            <a:extLst>
              <a:ext uri="{FF2B5EF4-FFF2-40B4-BE49-F238E27FC236}">
                <a16:creationId xmlns:a16="http://schemas.microsoft.com/office/drawing/2014/main" id="{12B3F398-33F4-B976-0F99-4C432F004443}"/>
              </a:ext>
            </a:extLst>
          </p:cNvPr>
          <p:cNvCxnSpPr>
            <a:cxnSpLocks/>
          </p:cNvCxnSpPr>
          <p:nvPr/>
        </p:nvCxnSpPr>
        <p:spPr>
          <a:xfrm>
            <a:off x="3631794" y="2825151"/>
            <a:ext cx="3441939" cy="1600200"/>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CuadroTexto 10">
            <a:extLst>
              <a:ext uri="{FF2B5EF4-FFF2-40B4-BE49-F238E27FC236}">
                <a16:creationId xmlns:a16="http://schemas.microsoft.com/office/drawing/2014/main" id="{E6A02D0C-A7BB-946A-D01B-7CC27B69BBDC}"/>
              </a:ext>
            </a:extLst>
          </p:cNvPr>
          <p:cNvSpPr txBox="1"/>
          <p:nvPr/>
        </p:nvSpPr>
        <p:spPr>
          <a:xfrm>
            <a:off x="7832786" y="4240207"/>
            <a:ext cx="3623095" cy="646331"/>
          </a:xfrm>
          <a:prstGeom prst="rect">
            <a:avLst/>
          </a:prstGeom>
          <a:noFill/>
        </p:spPr>
        <p:txBody>
          <a:bodyPr wrap="square" rtlCol="0">
            <a:spAutoFit/>
          </a:bodyPr>
          <a:lstStyle/>
          <a:p>
            <a:r>
              <a:rPr lang="es-MX" sz="3600" b="1" dirty="0"/>
              <a:t>ECLESIOLOGÍA</a:t>
            </a:r>
            <a:r>
              <a:rPr lang="es-MX" dirty="0"/>
              <a:t> </a:t>
            </a:r>
          </a:p>
        </p:txBody>
      </p:sp>
      <p:sp>
        <p:nvSpPr>
          <p:cNvPr id="12" name="Signo de multiplicación 11">
            <a:extLst>
              <a:ext uri="{FF2B5EF4-FFF2-40B4-BE49-F238E27FC236}">
                <a16:creationId xmlns:a16="http://schemas.microsoft.com/office/drawing/2014/main" id="{21B3928B-9D69-CAC0-686F-2F733B338664}"/>
              </a:ext>
            </a:extLst>
          </p:cNvPr>
          <p:cNvSpPr/>
          <p:nvPr/>
        </p:nvSpPr>
        <p:spPr>
          <a:xfrm>
            <a:off x="8473981" y="3864632"/>
            <a:ext cx="2340704" cy="1548441"/>
          </a:xfrm>
          <a:prstGeom prst="mathMultiply">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7793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D79857-7693-A96A-2641-B03F40EE85C7}"/>
              </a:ext>
            </a:extLst>
          </p:cNvPr>
          <p:cNvSpPr>
            <a:spLocks noGrp="1"/>
          </p:cNvSpPr>
          <p:nvPr>
            <p:ph type="body" idx="1"/>
          </p:nvPr>
        </p:nvSpPr>
        <p:spPr>
          <a:xfrm>
            <a:off x="897147" y="414068"/>
            <a:ext cx="10714007" cy="1233577"/>
          </a:xfrm>
        </p:spPr>
        <p:txBody>
          <a:bodyPr>
            <a:normAutofit/>
          </a:bodyPr>
          <a:lstStyle/>
          <a:p>
            <a:r>
              <a:rPr lang="es-MX" dirty="0">
                <a:solidFill>
                  <a:schemeClr val="tx1"/>
                </a:solidFill>
              </a:rPr>
              <a:t>Cuando les preguntas por qué hacen esto, te dicen que están siguiendo el principio de “Sola Scriptura”, pero el principio de Sola Scriptura, no rechaza el rol interpretativo de la tradición. </a:t>
            </a:r>
          </a:p>
        </p:txBody>
      </p:sp>
      <p:sp>
        <p:nvSpPr>
          <p:cNvPr id="4" name="Flecha: hacia abajo 3">
            <a:extLst>
              <a:ext uri="{FF2B5EF4-FFF2-40B4-BE49-F238E27FC236}">
                <a16:creationId xmlns:a16="http://schemas.microsoft.com/office/drawing/2014/main" id="{B6CABA50-D346-B68D-086D-35E89D9EAC6C}"/>
              </a:ext>
            </a:extLst>
          </p:cNvPr>
          <p:cNvSpPr/>
          <p:nvPr/>
        </p:nvSpPr>
        <p:spPr>
          <a:xfrm rot="1532326">
            <a:off x="3141048" y="1555460"/>
            <a:ext cx="432019" cy="11303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descr="El Método Teológico Wesleyano;">
            <a:extLst>
              <a:ext uri="{FF2B5EF4-FFF2-40B4-BE49-F238E27FC236}">
                <a16:creationId xmlns:a16="http://schemas.microsoft.com/office/drawing/2014/main" id="{57CAFA09-7CCC-9D4F-200E-0C367954F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647" y="2812208"/>
            <a:ext cx="3118057" cy="233553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848EFF9-3BDA-DEF0-204C-BFDAC03897CA}"/>
              </a:ext>
            </a:extLst>
          </p:cNvPr>
          <p:cNvSpPr txBox="1"/>
          <p:nvPr/>
        </p:nvSpPr>
        <p:spPr>
          <a:xfrm>
            <a:off x="232696" y="5236232"/>
            <a:ext cx="5664896" cy="1477328"/>
          </a:xfrm>
          <a:prstGeom prst="rect">
            <a:avLst/>
          </a:prstGeom>
          <a:noFill/>
        </p:spPr>
        <p:txBody>
          <a:bodyPr wrap="square">
            <a:spAutoFit/>
          </a:bodyPr>
          <a:lstStyle/>
          <a:p>
            <a:pPr algn="ctr"/>
            <a:r>
              <a:rPr lang="en-US" i="1" dirty="0"/>
              <a:t>“Por </a:t>
            </a:r>
            <a:r>
              <a:rPr lang="en-US" i="1" dirty="0" err="1"/>
              <a:t>estas</a:t>
            </a:r>
            <a:r>
              <a:rPr lang="en-US" i="1" dirty="0"/>
              <a:t> </a:t>
            </a:r>
            <a:r>
              <a:rPr lang="en-US" i="1" dirty="0" err="1"/>
              <a:t>razones</a:t>
            </a:r>
            <a:r>
              <a:rPr lang="en-US" i="1" dirty="0"/>
              <a:t> </a:t>
            </a:r>
            <a:r>
              <a:rPr lang="en-US" b="1" i="1" dirty="0"/>
              <a:t>no </a:t>
            </a:r>
            <a:r>
              <a:rPr lang="en-US" b="1" i="1" dirty="0" err="1"/>
              <a:t>desechamos</a:t>
            </a:r>
            <a:r>
              <a:rPr lang="en-US" b="1" i="1" dirty="0"/>
              <a:t> las </a:t>
            </a:r>
            <a:r>
              <a:rPr lang="en-US" b="1" i="1" dirty="0" err="1"/>
              <a:t>interpretaciones</a:t>
            </a:r>
            <a:r>
              <a:rPr lang="en-US" b="1" i="1" dirty="0"/>
              <a:t> de los santos Padres de la </a:t>
            </a:r>
            <a:r>
              <a:rPr lang="en-US" b="1" i="1" dirty="0" err="1"/>
              <a:t>Iglesia</a:t>
            </a:r>
            <a:r>
              <a:rPr lang="en-US" b="1" i="1" dirty="0"/>
              <a:t> </a:t>
            </a:r>
            <a:r>
              <a:rPr lang="en-US" b="1" i="1" dirty="0" err="1"/>
              <a:t>griegos</a:t>
            </a:r>
            <a:r>
              <a:rPr lang="en-US" b="1" i="1" dirty="0"/>
              <a:t> y </a:t>
            </a:r>
            <a:r>
              <a:rPr lang="en-US" b="1" i="1" dirty="0" err="1"/>
              <a:t>latinos</a:t>
            </a:r>
            <a:r>
              <a:rPr lang="en-US" i="1" dirty="0"/>
              <a:t>, </a:t>
            </a:r>
            <a:r>
              <a:rPr lang="en-US" i="1" dirty="0" err="1"/>
              <a:t>ni</a:t>
            </a:r>
            <a:r>
              <a:rPr lang="en-US" i="1" dirty="0"/>
              <a:t> </a:t>
            </a:r>
            <a:r>
              <a:rPr lang="en-US" i="1" dirty="0" err="1"/>
              <a:t>tampoco</a:t>
            </a:r>
            <a:r>
              <a:rPr lang="en-US" i="1" dirty="0"/>
              <a:t> </a:t>
            </a:r>
            <a:r>
              <a:rPr lang="en-US" i="1" dirty="0" err="1"/>
              <a:t>censuramos</a:t>
            </a:r>
            <a:r>
              <a:rPr lang="en-US" i="1" dirty="0"/>
              <a:t> sus </a:t>
            </a:r>
            <a:r>
              <a:rPr lang="en-US" i="1" dirty="0" err="1"/>
              <a:t>discusiones</a:t>
            </a:r>
            <a:r>
              <a:rPr lang="en-US" i="1" dirty="0"/>
              <a:t> y </a:t>
            </a:r>
            <a:r>
              <a:rPr lang="en-US" i="1" dirty="0" err="1"/>
              <a:t>escritos</a:t>
            </a:r>
            <a:r>
              <a:rPr lang="en-US" i="1" dirty="0"/>
              <a:t> </a:t>
            </a:r>
            <a:r>
              <a:rPr lang="en-US" i="1" dirty="0" err="1"/>
              <a:t>sobre</a:t>
            </a:r>
            <a:r>
              <a:rPr lang="en-US" i="1" dirty="0"/>
              <a:t> </a:t>
            </a:r>
            <a:r>
              <a:rPr lang="en-US" i="1" dirty="0" err="1"/>
              <a:t>cosas</a:t>
            </a:r>
            <a:r>
              <a:rPr lang="en-US" i="1" dirty="0"/>
              <a:t> </a:t>
            </a:r>
            <a:r>
              <a:rPr lang="en-US" i="1" dirty="0" err="1"/>
              <a:t>sagradas</a:t>
            </a:r>
            <a:r>
              <a:rPr lang="en-US" i="1" dirty="0"/>
              <a:t>” (Conf. </a:t>
            </a:r>
            <a:r>
              <a:rPr lang="en-US" i="1" dirty="0" err="1"/>
              <a:t>Helvética</a:t>
            </a:r>
            <a:r>
              <a:rPr lang="en-US" i="1" dirty="0"/>
              <a:t> Art. 2) </a:t>
            </a:r>
          </a:p>
        </p:txBody>
      </p:sp>
      <p:sp>
        <p:nvSpPr>
          <p:cNvPr id="7" name="Flecha: hacia abajo 6">
            <a:extLst>
              <a:ext uri="{FF2B5EF4-FFF2-40B4-BE49-F238E27FC236}">
                <a16:creationId xmlns:a16="http://schemas.microsoft.com/office/drawing/2014/main" id="{006441AC-4827-9CBB-17B5-559A35D1C6B1}"/>
              </a:ext>
            </a:extLst>
          </p:cNvPr>
          <p:cNvSpPr/>
          <p:nvPr/>
        </p:nvSpPr>
        <p:spPr>
          <a:xfrm rot="19705620">
            <a:off x="8180371" y="1620506"/>
            <a:ext cx="432019" cy="11303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2C4954F7-7867-175C-F624-3F91C34CC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908" y="2831042"/>
            <a:ext cx="3160660" cy="2367445"/>
          </a:xfrm>
          <a:prstGeom prst="rect">
            <a:avLst/>
          </a:prstGeom>
        </p:spPr>
      </p:pic>
      <p:pic>
        <p:nvPicPr>
          <p:cNvPr id="11" name="Imagen 10">
            <a:extLst>
              <a:ext uri="{FF2B5EF4-FFF2-40B4-BE49-F238E27FC236}">
                <a16:creationId xmlns:a16="http://schemas.microsoft.com/office/drawing/2014/main" id="{45821372-4EC2-DF7D-5262-FB19169E8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984" y="3018958"/>
            <a:ext cx="894099" cy="638642"/>
          </a:xfrm>
          <a:prstGeom prst="ellipse">
            <a:avLst/>
          </a:prstGeom>
          <a:ln>
            <a:noFill/>
          </a:ln>
          <a:effectLst>
            <a:softEdge rad="112500"/>
          </a:effectLst>
        </p:spPr>
      </p:pic>
      <p:pic>
        <p:nvPicPr>
          <p:cNvPr id="12" name="Imagen 11">
            <a:extLst>
              <a:ext uri="{FF2B5EF4-FFF2-40B4-BE49-F238E27FC236}">
                <a16:creationId xmlns:a16="http://schemas.microsoft.com/office/drawing/2014/main" id="{94ACE6A3-577B-8035-8035-BB068AB6B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321" y="4353177"/>
            <a:ext cx="1031834" cy="638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a:extLst>
              <a:ext uri="{FF2B5EF4-FFF2-40B4-BE49-F238E27FC236}">
                <a16:creationId xmlns:a16="http://schemas.microsoft.com/office/drawing/2014/main" id="{DB904B3F-01CA-86BE-245F-8F58E84E1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0966" y="3018958"/>
            <a:ext cx="1031834" cy="638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75EE506E-DA29-6EE0-BFA6-40D976519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16" y="3018958"/>
            <a:ext cx="1031834" cy="638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CuadroTexto 14">
            <a:extLst>
              <a:ext uri="{FF2B5EF4-FFF2-40B4-BE49-F238E27FC236}">
                <a16:creationId xmlns:a16="http://schemas.microsoft.com/office/drawing/2014/main" id="{FDB97028-CE76-6331-4C0F-DB7B05498A09}"/>
              </a:ext>
            </a:extLst>
          </p:cNvPr>
          <p:cNvSpPr txBox="1"/>
          <p:nvPr/>
        </p:nvSpPr>
        <p:spPr>
          <a:xfrm>
            <a:off x="7701116" y="3168096"/>
            <a:ext cx="1125547" cy="307777"/>
          </a:xfrm>
          <a:prstGeom prst="rect">
            <a:avLst/>
          </a:prstGeom>
          <a:noFill/>
        </p:spPr>
        <p:txBody>
          <a:bodyPr wrap="square" rtlCol="0">
            <a:spAutoFit/>
          </a:bodyPr>
          <a:lstStyle/>
          <a:p>
            <a:r>
              <a:rPr lang="es-MX" sz="1400" b="1" dirty="0"/>
              <a:t>MIS IDEAS</a:t>
            </a:r>
          </a:p>
        </p:txBody>
      </p:sp>
      <p:sp>
        <p:nvSpPr>
          <p:cNvPr id="17" name="CuadroTexto 16">
            <a:extLst>
              <a:ext uri="{FF2B5EF4-FFF2-40B4-BE49-F238E27FC236}">
                <a16:creationId xmlns:a16="http://schemas.microsoft.com/office/drawing/2014/main" id="{6598AE79-7090-1B68-C463-4A88AA5086B6}"/>
              </a:ext>
            </a:extLst>
          </p:cNvPr>
          <p:cNvSpPr txBox="1"/>
          <p:nvPr/>
        </p:nvSpPr>
        <p:spPr>
          <a:xfrm>
            <a:off x="9539924" y="3184390"/>
            <a:ext cx="1125547" cy="307777"/>
          </a:xfrm>
          <a:prstGeom prst="rect">
            <a:avLst/>
          </a:prstGeom>
          <a:noFill/>
        </p:spPr>
        <p:txBody>
          <a:bodyPr wrap="square" rtlCol="0">
            <a:spAutoFit/>
          </a:bodyPr>
          <a:lstStyle/>
          <a:p>
            <a:r>
              <a:rPr lang="es-MX" sz="1400" b="1" dirty="0"/>
              <a:t>MI SECTA</a:t>
            </a:r>
          </a:p>
        </p:txBody>
      </p:sp>
      <p:sp>
        <p:nvSpPr>
          <p:cNvPr id="18" name="CuadroTexto 17">
            <a:extLst>
              <a:ext uri="{FF2B5EF4-FFF2-40B4-BE49-F238E27FC236}">
                <a16:creationId xmlns:a16="http://schemas.microsoft.com/office/drawing/2014/main" id="{E797F364-C018-2DB8-5572-EEC927768C28}"/>
              </a:ext>
            </a:extLst>
          </p:cNvPr>
          <p:cNvSpPr txBox="1"/>
          <p:nvPr/>
        </p:nvSpPr>
        <p:spPr>
          <a:xfrm>
            <a:off x="8876333" y="4518609"/>
            <a:ext cx="483843" cy="307777"/>
          </a:xfrm>
          <a:prstGeom prst="rect">
            <a:avLst/>
          </a:prstGeom>
          <a:noFill/>
        </p:spPr>
        <p:txBody>
          <a:bodyPr wrap="square" rtlCol="0">
            <a:spAutoFit/>
          </a:bodyPr>
          <a:lstStyle/>
          <a:p>
            <a:r>
              <a:rPr lang="es-MX" sz="1400" b="1" dirty="0"/>
              <a:t>YO</a:t>
            </a:r>
          </a:p>
        </p:txBody>
      </p:sp>
      <p:sp>
        <p:nvSpPr>
          <p:cNvPr id="19" name="CuadroTexto 18">
            <a:extLst>
              <a:ext uri="{FF2B5EF4-FFF2-40B4-BE49-F238E27FC236}">
                <a16:creationId xmlns:a16="http://schemas.microsoft.com/office/drawing/2014/main" id="{9377E136-1BB2-550A-53F8-2ABA43A8C788}"/>
              </a:ext>
            </a:extLst>
          </p:cNvPr>
          <p:cNvSpPr txBox="1"/>
          <p:nvPr/>
        </p:nvSpPr>
        <p:spPr>
          <a:xfrm>
            <a:off x="6412302" y="5507265"/>
            <a:ext cx="5664896" cy="923330"/>
          </a:xfrm>
          <a:prstGeom prst="rect">
            <a:avLst/>
          </a:prstGeom>
          <a:noFill/>
        </p:spPr>
        <p:txBody>
          <a:bodyPr wrap="square">
            <a:spAutoFit/>
          </a:bodyPr>
          <a:lstStyle/>
          <a:p>
            <a:pPr algn="ctr"/>
            <a:r>
              <a:rPr lang="en-US" i="1" dirty="0"/>
              <a:t>“No </a:t>
            </a:r>
            <a:r>
              <a:rPr lang="en-US" i="1" dirty="0" err="1"/>
              <a:t>necesito</a:t>
            </a:r>
            <a:r>
              <a:rPr lang="en-US" i="1" dirty="0"/>
              <a:t> a </a:t>
            </a:r>
            <a:r>
              <a:rPr lang="en-US" i="1" dirty="0" err="1"/>
              <a:t>nadie</a:t>
            </a:r>
            <a:r>
              <a:rPr lang="en-US" i="1" dirty="0"/>
              <a:t> para interpreter las </a:t>
            </a:r>
            <a:r>
              <a:rPr lang="en-US" i="1" dirty="0" err="1"/>
              <a:t>Escrituras</a:t>
            </a:r>
            <a:r>
              <a:rPr lang="en-US" i="1" dirty="0"/>
              <a:t>, </a:t>
            </a:r>
            <a:r>
              <a:rPr lang="en-US" i="1" dirty="0" err="1"/>
              <a:t>yo</a:t>
            </a:r>
            <a:r>
              <a:rPr lang="en-US" i="1" dirty="0"/>
              <a:t> </a:t>
            </a:r>
            <a:r>
              <a:rPr lang="en-US" i="1" dirty="0" err="1"/>
              <a:t>puedo</a:t>
            </a:r>
            <a:r>
              <a:rPr lang="en-US" i="1" dirty="0"/>
              <a:t> </a:t>
            </a:r>
            <a:r>
              <a:rPr lang="en-US" i="1" dirty="0" err="1"/>
              <a:t>hacerlo</a:t>
            </a:r>
            <a:r>
              <a:rPr lang="en-US" i="1" dirty="0"/>
              <a:t> solo, la Biblia es </a:t>
            </a:r>
            <a:r>
              <a:rPr lang="en-US" i="1" dirty="0" err="1"/>
              <a:t>sumamente</a:t>
            </a:r>
            <a:r>
              <a:rPr lang="en-US" i="1" dirty="0"/>
              <a:t> </a:t>
            </a:r>
            <a:r>
              <a:rPr lang="en-US" i="1" dirty="0" err="1"/>
              <a:t>clara</a:t>
            </a:r>
            <a:r>
              <a:rPr lang="en-US" i="1" dirty="0"/>
              <a:t> para mí en </a:t>
            </a:r>
            <a:r>
              <a:rPr lang="en-US" i="1" dirty="0" err="1"/>
              <a:t>todos</a:t>
            </a:r>
            <a:r>
              <a:rPr lang="en-US" i="1" dirty="0"/>
              <a:t> los </a:t>
            </a:r>
            <a:r>
              <a:rPr lang="en-US" i="1" dirty="0" err="1"/>
              <a:t>sentidos</a:t>
            </a:r>
            <a:r>
              <a:rPr lang="en-US" i="1" dirty="0"/>
              <a:t>”: </a:t>
            </a:r>
          </a:p>
        </p:txBody>
      </p:sp>
    </p:spTree>
    <p:extLst>
      <p:ext uri="{BB962C8B-B14F-4D97-AF65-F5344CB8AC3E}">
        <p14:creationId xmlns:p14="http://schemas.microsoft.com/office/powerpoint/2010/main" val="325266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o hay ninguna descripción de la foto disponible.">
            <a:extLst>
              <a:ext uri="{FF2B5EF4-FFF2-40B4-BE49-F238E27FC236}">
                <a16:creationId xmlns:a16="http://schemas.microsoft.com/office/drawing/2014/main" id="{7798C7CB-8955-3D19-0EE5-D15547281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E20328A5-6D80-1D42-FCB0-CD8D03D29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328" y="3398520"/>
            <a:ext cx="85344" cy="60960"/>
          </a:xfrm>
          <a:prstGeom prst="rect">
            <a:avLst/>
          </a:prstGeom>
        </p:spPr>
      </p:pic>
      <p:pic>
        <p:nvPicPr>
          <p:cNvPr id="8" name="Imagen 7">
            <a:extLst>
              <a:ext uri="{FF2B5EF4-FFF2-40B4-BE49-F238E27FC236}">
                <a16:creationId xmlns:a16="http://schemas.microsoft.com/office/drawing/2014/main" id="{ADA8CE63-53C3-87F4-40EE-09FABC004CC9}"/>
              </a:ext>
            </a:extLst>
          </p:cNvPr>
          <p:cNvPicPr>
            <a:picLocks noChangeAspect="1"/>
          </p:cNvPicPr>
          <p:nvPr/>
        </p:nvPicPr>
        <p:blipFill rotWithShape="1">
          <a:blip r:embed="rId3">
            <a:extLst>
              <a:ext uri="{28A0092B-C50C-407E-A947-70E740481C1C}">
                <a14:useLocalDpi xmlns:a14="http://schemas.microsoft.com/office/drawing/2010/main" val="0"/>
              </a:ext>
            </a:extLst>
          </a:blip>
          <a:srcRect t="22585"/>
          <a:stretch/>
        </p:blipFill>
        <p:spPr>
          <a:xfrm>
            <a:off x="301923" y="1199070"/>
            <a:ext cx="1704695" cy="768777"/>
          </a:xfrm>
          <a:prstGeom prst="rect">
            <a:avLst/>
          </a:prstGeom>
        </p:spPr>
      </p:pic>
      <p:sp>
        <p:nvSpPr>
          <p:cNvPr id="9" name="CuadroTexto 8">
            <a:extLst>
              <a:ext uri="{FF2B5EF4-FFF2-40B4-BE49-F238E27FC236}">
                <a16:creationId xmlns:a16="http://schemas.microsoft.com/office/drawing/2014/main" id="{BF113605-5714-597D-2529-04DD72DDEFBD}"/>
              </a:ext>
            </a:extLst>
          </p:cNvPr>
          <p:cNvSpPr txBox="1"/>
          <p:nvPr/>
        </p:nvSpPr>
        <p:spPr>
          <a:xfrm>
            <a:off x="301923" y="1199070"/>
            <a:ext cx="2294627" cy="954107"/>
          </a:xfrm>
          <a:prstGeom prst="rect">
            <a:avLst/>
          </a:prstGeom>
          <a:noFill/>
        </p:spPr>
        <p:txBody>
          <a:bodyPr wrap="square" rtlCol="0">
            <a:spAutoFit/>
          </a:bodyPr>
          <a:lstStyle/>
          <a:p>
            <a:r>
              <a:rPr lang="es-MX" sz="2800" b="1" dirty="0"/>
              <a:t>“Yo soy, Sola Scriptura”. </a:t>
            </a:r>
          </a:p>
        </p:txBody>
      </p:sp>
    </p:spTree>
    <p:extLst>
      <p:ext uri="{BB962C8B-B14F-4D97-AF65-F5344CB8AC3E}">
        <p14:creationId xmlns:p14="http://schemas.microsoft.com/office/powerpoint/2010/main" val="66244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D10CC6-D029-0A73-59B9-8A5EB0F8249C}"/>
              </a:ext>
            </a:extLst>
          </p:cNvPr>
          <p:cNvSpPr>
            <a:spLocks noGrp="1"/>
          </p:cNvSpPr>
          <p:nvPr>
            <p:ph type="title"/>
          </p:nvPr>
        </p:nvSpPr>
        <p:spPr>
          <a:xfrm>
            <a:off x="1668613" y="355392"/>
            <a:ext cx="8700339" cy="1240496"/>
          </a:xfrm>
        </p:spPr>
        <p:txBody>
          <a:bodyPr>
            <a:normAutofit fontScale="90000"/>
          </a:bodyPr>
          <a:lstStyle/>
          <a:p>
            <a:pPr algn="ctr"/>
            <a:r>
              <a:rPr lang="es-MX" dirty="0"/>
              <a:t>TRATANDO CON LOS SOFÍSMAS HERÉTICOS </a:t>
            </a:r>
          </a:p>
        </p:txBody>
      </p:sp>
      <p:sp>
        <p:nvSpPr>
          <p:cNvPr id="3" name="Marcador de texto 2">
            <a:extLst>
              <a:ext uri="{FF2B5EF4-FFF2-40B4-BE49-F238E27FC236}">
                <a16:creationId xmlns:a16="http://schemas.microsoft.com/office/drawing/2014/main" id="{006ACBCF-1B51-9859-B481-B3F39AD3C713}"/>
              </a:ext>
            </a:extLst>
          </p:cNvPr>
          <p:cNvSpPr>
            <a:spLocks noGrp="1"/>
          </p:cNvSpPr>
          <p:nvPr>
            <p:ph type="body" idx="1"/>
          </p:nvPr>
        </p:nvSpPr>
        <p:spPr>
          <a:xfrm>
            <a:off x="592766" y="2520291"/>
            <a:ext cx="5426016" cy="2846117"/>
          </a:xfrm>
        </p:spPr>
        <p:txBody>
          <a:bodyPr>
            <a:normAutofit/>
          </a:bodyPr>
          <a:lstStyle/>
          <a:p>
            <a:pPr algn="ctr"/>
            <a:r>
              <a:rPr lang="es-MX" sz="3200" dirty="0">
                <a:solidFill>
                  <a:schemeClr val="tx1"/>
                </a:solidFill>
              </a:rPr>
              <a:t>Los creyentes de la herejía unisectaria afirman que la doctrina de la Trinidad emplea terminología </a:t>
            </a:r>
            <a:r>
              <a:rPr lang="es-MX" sz="3200" b="1" dirty="0">
                <a:solidFill>
                  <a:schemeClr val="tx1"/>
                </a:solidFill>
              </a:rPr>
              <a:t>no bíblica</a:t>
            </a:r>
            <a:r>
              <a:rPr lang="es-MX" sz="3200" dirty="0">
                <a:solidFill>
                  <a:schemeClr val="tx1"/>
                </a:solidFill>
              </a:rPr>
              <a:t> y por lo tanto no debe ser aceptada. </a:t>
            </a:r>
          </a:p>
        </p:txBody>
      </p:sp>
      <p:pic>
        <p:nvPicPr>
          <p:cNvPr id="5" name="Imagen 4">
            <a:extLst>
              <a:ext uri="{FF2B5EF4-FFF2-40B4-BE49-F238E27FC236}">
                <a16:creationId xmlns:a16="http://schemas.microsoft.com/office/drawing/2014/main" id="{2150BDCA-66BB-3DE7-0B51-D11FF755C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050" y="595224"/>
            <a:ext cx="4175184" cy="6262776"/>
          </a:xfrm>
          <a:prstGeom prst="rect">
            <a:avLst/>
          </a:prstGeom>
        </p:spPr>
      </p:pic>
      <p:pic>
        <p:nvPicPr>
          <p:cNvPr id="7" name="Imagen 6">
            <a:extLst>
              <a:ext uri="{FF2B5EF4-FFF2-40B4-BE49-F238E27FC236}">
                <a16:creationId xmlns:a16="http://schemas.microsoft.com/office/drawing/2014/main" id="{C04F62F3-5827-6491-905A-11DC811C4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818" y="2928767"/>
            <a:ext cx="507134" cy="661529"/>
          </a:xfrm>
          <a:prstGeom prst="rect">
            <a:avLst/>
          </a:prstGeom>
        </p:spPr>
      </p:pic>
      <p:sp>
        <p:nvSpPr>
          <p:cNvPr id="8" name="Rectángulo 7">
            <a:extLst>
              <a:ext uri="{FF2B5EF4-FFF2-40B4-BE49-F238E27FC236}">
                <a16:creationId xmlns:a16="http://schemas.microsoft.com/office/drawing/2014/main" id="{82155466-58F7-4D5F-466C-68F887E5390A}"/>
              </a:ext>
            </a:extLst>
          </p:cNvPr>
          <p:cNvSpPr/>
          <p:nvPr/>
        </p:nvSpPr>
        <p:spPr>
          <a:xfrm>
            <a:off x="461818" y="2318327"/>
            <a:ext cx="5839692" cy="32696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doblada 8">
            <a:extLst>
              <a:ext uri="{FF2B5EF4-FFF2-40B4-BE49-F238E27FC236}">
                <a16:creationId xmlns:a16="http://schemas.microsoft.com/office/drawing/2014/main" id="{0A5634F9-E619-E2CD-1317-5B28D9028BD8}"/>
              </a:ext>
            </a:extLst>
          </p:cNvPr>
          <p:cNvSpPr/>
          <p:nvPr/>
        </p:nvSpPr>
        <p:spPr>
          <a:xfrm>
            <a:off x="3305774" y="1943176"/>
            <a:ext cx="4787660" cy="255235"/>
          </a:xfrm>
          <a:prstGeom prst="bentArrow">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4233173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A4CC6C5-7B26-0432-DE2A-33414C9EFEED}"/>
              </a:ext>
            </a:extLst>
          </p:cNvPr>
          <p:cNvSpPr>
            <a:spLocks noGrp="1"/>
          </p:cNvSpPr>
          <p:nvPr>
            <p:ph type="body" idx="1"/>
          </p:nvPr>
        </p:nvSpPr>
        <p:spPr>
          <a:xfrm>
            <a:off x="536695" y="1251040"/>
            <a:ext cx="4749440" cy="3355465"/>
          </a:xfrm>
        </p:spPr>
        <p:txBody>
          <a:bodyPr>
            <a:noAutofit/>
          </a:bodyPr>
          <a:lstStyle/>
          <a:p>
            <a:pPr algn="ctr"/>
            <a:r>
              <a:rPr lang="es-MX" sz="2800" dirty="0">
                <a:solidFill>
                  <a:schemeClr val="tx1"/>
                </a:solidFill>
              </a:rPr>
              <a:t>Tal noción, si se sostiene consistentemente, en realidad prohibiría la predicación, en lugar de eso, simplemente tendríamos que reunirnos y leer la Biblia, pero dado que la Biblia (término no bíblico) emplea terminología nueva en su traducción, tendríamos que leerla en su idioma original </a:t>
            </a:r>
          </a:p>
        </p:txBody>
      </p:sp>
      <p:sp>
        <p:nvSpPr>
          <p:cNvPr id="4" name="Rectángulo 3">
            <a:extLst>
              <a:ext uri="{FF2B5EF4-FFF2-40B4-BE49-F238E27FC236}">
                <a16:creationId xmlns:a16="http://schemas.microsoft.com/office/drawing/2014/main" id="{7D47A874-FC76-5B64-594D-238149748A3C}"/>
              </a:ext>
            </a:extLst>
          </p:cNvPr>
          <p:cNvSpPr/>
          <p:nvPr/>
        </p:nvSpPr>
        <p:spPr>
          <a:xfrm>
            <a:off x="422694" y="897148"/>
            <a:ext cx="4977442" cy="548640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74" name="Picture 2" descr="Los manuscritos de Qumrán, los esenios y la reconstrucción de la Biblia">
            <a:extLst>
              <a:ext uri="{FF2B5EF4-FFF2-40B4-BE49-F238E27FC236}">
                <a16:creationId xmlns:a16="http://schemas.microsoft.com/office/drawing/2014/main" id="{361DEAB7-A371-D42B-9618-C656D5D52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411"/>
          <a:stretch/>
        </p:blipFill>
        <p:spPr bwMode="auto">
          <a:xfrm>
            <a:off x="7073661" y="1589237"/>
            <a:ext cx="4848045" cy="352425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6" name="Flecha: a la derecha 5">
            <a:extLst>
              <a:ext uri="{FF2B5EF4-FFF2-40B4-BE49-F238E27FC236}">
                <a16:creationId xmlns:a16="http://schemas.microsoft.com/office/drawing/2014/main" id="{C081ED98-2090-75EF-EA15-7F3E762077ED}"/>
              </a:ext>
            </a:extLst>
          </p:cNvPr>
          <p:cNvSpPr/>
          <p:nvPr/>
        </p:nvSpPr>
        <p:spPr>
          <a:xfrm>
            <a:off x="5624423" y="3079630"/>
            <a:ext cx="1167443" cy="491706"/>
          </a:xfrm>
          <a:prstGeom prst="rightArrow">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A0950F1D-BDAA-AD6B-EEAE-49ED053EA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458" y="3351362"/>
            <a:ext cx="4341872" cy="3787303"/>
          </a:xfrm>
          <a:prstGeom prst="rect">
            <a:avLst/>
          </a:prstGeom>
        </p:spPr>
      </p:pic>
    </p:spTree>
    <p:extLst>
      <p:ext uri="{BB962C8B-B14F-4D97-AF65-F5344CB8AC3E}">
        <p14:creationId xmlns:p14="http://schemas.microsoft.com/office/powerpoint/2010/main" val="3794135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49FE54E-38D5-F108-DBC4-07CEBA99AA45}"/>
              </a:ext>
            </a:extLst>
          </p:cNvPr>
          <p:cNvSpPr>
            <a:spLocks noGrp="1"/>
          </p:cNvSpPr>
          <p:nvPr>
            <p:ph type="body" idx="1"/>
          </p:nvPr>
        </p:nvSpPr>
        <p:spPr>
          <a:xfrm>
            <a:off x="409155" y="1168984"/>
            <a:ext cx="6483351" cy="4934099"/>
          </a:xfrm>
        </p:spPr>
        <p:txBody>
          <a:bodyPr>
            <a:normAutofit lnSpcReduction="10000"/>
          </a:bodyPr>
          <a:lstStyle/>
          <a:p>
            <a:pPr algn="ctr"/>
            <a:r>
              <a:rPr lang="es-MX" dirty="0">
                <a:solidFill>
                  <a:schemeClr val="tx1"/>
                </a:solidFill>
              </a:rPr>
              <a:t>Esta crítica es algo falsa por parte de los unisectarios , porque ellos también, invariablemente y sin excepción, usan un lenguaje no bíblico para expresar lo que creen. Ese lenguaje se encuentra en todos sus libros y tratados. Hablan de </a:t>
            </a:r>
            <a:r>
              <a:rPr lang="es-MX" b="1" dirty="0">
                <a:solidFill>
                  <a:schemeClr val="tx1"/>
                </a:solidFill>
              </a:rPr>
              <a:t>“los roles”, “manifestaciones” </a:t>
            </a:r>
            <a:r>
              <a:rPr lang="es-MX" dirty="0">
                <a:solidFill>
                  <a:schemeClr val="tx1"/>
                </a:solidFill>
              </a:rPr>
              <a:t>o </a:t>
            </a:r>
            <a:r>
              <a:rPr lang="es-MX" b="1" dirty="0">
                <a:solidFill>
                  <a:schemeClr val="tx1"/>
                </a:solidFill>
              </a:rPr>
              <a:t>“modos” </a:t>
            </a:r>
            <a:r>
              <a:rPr lang="es-MX" dirty="0">
                <a:solidFill>
                  <a:schemeClr val="tx1"/>
                </a:solidFill>
              </a:rPr>
              <a:t>del Padre, el Hijo y el Espíritu Santo, pero la Biblia nunca usa estos términos. Ellos (al igual que los trinitarios aquí) hablan con frecuencia de </a:t>
            </a:r>
            <a:r>
              <a:rPr lang="es-MX" b="1" dirty="0">
                <a:solidFill>
                  <a:schemeClr val="tx1"/>
                </a:solidFill>
              </a:rPr>
              <a:t>“la Encarnación”,</a:t>
            </a:r>
            <a:r>
              <a:rPr lang="es-MX" dirty="0">
                <a:solidFill>
                  <a:schemeClr val="tx1"/>
                </a:solidFill>
              </a:rPr>
              <a:t> otra palabra que no se encuentra explícitamente en la Biblia. Sus escritos están llenos de terminología como </a:t>
            </a:r>
            <a:r>
              <a:rPr lang="es-MX" b="1" dirty="0">
                <a:solidFill>
                  <a:schemeClr val="tx1"/>
                </a:solidFill>
              </a:rPr>
              <a:t>“la Paternidad de Cristo</a:t>
            </a:r>
            <a:r>
              <a:rPr lang="es-MX" dirty="0">
                <a:solidFill>
                  <a:schemeClr val="tx1"/>
                </a:solidFill>
              </a:rPr>
              <a:t>”, </a:t>
            </a:r>
            <a:r>
              <a:rPr lang="es-MX" b="1" dirty="0">
                <a:solidFill>
                  <a:schemeClr val="tx1"/>
                </a:solidFill>
              </a:rPr>
              <a:t>“la única sustancia de Dios”</a:t>
            </a:r>
            <a:r>
              <a:rPr lang="es-MX" dirty="0">
                <a:solidFill>
                  <a:schemeClr val="tx1"/>
                </a:solidFill>
              </a:rPr>
              <a:t> y otras frases que ciertamente están ausentes en las Escrituras</a:t>
            </a:r>
          </a:p>
        </p:txBody>
      </p:sp>
      <p:sp>
        <p:nvSpPr>
          <p:cNvPr id="4" name="Rectángulo 3">
            <a:extLst>
              <a:ext uri="{FF2B5EF4-FFF2-40B4-BE49-F238E27FC236}">
                <a16:creationId xmlns:a16="http://schemas.microsoft.com/office/drawing/2014/main" id="{26C8B170-D962-69C0-EC00-FCEFFB3C98F0}"/>
              </a:ext>
            </a:extLst>
          </p:cNvPr>
          <p:cNvSpPr/>
          <p:nvPr/>
        </p:nvSpPr>
        <p:spPr>
          <a:xfrm>
            <a:off x="431321" y="810883"/>
            <a:ext cx="6590581" cy="558991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Flecha: a la derecha 4">
            <a:extLst>
              <a:ext uri="{FF2B5EF4-FFF2-40B4-BE49-F238E27FC236}">
                <a16:creationId xmlns:a16="http://schemas.microsoft.com/office/drawing/2014/main" id="{BDB57FED-0194-EFA3-34B7-B1E3D6EDAA1C}"/>
              </a:ext>
            </a:extLst>
          </p:cNvPr>
          <p:cNvSpPr/>
          <p:nvPr/>
        </p:nvSpPr>
        <p:spPr>
          <a:xfrm>
            <a:off x="7142672" y="3528204"/>
            <a:ext cx="1130060" cy="483079"/>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a:extLst>
              <a:ext uri="{FF2B5EF4-FFF2-40B4-BE49-F238E27FC236}">
                <a16:creationId xmlns:a16="http://schemas.microsoft.com/office/drawing/2014/main" id="{36408F77-DED6-7C53-1CF0-B434E4748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3502" y="1220008"/>
            <a:ext cx="3720709" cy="4219575"/>
          </a:xfrm>
          <a:prstGeom prst="rect">
            <a:avLst/>
          </a:prstGeom>
        </p:spPr>
      </p:pic>
    </p:spTree>
    <p:extLst>
      <p:ext uri="{BB962C8B-B14F-4D97-AF65-F5344CB8AC3E}">
        <p14:creationId xmlns:p14="http://schemas.microsoft.com/office/powerpoint/2010/main" val="265351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7F17EE5-FDD4-4C62-4D73-A9C84FF2B9AB}"/>
              </a:ext>
            </a:extLst>
          </p:cNvPr>
          <p:cNvSpPr>
            <a:spLocks noGrp="1"/>
          </p:cNvSpPr>
          <p:nvPr>
            <p:ph type="body" idx="1"/>
          </p:nvPr>
        </p:nvSpPr>
        <p:spPr>
          <a:xfrm>
            <a:off x="189782" y="138622"/>
            <a:ext cx="6728604" cy="5822232"/>
          </a:xfrm>
        </p:spPr>
        <p:txBody>
          <a:bodyPr>
            <a:noAutofit/>
          </a:bodyPr>
          <a:lstStyle/>
          <a:p>
            <a:r>
              <a:rPr lang="es-MX" sz="3600" dirty="0"/>
              <a:t>“Aunque la palabra “persona” no se encuentra aplicada a Dios en la Escritura, sin embargo, lo que la palabra significa se encuentra afirmado de Dios en muchos lugares de la Escritura, como que Él es el ser supremo que subsiste por sí mismo, y el ser más perfectamente inteligente (…) </a:t>
            </a:r>
            <a:r>
              <a:rPr lang="es-MX" sz="3600" dirty="0">
                <a:solidFill>
                  <a:srgbClr val="FFFF00"/>
                </a:solidFill>
              </a:rPr>
              <a:t>La urgencia de refutar a los herejes hizo necesario encontrar nuevas palabras para expresar la antigua fe en Dios</a:t>
            </a:r>
            <a:r>
              <a:rPr lang="es-MX" sz="3600" dirty="0"/>
              <a:t>”</a:t>
            </a:r>
          </a:p>
        </p:txBody>
      </p:sp>
      <p:pic>
        <p:nvPicPr>
          <p:cNvPr id="4098" name="Picture 2" descr="Biografía. Vida y obra del teólogo y filósofo Santo Tomás de Aquino">
            <a:extLst>
              <a:ext uri="{FF2B5EF4-FFF2-40B4-BE49-F238E27FC236}">
                <a16:creationId xmlns:a16="http://schemas.microsoft.com/office/drawing/2014/main" id="{6B6511E3-F396-299A-F3D3-2458D8632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054" y="1062181"/>
            <a:ext cx="4651236" cy="4446186"/>
          </a:xfrm>
          <a:prstGeom prst="ellipse">
            <a:avLst/>
          </a:prstGeom>
          <a:ln w="63500" cap="rnd">
            <a:solidFill>
              <a:srgbClr val="333333"/>
            </a:solidFill>
          </a:ln>
          <a:effectLst>
            <a:glow rad="228600">
              <a:schemeClr val="accent4">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0DD8B43-F9E7-9654-4FF5-280C23512759}"/>
              </a:ext>
            </a:extLst>
          </p:cNvPr>
          <p:cNvSpPr txBox="1"/>
          <p:nvPr/>
        </p:nvSpPr>
        <p:spPr>
          <a:xfrm>
            <a:off x="7530860" y="5943600"/>
            <a:ext cx="4097548" cy="369332"/>
          </a:xfrm>
          <a:prstGeom prst="rect">
            <a:avLst/>
          </a:prstGeom>
          <a:noFill/>
        </p:spPr>
        <p:txBody>
          <a:bodyPr wrap="square" rtlCol="0">
            <a:spAutoFit/>
          </a:bodyPr>
          <a:lstStyle/>
          <a:p>
            <a:pPr algn="ctr"/>
            <a:r>
              <a:rPr lang="es-MX" dirty="0"/>
              <a:t>- Tomás de Aquino.  ST. V. I. </a:t>
            </a:r>
          </a:p>
        </p:txBody>
      </p:sp>
    </p:spTree>
    <p:extLst>
      <p:ext uri="{BB962C8B-B14F-4D97-AF65-F5344CB8AC3E}">
        <p14:creationId xmlns:p14="http://schemas.microsoft.com/office/powerpoint/2010/main" val="3756869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49FE54E-38D5-F108-DBC4-07CEBA99AA45}"/>
              </a:ext>
            </a:extLst>
          </p:cNvPr>
          <p:cNvSpPr>
            <a:spLocks noGrp="1"/>
          </p:cNvSpPr>
          <p:nvPr>
            <p:ph type="body" idx="1"/>
          </p:nvPr>
        </p:nvSpPr>
        <p:spPr>
          <a:xfrm>
            <a:off x="409155" y="1168984"/>
            <a:ext cx="6483351" cy="4934099"/>
          </a:xfrm>
        </p:spPr>
        <p:txBody>
          <a:bodyPr>
            <a:normAutofit/>
          </a:bodyPr>
          <a:lstStyle/>
          <a:p>
            <a:pPr algn="ctr"/>
            <a:r>
              <a:rPr lang="es-MX" sz="3200" dirty="0">
                <a:solidFill>
                  <a:schemeClr val="tx1"/>
                </a:solidFill>
              </a:rPr>
              <a:t>Y ciertos teólogos unitarios, como Sabin y Reeves (ambos objetores de la Trinidad sobre la base de su terminología no bíblica) son aficionados a acuñar nuevas frases como “</a:t>
            </a:r>
            <a:r>
              <a:rPr lang="es-MX" sz="3200" b="1" dirty="0" err="1">
                <a:solidFill>
                  <a:schemeClr val="tx1"/>
                </a:solidFill>
              </a:rPr>
              <a:t>teocarnacionalismo</a:t>
            </a:r>
            <a:r>
              <a:rPr lang="es-MX" sz="3200" dirty="0">
                <a:solidFill>
                  <a:schemeClr val="tx1"/>
                </a:solidFill>
              </a:rPr>
              <a:t>”, “</a:t>
            </a:r>
            <a:r>
              <a:rPr lang="es-MX" sz="3200" b="1" dirty="0">
                <a:solidFill>
                  <a:schemeClr val="tx1"/>
                </a:solidFill>
              </a:rPr>
              <a:t>sustancia espiritual omnipresente</a:t>
            </a:r>
            <a:r>
              <a:rPr lang="es-MX" sz="3200" dirty="0">
                <a:solidFill>
                  <a:schemeClr val="tx1"/>
                </a:solidFill>
              </a:rPr>
              <a:t>” o “</a:t>
            </a:r>
            <a:r>
              <a:rPr lang="es-MX" sz="3200" b="1" dirty="0">
                <a:solidFill>
                  <a:schemeClr val="tx1"/>
                </a:solidFill>
              </a:rPr>
              <a:t>palabra-imagen hijo</a:t>
            </a:r>
            <a:r>
              <a:rPr lang="es-MX" sz="3200" dirty="0">
                <a:solidFill>
                  <a:schemeClr val="tx1"/>
                </a:solidFill>
              </a:rPr>
              <a:t>” para describir su propia posición.</a:t>
            </a:r>
          </a:p>
        </p:txBody>
      </p:sp>
      <p:sp>
        <p:nvSpPr>
          <p:cNvPr id="4" name="Rectángulo 3">
            <a:extLst>
              <a:ext uri="{FF2B5EF4-FFF2-40B4-BE49-F238E27FC236}">
                <a16:creationId xmlns:a16="http://schemas.microsoft.com/office/drawing/2014/main" id="{26C8B170-D962-69C0-EC00-FCEFFB3C98F0}"/>
              </a:ext>
            </a:extLst>
          </p:cNvPr>
          <p:cNvSpPr/>
          <p:nvPr/>
        </p:nvSpPr>
        <p:spPr>
          <a:xfrm>
            <a:off x="431321" y="810883"/>
            <a:ext cx="6590581" cy="558991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Flecha: a la derecha 4">
            <a:extLst>
              <a:ext uri="{FF2B5EF4-FFF2-40B4-BE49-F238E27FC236}">
                <a16:creationId xmlns:a16="http://schemas.microsoft.com/office/drawing/2014/main" id="{BDB57FED-0194-EFA3-34B7-B1E3D6EDAA1C}"/>
              </a:ext>
            </a:extLst>
          </p:cNvPr>
          <p:cNvSpPr/>
          <p:nvPr/>
        </p:nvSpPr>
        <p:spPr>
          <a:xfrm>
            <a:off x="7142672" y="3528204"/>
            <a:ext cx="1130060" cy="483079"/>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a:extLst>
              <a:ext uri="{FF2B5EF4-FFF2-40B4-BE49-F238E27FC236}">
                <a16:creationId xmlns:a16="http://schemas.microsoft.com/office/drawing/2014/main" id="{C6B01565-0A11-1C2E-9D0D-0658CB540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709" y="549574"/>
            <a:ext cx="4170872" cy="6163622"/>
          </a:xfrm>
          <a:prstGeom prst="rect">
            <a:avLst/>
          </a:prstGeom>
        </p:spPr>
      </p:pic>
    </p:spTree>
    <p:extLst>
      <p:ext uri="{BB962C8B-B14F-4D97-AF65-F5344CB8AC3E}">
        <p14:creationId xmlns:p14="http://schemas.microsoft.com/office/powerpoint/2010/main" val="1210232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A7D234-61A1-7086-9277-73DC4BA5D04C}"/>
              </a:ext>
            </a:extLst>
          </p:cNvPr>
          <p:cNvSpPr>
            <a:spLocks noGrp="1"/>
          </p:cNvSpPr>
          <p:nvPr>
            <p:ph type="title"/>
          </p:nvPr>
        </p:nvSpPr>
        <p:spPr>
          <a:xfrm>
            <a:off x="1090643" y="250165"/>
            <a:ext cx="10515600" cy="749600"/>
          </a:xfrm>
        </p:spPr>
        <p:txBody>
          <a:bodyPr>
            <a:normAutofit/>
          </a:bodyPr>
          <a:lstStyle/>
          <a:p>
            <a:pPr algn="ctr"/>
            <a:r>
              <a:rPr lang="es-MX" sz="4000" dirty="0"/>
              <a:t>¡LA DOCTRINA DE LA TRINIDAD ES ILÓGICA!</a:t>
            </a:r>
          </a:p>
        </p:txBody>
      </p:sp>
      <p:sp>
        <p:nvSpPr>
          <p:cNvPr id="3" name="Marcador de texto 2">
            <a:extLst>
              <a:ext uri="{FF2B5EF4-FFF2-40B4-BE49-F238E27FC236}">
                <a16:creationId xmlns:a16="http://schemas.microsoft.com/office/drawing/2014/main" id="{2551EDF2-5418-D7AF-0CA9-12A79C46F019}"/>
              </a:ext>
            </a:extLst>
          </p:cNvPr>
          <p:cNvSpPr>
            <a:spLocks noGrp="1"/>
          </p:cNvSpPr>
          <p:nvPr>
            <p:ph type="body" idx="1"/>
          </p:nvPr>
        </p:nvSpPr>
        <p:spPr>
          <a:xfrm>
            <a:off x="591046" y="2566361"/>
            <a:ext cx="6780362" cy="2286350"/>
          </a:xfrm>
        </p:spPr>
        <p:txBody>
          <a:bodyPr>
            <a:noAutofit/>
          </a:bodyPr>
          <a:lstStyle/>
          <a:p>
            <a:pPr algn="ctr"/>
            <a:r>
              <a:rPr lang="es-MX" sz="2800" dirty="0">
                <a:solidFill>
                  <a:schemeClr val="tx1"/>
                </a:solidFill>
              </a:rPr>
              <a:t>Algunos </a:t>
            </a:r>
            <a:r>
              <a:rPr lang="es-MX" sz="2800" dirty="0" err="1">
                <a:solidFill>
                  <a:schemeClr val="tx1"/>
                </a:solidFill>
              </a:rPr>
              <a:t>UniSectarios</a:t>
            </a:r>
            <a:r>
              <a:rPr lang="es-MX" sz="2800" dirty="0">
                <a:solidFill>
                  <a:schemeClr val="tx1"/>
                </a:solidFill>
              </a:rPr>
              <a:t> afirman que la creencia de que Dios existe en tres “personas” es contradictoria y conduce a una serie de otros absurdos. Por lo tanto, debe ser rechazada por una interpretación más simple. Hay cuatro formas de responder a esto: </a:t>
            </a:r>
          </a:p>
        </p:txBody>
      </p:sp>
      <p:pic>
        <p:nvPicPr>
          <p:cNvPr id="5" name="Imagen 4">
            <a:extLst>
              <a:ext uri="{FF2B5EF4-FFF2-40B4-BE49-F238E27FC236}">
                <a16:creationId xmlns:a16="http://schemas.microsoft.com/office/drawing/2014/main" id="{F4762B0A-CEB4-BA75-DCEA-4B80FB8F014D}"/>
              </a:ext>
            </a:extLst>
          </p:cNvPr>
          <p:cNvPicPr>
            <a:picLocks noChangeAspect="1"/>
          </p:cNvPicPr>
          <p:nvPr/>
        </p:nvPicPr>
        <p:blipFill rotWithShape="1">
          <a:blip r:embed="rId2">
            <a:extLst>
              <a:ext uri="{28A0092B-C50C-407E-A947-70E740481C1C}">
                <a14:useLocalDpi xmlns:a14="http://schemas.microsoft.com/office/drawing/2010/main" val="0"/>
              </a:ext>
            </a:extLst>
          </a:blip>
          <a:srcRect l="41919"/>
          <a:stretch/>
        </p:blipFill>
        <p:spPr>
          <a:xfrm>
            <a:off x="7435850" y="1350036"/>
            <a:ext cx="4580659" cy="5257800"/>
          </a:xfrm>
          <a:prstGeom prst="rect">
            <a:avLst/>
          </a:prstGeom>
        </p:spPr>
      </p:pic>
      <p:pic>
        <p:nvPicPr>
          <p:cNvPr id="7" name="Imagen 6">
            <a:extLst>
              <a:ext uri="{FF2B5EF4-FFF2-40B4-BE49-F238E27FC236}">
                <a16:creationId xmlns:a16="http://schemas.microsoft.com/office/drawing/2014/main" id="{49AAAA32-687B-D675-1115-ABCCC514B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302" y="3636387"/>
            <a:ext cx="657367" cy="896648"/>
          </a:xfrm>
          <a:prstGeom prst="rect">
            <a:avLst/>
          </a:prstGeom>
        </p:spPr>
      </p:pic>
      <p:sp>
        <p:nvSpPr>
          <p:cNvPr id="8" name="Rectángulo 7">
            <a:extLst>
              <a:ext uri="{FF2B5EF4-FFF2-40B4-BE49-F238E27FC236}">
                <a16:creationId xmlns:a16="http://schemas.microsoft.com/office/drawing/2014/main" id="{4AFA579D-3017-DCF9-FD1F-87372B0092D3}"/>
              </a:ext>
            </a:extLst>
          </p:cNvPr>
          <p:cNvSpPr/>
          <p:nvPr/>
        </p:nvSpPr>
        <p:spPr>
          <a:xfrm>
            <a:off x="345057" y="2199736"/>
            <a:ext cx="7496354" cy="35195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81380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E27C81A-2E1F-BED5-BB17-B9F9B2748A8B}"/>
              </a:ext>
            </a:extLst>
          </p:cNvPr>
          <p:cNvSpPr>
            <a:spLocks noGrp="1"/>
          </p:cNvSpPr>
          <p:nvPr>
            <p:ph type="body" idx="1"/>
          </p:nvPr>
        </p:nvSpPr>
        <p:spPr>
          <a:xfrm>
            <a:off x="429044" y="763437"/>
            <a:ext cx="6098875" cy="5331125"/>
          </a:xfrm>
        </p:spPr>
        <p:txBody>
          <a:bodyPr>
            <a:normAutofit/>
          </a:bodyPr>
          <a:lstStyle/>
          <a:p>
            <a:r>
              <a:rPr lang="es-MX" dirty="0">
                <a:solidFill>
                  <a:schemeClr val="tx1"/>
                </a:solidFill>
              </a:rPr>
              <a:t>En primer lugar, hay que hacer una cuidadosa distinción entre una </a:t>
            </a:r>
            <a:r>
              <a:rPr lang="es-MX" b="1" dirty="0">
                <a:solidFill>
                  <a:schemeClr val="tx1"/>
                </a:solidFill>
              </a:rPr>
              <a:t>contradicción y una paradoja. </a:t>
            </a:r>
            <a:r>
              <a:rPr lang="es-MX" b="1" dirty="0">
                <a:solidFill>
                  <a:srgbClr val="FFFF00"/>
                </a:solidFill>
              </a:rPr>
              <a:t>Una paradoja es algo que, aunque está más allá de la razón, no está en contra de la razón</a:t>
            </a:r>
            <a:r>
              <a:rPr lang="es-MX" dirty="0">
                <a:solidFill>
                  <a:schemeClr val="tx1"/>
                </a:solidFill>
              </a:rPr>
              <a:t>. Una contradicción, por otra parte, es algo que va directamente en contra de la razón. Por ejemplo, si afirmo que un objeto dado es un triángulo redondo, estoy afirmando una contradicción, ya que la definición de círculo (ser redondo) es lógicamente incompatible con la definición de triángulo (tener tres lados rectos). La doctrina de la Trinidad puede ser paradójica, mas no irracional o ilógica. </a:t>
            </a:r>
          </a:p>
        </p:txBody>
      </p:sp>
      <p:pic>
        <p:nvPicPr>
          <p:cNvPr id="5122" name="Picture 2" descr="La Trinidad — Firmes En La Verdad">
            <a:extLst>
              <a:ext uri="{FF2B5EF4-FFF2-40B4-BE49-F238E27FC236}">
                <a16:creationId xmlns:a16="http://schemas.microsoft.com/office/drawing/2014/main" id="{8C6E6146-2CC5-88AE-CBE8-9F804D098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447" y="449171"/>
            <a:ext cx="5431167" cy="484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415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0E9918E-A2AA-D45C-74FE-BC31BF727A96}"/>
              </a:ext>
            </a:extLst>
          </p:cNvPr>
          <p:cNvSpPr>
            <a:spLocks noGrp="1"/>
          </p:cNvSpPr>
          <p:nvPr>
            <p:ph type="body" idx="1"/>
          </p:nvPr>
        </p:nvSpPr>
        <p:spPr>
          <a:xfrm>
            <a:off x="112144" y="590070"/>
            <a:ext cx="5983856" cy="5569190"/>
          </a:xfrm>
        </p:spPr>
        <p:txBody>
          <a:bodyPr>
            <a:normAutofit/>
          </a:bodyPr>
          <a:lstStyle/>
          <a:p>
            <a:r>
              <a:rPr lang="es-MX" sz="2800" dirty="0">
                <a:solidFill>
                  <a:schemeClr val="tx1"/>
                </a:solidFill>
              </a:rPr>
              <a:t>Al afirmar que hay un Dios que existe plenamente en tres “personas”, </a:t>
            </a:r>
            <a:r>
              <a:rPr lang="es-MX" sz="2800" b="1" dirty="0">
                <a:solidFill>
                  <a:srgbClr val="FFFF00"/>
                </a:solidFill>
              </a:rPr>
              <a:t>no estamos diciendo algo sin sentido como “hay un Dios y tres dioses”.</a:t>
            </a:r>
            <a:r>
              <a:rPr lang="es-MX" sz="2800" dirty="0">
                <a:solidFill>
                  <a:srgbClr val="FFFF00"/>
                </a:solidFill>
              </a:rPr>
              <a:t> </a:t>
            </a:r>
            <a:r>
              <a:rPr lang="es-MX" sz="2800" dirty="0">
                <a:solidFill>
                  <a:schemeClr val="tx1"/>
                </a:solidFill>
              </a:rPr>
              <a:t>No estamos afirmando que Dios es uno y tres exactamente en el mismo sentido. Decir que hay un Dios en tres "personas" es, por tanto, más parecido a decir que "la luz tiene características tanto de onda como de partícula“ aunque esto sea paradójico y difícil de explicar, no es como decir que existe un "triángulo redondo", lo cual si sería ilógico. </a:t>
            </a:r>
          </a:p>
        </p:txBody>
      </p:sp>
      <p:pic>
        <p:nvPicPr>
          <p:cNvPr id="6146" name="Picture 2" descr="Louis de Broglie, el príncipe de la cuántica | OpenMind">
            <a:extLst>
              <a:ext uri="{FF2B5EF4-FFF2-40B4-BE49-F238E27FC236}">
                <a16:creationId xmlns:a16="http://schemas.microsoft.com/office/drawing/2014/main" id="{5B407950-F82F-C10D-CDE8-15FDC0E93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725" y="590069"/>
            <a:ext cx="5429250" cy="542925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22D85E2-6326-3596-E396-6778A940511C}"/>
              </a:ext>
            </a:extLst>
          </p:cNvPr>
          <p:cNvSpPr/>
          <p:nvPr/>
        </p:nvSpPr>
        <p:spPr>
          <a:xfrm>
            <a:off x="9402618" y="0"/>
            <a:ext cx="2789382" cy="293299"/>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3E8048BE-B9C2-592C-47EB-CF78A3AFD8CE}"/>
              </a:ext>
            </a:extLst>
          </p:cNvPr>
          <p:cNvSpPr/>
          <p:nvPr/>
        </p:nvSpPr>
        <p:spPr>
          <a:xfrm>
            <a:off x="9402618" y="6558950"/>
            <a:ext cx="2789382" cy="293299"/>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D19F0AEF-2411-F389-6179-BDBC002493FD}"/>
              </a:ext>
            </a:extLst>
          </p:cNvPr>
          <p:cNvSpPr/>
          <p:nvPr/>
        </p:nvSpPr>
        <p:spPr>
          <a:xfrm rot="5400000">
            <a:off x="8912524" y="3279476"/>
            <a:ext cx="6265652" cy="293299"/>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30499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EEEF9ED-08C4-08FD-C988-A83D3C6CC518}"/>
              </a:ext>
            </a:extLst>
          </p:cNvPr>
          <p:cNvSpPr>
            <a:spLocks noGrp="1"/>
          </p:cNvSpPr>
          <p:nvPr>
            <p:ph type="body" idx="1"/>
          </p:nvPr>
        </p:nvSpPr>
        <p:spPr>
          <a:xfrm>
            <a:off x="296140" y="405443"/>
            <a:ext cx="5388668" cy="5838340"/>
          </a:xfrm>
        </p:spPr>
        <p:txBody>
          <a:bodyPr>
            <a:normAutofit lnSpcReduction="10000"/>
          </a:bodyPr>
          <a:lstStyle/>
          <a:p>
            <a:r>
              <a:rPr lang="es-MX" dirty="0">
                <a:solidFill>
                  <a:schemeClr val="tx1"/>
                </a:solidFill>
              </a:rPr>
              <a:t>La doctrina de la Trinidad, entonces, no es diferente de otras doctrinas paradójicas de la fe cristiana, como </a:t>
            </a:r>
            <a:r>
              <a:rPr lang="es-MX" dirty="0">
                <a:solidFill>
                  <a:srgbClr val="FFFF00"/>
                </a:solidFill>
              </a:rPr>
              <a:t>la doctrina de la </a:t>
            </a:r>
            <a:r>
              <a:rPr lang="es-MX" b="1" dirty="0">
                <a:solidFill>
                  <a:srgbClr val="FFFF00"/>
                </a:solidFill>
              </a:rPr>
              <a:t>Encarnación</a:t>
            </a:r>
            <a:r>
              <a:rPr lang="es-MX" dirty="0">
                <a:solidFill>
                  <a:schemeClr val="tx1"/>
                </a:solidFill>
              </a:rPr>
              <a:t> (que los pentecostales </a:t>
            </a:r>
            <a:r>
              <a:rPr lang="es-MX" dirty="0" err="1">
                <a:solidFill>
                  <a:schemeClr val="tx1"/>
                </a:solidFill>
              </a:rPr>
              <a:t>UniSectarios</a:t>
            </a:r>
            <a:r>
              <a:rPr lang="es-MX" dirty="0">
                <a:solidFill>
                  <a:schemeClr val="tx1"/>
                </a:solidFill>
              </a:rPr>
              <a:t> sí afirman). La doctrina de la Encarnación afirma que Jesucristo es “plenamente Dios y plenamente hombre”. ¿Es esto una contradicción? No. Porque no hay nada en ninguna definición cristiana de Dios que excluya que se convierta en hombre, y nada en la definición cristiana del hombre que excluya que un hombre también sea Dios. Sí, es ciertamente paradójico, porque no podemos entender cómo pudo esto suceder, pero no podemos rechazarlo a causa de nuestra limitada razón. </a:t>
            </a:r>
          </a:p>
        </p:txBody>
      </p:sp>
      <p:pic>
        <p:nvPicPr>
          <p:cNvPr id="7170" name="Picture 2" descr="Hipóstasis - Cuatro Flechas Contra Dios (2023) @ Lycanthropia.net">
            <a:extLst>
              <a:ext uri="{FF2B5EF4-FFF2-40B4-BE49-F238E27FC236}">
                <a16:creationId xmlns:a16="http://schemas.microsoft.com/office/drawing/2014/main" id="{FD374A86-17FB-42E3-28DB-7F5766D99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808"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BBD5C76-9165-A75F-856D-BD5CE62240C7}"/>
              </a:ext>
            </a:extLst>
          </p:cNvPr>
          <p:cNvSpPr/>
          <p:nvPr/>
        </p:nvSpPr>
        <p:spPr>
          <a:xfrm>
            <a:off x="5995358" y="0"/>
            <a:ext cx="10064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3BD68D11-4798-2A21-257D-D5C2B1FE39ED}"/>
              </a:ext>
            </a:extLst>
          </p:cNvPr>
          <p:cNvSpPr/>
          <p:nvPr/>
        </p:nvSpPr>
        <p:spPr>
          <a:xfrm>
            <a:off x="11522014" y="0"/>
            <a:ext cx="10064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01865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Como en el meme! Los tres Spider-Man recrearon la imagen viral | La Nación">
            <a:extLst>
              <a:ext uri="{FF2B5EF4-FFF2-40B4-BE49-F238E27FC236}">
                <a16:creationId xmlns:a16="http://schemas.microsoft.com/office/drawing/2014/main" id="{49ACDB84-B86F-B2FC-8FD5-DDEA323507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3" b="13059"/>
          <a:stretch/>
        </p:blipFill>
        <p:spPr bwMode="auto">
          <a:xfrm>
            <a:off x="21" y="12"/>
            <a:ext cx="12191979" cy="5486390"/>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1003B0E-F8A8-F797-658A-319093C180E8}"/>
              </a:ext>
            </a:extLst>
          </p:cNvPr>
          <p:cNvSpPr>
            <a:spLocks noGrp="1"/>
          </p:cNvSpPr>
          <p:nvPr>
            <p:ph type="title"/>
          </p:nvPr>
        </p:nvSpPr>
        <p:spPr>
          <a:xfrm>
            <a:off x="3471301" y="5746071"/>
            <a:ext cx="7015499" cy="852260"/>
          </a:xfrm>
        </p:spPr>
        <p:txBody>
          <a:bodyPr vert="horz" lIns="91440" tIns="45720" rIns="91440" bIns="45720" rtlCol="0" anchor="ctr">
            <a:normAutofit/>
          </a:bodyPr>
          <a:lstStyle/>
          <a:p>
            <a:r>
              <a:rPr lang="en-US" sz="3600" dirty="0"/>
              <a:t>¡JESUCRISTO ES EL PADRE!</a:t>
            </a:r>
          </a:p>
        </p:txBody>
      </p:sp>
      <p:sp>
        <p:nvSpPr>
          <p:cNvPr id="4" name="CuadroTexto 3">
            <a:extLst>
              <a:ext uri="{FF2B5EF4-FFF2-40B4-BE49-F238E27FC236}">
                <a16:creationId xmlns:a16="http://schemas.microsoft.com/office/drawing/2014/main" id="{CEDC48AC-167D-AEA5-279C-DCF2D8A09786}"/>
              </a:ext>
            </a:extLst>
          </p:cNvPr>
          <p:cNvSpPr txBox="1"/>
          <p:nvPr/>
        </p:nvSpPr>
        <p:spPr>
          <a:xfrm>
            <a:off x="8561848" y="259669"/>
            <a:ext cx="2567709" cy="523220"/>
          </a:xfrm>
          <a:prstGeom prst="rect">
            <a:avLst/>
          </a:prstGeom>
          <a:noFill/>
        </p:spPr>
        <p:txBody>
          <a:bodyPr wrap="square" rtlCol="0">
            <a:spAutoFit/>
          </a:bodyPr>
          <a:lstStyle/>
          <a:p>
            <a:r>
              <a:rPr lang="es-MX" sz="2800" b="1" dirty="0">
                <a:solidFill>
                  <a:schemeClr val="bg1"/>
                </a:solidFill>
              </a:rPr>
              <a:t>¡Yo soy Jesús! </a:t>
            </a:r>
          </a:p>
        </p:txBody>
      </p:sp>
      <p:sp>
        <p:nvSpPr>
          <p:cNvPr id="5" name="CuadroTexto 4">
            <a:extLst>
              <a:ext uri="{FF2B5EF4-FFF2-40B4-BE49-F238E27FC236}">
                <a16:creationId xmlns:a16="http://schemas.microsoft.com/office/drawing/2014/main" id="{10D6ACDA-9E5F-2EC2-360B-793573A06976}"/>
              </a:ext>
            </a:extLst>
          </p:cNvPr>
          <p:cNvSpPr txBox="1"/>
          <p:nvPr/>
        </p:nvSpPr>
        <p:spPr>
          <a:xfrm>
            <a:off x="1174762" y="259669"/>
            <a:ext cx="2567709" cy="523220"/>
          </a:xfrm>
          <a:prstGeom prst="rect">
            <a:avLst/>
          </a:prstGeom>
          <a:noFill/>
        </p:spPr>
        <p:txBody>
          <a:bodyPr wrap="square" rtlCol="0">
            <a:spAutoFit/>
          </a:bodyPr>
          <a:lstStyle/>
          <a:p>
            <a:r>
              <a:rPr lang="es-MX" sz="2800" b="1" dirty="0">
                <a:solidFill>
                  <a:schemeClr val="bg1"/>
                </a:solidFill>
              </a:rPr>
              <a:t>¡Yo También! </a:t>
            </a:r>
          </a:p>
        </p:txBody>
      </p:sp>
      <p:sp>
        <p:nvSpPr>
          <p:cNvPr id="6" name="CuadroTexto 5">
            <a:extLst>
              <a:ext uri="{FF2B5EF4-FFF2-40B4-BE49-F238E27FC236}">
                <a16:creationId xmlns:a16="http://schemas.microsoft.com/office/drawing/2014/main" id="{6AF8736F-049F-3E89-42AC-5AB780CF73B1}"/>
              </a:ext>
            </a:extLst>
          </p:cNvPr>
          <p:cNvSpPr txBox="1"/>
          <p:nvPr/>
        </p:nvSpPr>
        <p:spPr>
          <a:xfrm>
            <a:off x="5617367" y="2219987"/>
            <a:ext cx="1775472" cy="523220"/>
          </a:xfrm>
          <a:prstGeom prst="rect">
            <a:avLst/>
          </a:prstGeom>
          <a:noFill/>
        </p:spPr>
        <p:txBody>
          <a:bodyPr wrap="square" rtlCol="0">
            <a:spAutoFit/>
          </a:bodyPr>
          <a:lstStyle/>
          <a:p>
            <a:r>
              <a:rPr lang="es-MX" sz="2800" b="1" dirty="0">
                <a:solidFill>
                  <a:schemeClr val="bg1"/>
                </a:solidFill>
              </a:rPr>
              <a:t>¡Yo Igual! </a:t>
            </a:r>
          </a:p>
        </p:txBody>
      </p:sp>
    </p:spTree>
    <p:extLst>
      <p:ext uri="{BB962C8B-B14F-4D97-AF65-F5344CB8AC3E}">
        <p14:creationId xmlns:p14="http://schemas.microsoft.com/office/powerpoint/2010/main" val="1534964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D5339E1-B0FB-817D-8B81-E1C492A6FA64}"/>
              </a:ext>
            </a:extLst>
          </p:cNvPr>
          <p:cNvSpPr>
            <a:spLocks noGrp="1"/>
          </p:cNvSpPr>
          <p:nvPr>
            <p:ph type="body" idx="1"/>
          </p:nvPr>
        </p:nvSpPr>
        <p:spPr>
          <a:xfrm>
            <a:off x="353684" y="1388852"/>
            <a:ext cx="6142007" cy="4295955"/>
          </a:xfrm>
        </p:spPr>
        <p:txBody>
          <a:bodyPr>
            <a:normAutofit lnSpcReduction="10000"/>
          </a:bodyPr>
          <a:lstStyle/>
          <a:p>
            <a:r>
              <a:rPr lang="es-MX" sz="2800" dirty="0">
                <a:solidFill>
                  <a:schemeClr val="tx1"/>
                </a:solidFill>
              </a:rPr>
              <a:t>A Jesús se le llama explícitamente “el Hijo” </a:t>
            </a:r>
            <a:r>
              <a:rPr lang="es-MX" sz="2800" b="1" dirty="0">
                <a:solidFill>
                  <a:schemeClr val="tx1"/>
                </a:solidFill>
              </a:rPr>
              <a:t>más de doscientas veces en el Nuevo Testamento</a:t>
            </a:r>
            <a:r>
              <a:rPr lang="es-MX" sz="2800" dirty="0">
                <a:solidFill>
                  <a:schemeClr val="tx1"/>
                </a:solidFill>
              </a:rPr>
              <a:t>, y NUNCA se le llama “Padre”. Por el contrario, </a:t>
            </a:r>
            <a:r>
              <a:rPr lang="es-MX" sz="2800" b="1" dirty="0">
                <a:solidFill>
                  <a:schemeClr val="tx1"/>
                </a:solidFill>
              </a:rPr>
              <a:t>más de doscientas veces Jesús u otra persona se refieren al “Padre” como si fuera claramente distinto de Jesús</a:t>
            </a:r>
            <a:r>
              <a:rPr lang="es-MX" sz="2800" dirty="0">
                <a:solidFill>
                  <a:schemeClr val="tx1"/>
                </a:solidFill>
              </a:rPr>
              <a:t>. De hecho, más de cincuenta veces esta yuxtaposición del Padre y Jesús el Hijo se hace explícita en el mismo versículo. Por ejemplo: </a:t>
            </a:r>
          </a:p>
        </p:txBody>
      </p:sp>
      <p:pic>
        <p:nvPicPr>
          <p:cNvPr id="9218" name="Picture 2" descr="La Pasión explicada por Jesús | Contracorriente">
            <a:extLst>
              <a:ext uri="{FF2B5EF4-FFF2-40B4-BE49-F238E27FC236}">
                <a16:creationId xmlns:a16="http://schemas.microsoft.com/office/drawing/2014/main" id="{522BB3DA-92DA-29E8-54D8-F9C7A73DB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661" y="1476118"/>
            <a:ext cx="4447647" cy="361864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F66D9241-0F53-1256-545F-B2DFF328C7BA}"/>
              </a:ext>
            </a:extLst>
          </p:cNvPr>
          <p:cNvSpPr/>
          <p:nvPr/>
        </p:nvSpPr>
        <p:spPr>
          <a:xfrm>
            <a:off x="11740551" y="0"/>
            <a:ext cx="451449" cy="6771736"/>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24EC97E3-9B4B-4AEB-450C-83BDA4576EC5}"/>
              </a:ext>
            </a:extLst>
          </p:cNvPr>
          <p:cNvSpPr/>
          <p:nvPr/>
        </p:nvSpPr>
        <p:spPr>
          <a:xfrm>
            <a:off x="264946" y="1009291"/>
            <a:ext cx="6319482" cy="471002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42935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B05CE7-6937-8ACD-04B4-4D2687AA2B23}"/>
              </a:ext>
            </a:extLst>
          </p:cNvPr>
          <p:cNvSpPr>
            <a:spLocks noGrp="1"/>
          </p:cNvSpPr>
          <p:nvPr>
            <p:ph type="body" idx="1"/>
          </p:nvPr>
        </p:nvSpPr>
        <p:spPr>
          <a:xfrm>
            <a:off x="279340" y="871268"/>
            <a:ext cx="11409033" cy="5115463"/>
          </a:xfrm>
        </p:spPr>
        <p:txBody>
          <a:bodyPr>
            <a:normAutofit/>
          </a:bodyPr>
          <a:lstStyle/>
          <a:p>
            <a:pPr algn="ctr"/>
            <a:r>
              <a:rPr lang="es-MX" dirty="0">
                <a:solidFill>
                  <a:schemeClr val="tx1"/>
                </a:solidFill>
              </a:rPr>
              <a:t>“…para que unánimes, a una voz, glorifiquéis al </a:t>
            </a:r>
            <a:r>
              <a:rPr lang="es-MX" b="1" dirty="0">
                <a:solidFill>
                  <a:srgbClr val="0070C0"/>
                </a:solidFill>
              </a:rPr>
              <a:t>Dios y Padre de nuestro Señor Jesucristo</a:t>
            </a:r>
            <a:r>
              <a:rPr lang="es-MX" dirty="0">
                <a:solidFill>
                  <a:schemeClr val="tx1"/>
                </a:solidFill>
              </a:rPr>
              <a:t>" (Romanos 15:5-6).</a:t>
            </a:r>
          </a:p>
          <a:p>
            <a:pPr algn="ctr"/>
            <a:r>
              <a:rPr lang="es-MX" dirty="0">
                <a:solidFill>
                  <a:schemeClr val="tx1"/>
                </a:solidFill>
              </a:rPr>
              <a:t> "Alabado sea el </a:t>
            </a:r>
            <a:r>
              <a:rPr lang="es-MX" b="1" dirty="0">
                <a:solidFill>
                  <a:srgbClr val="0070C0"/>
                </a:solidFill>
              </a:rPr>
              <a:t>Dios y Padre de nuestro Señor Jesucristo</a:t>
            </a:r>
            <a:r>
              <a:rPr lang="es-MX" dirty="0">
                <a:solidFill>
                  <a:schemeClr val="tx1"/>
                </a:solidFill>
              </a:rPr>
              <a:t>..." (2 Corintios 1:4). </a:t>
            </a:r>
          </a:p>
          <a:p>
            <a:pPr algn="ctr"/>
            <a:r>
              <a:rPr lang="es-MX" dirty="0">
                <a:solidFill>
                  <a:schemeClr val="tx1"/>
                </a:solidFill>
              </a:rPr>
              <a:t>“sino por </a:t>
            </a:r>
            <a:r>
              <a:rPr lang="es-MX" b="1" dirty="0">
                <a:solidFill>
                  <a:srgbClr val="0070C0"/>
                </a:solidFill>
              </a:rPr>
              <a:t>Jesucristo y el Dios Padre</a:t>
            </a:r>
            <a:r>
              <a:rPr lang="es-MX" dirty="0">
                <a:solidFill>
                  <a:schemeClr val="tx1"/>
                </a:solidFill>
              </a:rPr>
              <a:t>, que lo resucitó de entre los muertos... Gracia y paz a vosotros de parte de Dios nuestro Padre y del Señor Jesucristo" (Gálatas 1:1, 3).</a:t>
            </a:r>
          </a:p>
          <a:p>
            <a:pPr algn="ctr"/>
            <a:r>
              <a:rPr lang="es-MX" dirty="0">
                <a:solidFill>
                  <a:schemeClr val="tx1"/>
                </a:solidFill>
              </a:rPr>
              <a:t> "... ante el nombre de Jesús toda rodilla debe doblarse... y toda lengua confiese que </a:t>
            </a:r>
            <a:r>
              <a:rPr lang="es-MX" b="1" dirty="0">
                <a:solidFill>
                  <a:srgbClr val="0070C0"/>
                </a:solidFill>
              </a:rPr>
              <a:t>Jesucristo es el Señor, para gloria de Dios Padre</a:t>
            </a:r>
            <a:r>
              <a:rPr lang="es-MX" dirty="0">
                <a:solidFill>
                  <a:schemeClr val="tx1"/>
                </a:solidFill>
              </a:rPr>
              <a:t> (Fil. 2:10-11). </a:t>
            </a:r>
          </a:p>
          <a:p>
            <a:pPr algn="ctr"/>
            <a:r>
              <a:rPr lang="es-MX" dirty="0">
                <a:solidFill>
                  <a:schemeClr val="tx1"/>
                </a:solidFill>
              </a:rPr>
              <a:t>".. nuestra comunión es </a:t>
            </a:r>
            <a:r>
              <a:rPr lang="es-MX" b="1" dirty="0">
                <a:solidFill>
                  <a:srgbClr val="0070C0"/>
                </a:solidFill>
              </a:rPr>
              <a:t>con el Padre y con su Hijo </a:t>
            </a:r>
            <a:r>
              <a:rPr lang="es-MX" dirty="0">
                <a:solidFill>
                  <a:schemeClr val="tx1"/>
                </a:solidFill>
              </a:rPr>
              <a:t>Jesús Cristo" (1 Juan 1:3b). </a:t>
            </a:r>
          </a:p>
          <a:p>
            <a:pPr algn="ctr"/>
            <a:r>
              <a:rPr lang="es-MX" dirty="0">
                <a:solidFill>
                  <a:schemeClr val="tx1"/>
                </a:solidFill>
              </a:rPr>
              <a:t>“si alguna peca, abogado tenemos </a:t>
            </a:r>
            <a:r>
              <a:rPr lang="es-MX" b="1" dirty="0">
                <a:solidFill>
                  <a:srgbClr val="0070C0"/>
                </a:solidFill>
              </a:rPr>
              <a:t>para con el Padre a Jesucristo, el Justo</a:t>
            </a:r>
            <a:r>
              <a:rPr lang="es-MX" dirty="0">
                <a:solidFill>
                  <a:schemeClr val="tx1"/>
                </a:solidFill>
              </a:rPr>
              <a:t>" (1 Juan 2:1).</a:t>
            </a:r>
          </a:p>
          <a:p>
            <a:pPr algn="ctr"/>
            <a:r>
              <a:rPr lang="es-MX" dirty="0">
                <a:solidFill>
                  <a:schemeClr val="tx1"/>
                </a:solidFill>
              </a:rPr>
              <a:t>"Gracia, misericordia y paz </a:t>
            </a:r>
            <a:r>
              <a:rPr lang="es-MX" b="1" dirty="0">
                <a:solidFill>
                  <a:srgbClr val="0070C0"/>
                </a:solidFill>
              </a:rPr>
              <a:t>de Dios Padre y de Jesucristo, el Hijo del Padre</a:t>
            </a:r>
            <a:r>
              <a:rPr lang="es-MX" dirty="0">
                <a:solidFill>
                  <a:schemeClr val="tx1"/>
                </a:solidFill>
              </a:rPr>
              <a:t>..." (2 Juan 3).</a:t>
            </a:r>
          </a:p>
        </p:txBody>
      </p:sp>
      <p:sp>
        <p:nvSpPr>
          <p:cNvPr id="5" name="Rectángulo 4">
            <a:extLst>
              <a:ext uri="{FF2B5EF4-FFF2-40B4-BE49-F238E27FC236}">
                <a16:creationId xmlns:a16="http://schemas.microsoft.com/office/drawing/2014/main" id="{D41CAD5E-0841-5159-6318-0971F3EAF72E}"/>
              </a:ext>
            </a:extLst>
          </p:cNvPr>
          <p:cNvSpPr/>
          <p:nvPr/>
        </p:nvSpPr>
        <p:spPr>
          <a:xfrm>
            <a:off x="8497019" y="0"/>
            <a:ext cx="3694981" cy="284672"/>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a:extLst>
              <a:ext uri="{FF2B5EF4-FFF2-40B4-BE49-F238E27FC236}">
                <a16:creationId xmlns:a16="http://schemas.microsoft.com/office/drawing/2014/main" id="{B6DDEAAF-7E9A-6F8A-10CC-77C8666A4287}"/>
              </a:ext>
            </a:extLst>
          </p:cNvPr>
          <p:cNvSpPr/>
          <p:nvPr/>
        </p:nvSpPr>
        <p:spPr>
          <a:xfrm>
            <a:off x="8497019" y="6563264"/>
            <a:ext cx="3694981" cy="284672"/>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ctángulo 6">
            <a:extLst>
              <a:ext uri="{FF2B5EF4-FFF2-40B4-BE49-F238E27FC236}">
                <a16:creationId xmlns:a16="http://schemas.microsoft.com/office/drawing/2014/main" id="{AA95C364-FB5E-F7EA-8D71-64EF14495CB0}"/>
              </a:ext>
            </a:extLst>
          </p:cNvPr>
          <p:cNvSpPr/>
          <p:nvPr/>
        </p:nvSpPr>
        <p:spPr>
          <a:xfrm rot="5400000">
            <a:off x="8866516" y="3325485"/>
            <a:ext cx="6366296" cy="284672"/>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a:extLst>
              <a:ext uri="{FF2B5EF4-FFF2-40B4-BE49-F238E27FC236}">
                <a16:creationId xmlns:a16="http://schemas.microsoft.com/office/drawing/2014/main" id="{A4ADA6CE-A0AD-2919-99A4-82B6ED4C09B6}"/>
              </a:ext>
            </a:extLst>
          </p:cNvPr>
          <p:cNvSpPr/>
          <p:nvPr/>
        </p:nvSpPr>
        <p:spPr>
          <a:xfrm>
            <a:off x="198408" y="664234"/>
            <a:ext cx="11708920" cy="561579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51752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12898F2-5A71-D2AA-05B9-4754B5901C28}"/>
              </a:ext>
            </a:extLst>
          </p:cNvPr>
          <p:cNvSpPr>
            <a:spLocks noGrp="1"/>
          </p:cNvSpPr>
          <p:nvPr>
            <p:ph type="body" idx="1"/>
          </p:nvPr>
        </p:nvSpPr>
        <p:spPr>
          <a:xfrm>
            <a:off x="1183316" y="548077"/>
            <a:ext cx="5598543" cy="5761846"/>
          </a:xfrm>
        </p:spPr>
        <p:txBody>
          <a:bodyPr>
            <a:normAutofit lnSpcReduction="10000"/>
          </a:bodyPr>
          <a:lstStyle/>
          <a:p>
            <a:r>
              <a:rPr lang="es-MX" dirty="0">
                <a:solidFill>
                  <a:schemeClr val="tx1"/>
                </a:solidFill>
              </a:rPr>
              <a:t>Decimos que algo es </a:t>
            </a:r>
            <a:r>
              <a:rPr lang="es-MX" b="1" dirty="0">
                <a:solidFill>
                  <a:schemeClr val="tx1"/>
                </a:solidFill>
              </a:rPr>
              <a:t>contraintuitivo</a:t>
            </a:r>
            <a:r>
              <a:rPr lang="es-MX" dirty="0">
                <a:solidFill>
                  <a:schemeClr val="tx1"/>
                </a:solidFill>
              </a:rPr>
              <a:t> cuando va en contra de lo que esperaríamos o de nuestra intuición natural basada en la experiencia común o en cómo interpretamos la realidad.</a:t>
            </a:r>
          </a:p>
          <a:p>
            <a:r>
              <a:rPr lang="es-MX" dirty="0">
                <a:solidFill>
                  <a:schemeClr val="tx1"/>
                </a:solidFill>
              </a:rPr>
              <a:t>Cuando leemos en la Biblia el término Padre, debemos interpretarlo en el sentido intuitivo, no contra intuitivo. Es decir, un Padre es el que engendra a un hijo y sobre esa relación filial se crea una armonía basada en el amor. De ello se deriva junto a la madre lo que llamamos Familia. Pero que pasa si alguien me dice que el código fuente de mi computadora en realidad es un Padre. Eso es contraintuitivo, va en contra de la forma en que interpreto la realidad y como me desenvuelvo en ella. </a:t>
            </a:r>
          </a:p>
        </p:txBody>
      </p:sp>
      <p:pic>
        <p:nvPicPr>
          <p:cNvPr id="10242" name="Picture 2" descr="silueta padre e hijo 10429628 Vector en Vecteezy">
            <a:extLst>
              <a:ext uri="{FF2B5EF4-FFF2-40B4-BE49-F238E27FC236}">
                <a16:creationId xmlns:a16="http://schemas.microsoft.com/office/drawing/2014/main" id="{B4028825-4521-6EA8-477F-0818E70C27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18"/>
          <a:stretch/>
        </p:blipFill>
        <p:spPr bwMode="auto">
          <a:xfrm>
            <a:off x="6927011" y="0"/>
            <a:ext cx="51270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A012F62A-E0AC-5F60-58BD-88530DE827CD}"/>
              </a:ext>
            </a:extLst>
          </p:cNvPr>
          <p:cNvSpPr/>
          <p:nvPr/>
        </p:nvSpPr>
        <p:spPr>
          <a:xfrm>
            <a:off x="8229600" y="0"/>
            <a:ext cx="3962400" cy="3048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C40480D8-98B6-4FE9-55A5-93DC497FC49F}"/>
              </a:ext>
            </a:extLst>
          </p:cNvPr>
          <p:cNvSpPr/>
          <p:nvPr/>
        </p:nvSpPr>
        <p:spPr>
          <a:xfrm>
            <a:off x="8236849" y="6553200"/>
            <a:ext cx="3962400" cy="3048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521555A3-9B7A-8414-D666-A0CCF9BE2BC4}"/>
              </a:ext>
            </a:extLst>
          </p:cNvPr>
          <p:cNvSpPr/>
          <p:nvPr/>
        </p:nvSpPr>
        <p:spPr>
          <a:xfrm rot="5400000">
            <a:off x="8922649" y="3276600"/>
            <a:ext cx="6248400" cy="3048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EAC09881-4CFB-05AD-300F-1A5368FB8474}"/>
              </a:ext>
            </a:extLst>
          </p:cNvPr>
          <p:cNvSpPr/>
          <p:nvPr/>
        </p:nvSpPr>
        <p:spPr>
          <a:xfrm>
            <a:off x="-24262" y="2754703"/>
            <a:ext cx="221291" cy="3048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D3782784-6842-CC28-5278-D507F2091DC5}"/>
              </a:ext>
            </a:extLst>
          </p:cNvPr>
          <p:cNvSpPr/>
          <p:nvPr/>
        </p:nvSpPr>
        <p:spPr>
          <a:xfrm>
            <a:off x="330050" y="2754703"/>
            <a:ext cx="221291" cy="3048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FCA2B4E2-A7DA-EC99-6F1D-13D53D901EE4}"/>
              </a:ext>
            </a:extLst>
          </p:cNvPr>
          <p:cNvSpPr/>
          <p:nvPr/>
        </p:nvSpPr>
        <p:spPr>
          <a:xfrm>
            <a:off x="657734" y="2754703"/>
            <a:ext cx="221291" cy="3048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0617F84E-2F04-704B-DCF3-BCA5921709DA}"/>
              </a:ext>
            </a:extLst>
          </p:cNvPr>
          <p:cNvSpPr/>
          <p:nvPr/>
        </p:nvSpPr>
        <p:spPr>
          <a:xfrm>
            <a:off x="1114814" y="422695"/>
            <a:ext cx="5797310" cy="5555411"/>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38790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B7158AC-BA0B-69FE-13D2-092F56DE5AAE}"/>
              </a:ext>
            </a:extLst>
          </p:cNvPr>
          <p:cNvSpPr>
            <a:spLocks noGrp="1"/>
          </p:cNvSpPr>
          <p:nvPr>
            <p:ph type="body" idx="1"/>
          </p:nvPr>
        </p:nvSpPr>
        <p:spPr>
          <a:xfrm>
            <a:off x="374683" y="552702"/>
            <a:ext cx="6288656" cy="5978104"/>
          </a:xfrm>
        </p:spPr>
        <p:txBody>
          <a:bodyPr>
            <a:normAutofit/>
          </a:bodyPr>
          <a:lstStyle/>
          <a:p>
            <a:pPr algn="ctr"/>
            <a:r>
              <a:rPr lang="es-MX" dirty="0">
                <a:solidFill>
                  <a:schemeClr val="tx1"/>
                </a:solidFill>
              </a:rPr>
              <a:t>Esta manera típica del Nuevo Testamento de hablar es, por supuesto, sumamente extraño si Jesús mismo es Dios Padre. De hecho, si Jesús es de hecho el Padre además del Hijo, Surge otro hecho extraño sobre el patrón general de la enseñanza del Nuevo Testamento, Jesús nunca se refiere a "mi Hijo de la misma manera que se refiere a 'mi Padre". Es decir, aunque la enseñanza de la Unidad sostiene unánimemente que Jesús pudo en diferentes momentos hablar desde su naturaleza humana (Hijo) o divina (Padre), por alguna razón Jesús nunca habló desde su perspectiva divina como Padre al referirse al Hijo a quien él mismo (supuestamente) había enviado al mundo.</a:t>
            </a:r>
          </a:p>
        </p:txBody>
      </p:sp>
      <p:pic>
        <p:nvPicPr>
          <p:cNvPr id="11266" name="Picture 2" descr="Lo mejor en la categoría «Esquizofrenico» de imágenes, fotos de stock e  ilustraciones libres de regalías | Shutterstock">
            <a:extLst>
              <a:ext uri="{FF2B5EF4-FFF2-40B4-BE49-F238E27FC236}">
                <a16:creationId xmlns:a16="http://schemas.microsoft.com/office/drawing/2014/main" id="{834053D3-6255-7F74-FBAF-FD76765CFC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89"/>
          <a:stretch/>
        </p:blipFill>
        <p:spPr bwMode="auto">
          <a:xfrm>
            <a:off x="6903697" y="1440872"/>
            <a:ext cx="5197093" cy="343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24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A9879B51-B529-4028-2E02-D91CEBCA676C}"/>
              </a:ext>
            </a:extLst>
          </p:cNvPr>
          <p:cNvSpPr>
            <a:spLocks noGrp="1"/>
          </p:cNvSpPr>
          <p:nvPr>
            <p:ph type="title"/>
          </p:nvPr>
        </p:nvSpPr>
        <p:spPr>
          <a:xfrm>
            <a:off x="828805" y="591010"/>
            <a:ext cx="5221185" cy="1718645"/>
          </a:xfrm>
        </p:spPr>
        <p:txBody>
          <a:bodyPr vert="horz" lIns="91440" tIns="45720" rIns="91440" bIns="45720" rtlCol="0" anchor="b">
            <a:normAutofit fontScale="90000"/>
          </a:bodyPr>
          <a:lstStyle/>
          <a:p>
            <a:pPr algn="ctr"/>
            <a:r>
              <a:rPr lang="en-US" kern="1200" dirty="0">
                <a:solidFill>
                  <a:schemeClr val="tx1"/>
                </a:solidFill>
                <a:latin typeface="+mj-lt"/>
                <a:ea typeface="+mj-ea"/>
                <a:cs typeface="+mj-cs"/>
              </a:rPr>
              <a:t>TRINIDAD INMANENTE </a:t>
            </a:r>
          </a:p>
        </p:txBody>
      </p:sp>
      <p:sp>
        <p:nvSpPr>
          <p:cNvPr id="3" name="Marcador de texto 2">
            <a:extLst>
              <a:ext uri="{FF2B5EF4-FFF2-40B4-BE49-F238E27FC236}">
                <a16:creationId xmlns:a16="http://schemas.microsoft.com/office/drawing/2014/main" id="{6ADFEC61-BB07-246E-A109-6679EBB1CB7E}"/>
              </a:ext>
            </a:extLst>
          </p:cNvPr>
          <p:cNvSpPr>
            <a:spLocks noGrp="1"/>
          </p:cNvSpPr>
          <p:nvPr>
            <p:ph type="body" idx="1"/>
          </p:nvPr>
        </p:nvSpPr>
        <p:spPr>
          <a:xfrm>
            <a:off x="825849" y="2632755"/>
            <a:ext cx="5221185" cy="2102108"/>
          </a:xfrm>
        </p:spPr>
        <p:txBody>
          <a:bodyPr vert="horz" lIns="91440" tIns="45720" rIns="91440" bIns="45720" rtlCol="0" anchor="t">
            <a:noAutofit/>
          </a:bodyPr>
          <a:lstStyle/>
          <a:p>
            <a:pPr algn="ctr"/>
            <a:r>
              <a:rPr lang="en-US" sz="4000" kern="1200" dirty="0">
                <a:solidFill>
                  <a:schemeClr val="tx1"/>
                </a:solidFill>
                <a:highlight>
                  <a:srgbClr val="FF00FF"/>
                </a:highlight>
                <a:latin typeface="+mn-lt"/>
                <a:ea typeface="+mn-ea"/>
                <a:cs typeface="+mn-cs"/>
              </a:rPr>
              <a:t>La Trinidad </a:t>
            </a:r>
            <a:r>
              <a:rPr lang="en-US" sz="4000" kern="1200" dirty="0" err="1">
                <a:solidFill>
                  <a:schemeClr val="tx1"/>
                </a:solidFill>
                <a:highlight>
                  <a:srgbClr val="FF00FF"/>
                </a:highlight>
                <a:latin typeface="+mn-lt"/>
                <a:ea typeface="+mn-ea"/>
                <a:cs typeface="+mn-cs"/>
              </a:rPr>
              <a:t>Inmanente</a:t>
            </a:r>
            <a:r>
              <a:rPr lang="en-US" sz="4000" kern="1200" dirty="0">
                <a:solidFill>
                  <a:schemeClr val="tx1"/>
                </a:solidFill>
                <a:highlight>
                  <a:srgbClr val="FF00FF"/>
                </a:highlight>
                <a:latin typeface="+mn-lt"/>
                <a:ea typeface="+mn-ea"/>
                <a:cs typeface="+mn-cs"/>
              </a:rPr>
              <a:t> se </a:t>
            </a:r>
            <a:r>
              <a:rPr lang="en-US" sz="4000" kern="1200" dirty="0" err="1">
                <a:solidFill>
                  <a:schemeClr val="tx1"/>
                </a:solidFill>
                <a:highlight>
                  <a:srgbClr val="FF00FF"/>
                </a:highlight>
                <a:latin typeface="+mn-lt"/>
                <a:ea typeface="+mn-ea"/>
                <a:cs typeface="+mn-cs"/>
              </a:rPr>
              <a:t>refiere</a:t>
            </a:r>
            <a:r>
              <a:rPr lang="en-US" sz="4000" kern="1200" dirty="0">
                <a:solidFill>
                  <a:schemeClr val="tx1"/>
                </a:solidFill>
                <a:highlight>
                  <a:srgbClr val="FF00FF"/>
                </a:highlight>
                <a:latin typeface="+mn-lt"/>
                <a:ea typeface="+mn-ea"/>
                <a:cs typeface="+mn-cs"/>
              </a:rPr>
              <a:t> al gran </a:t>
            </a:r>
            <a:r>
              <a:rPr lang="en-US" sz="4000" kern="1200" dirty="0" err="1">
                <a:solidFill>
                  <a:schemeClr val="tx1"/>
                </a:solidFill>
                <a:highlight>
                  <a:srgbClr val="FF00FF"/>
                </a:highlight>
                <a:latin typeface="+mn-lt"/>
                <a:ea typeface="+mn-ea"/>
                <a:cs typeface="+mn-cs"/>
              </a:rPr>
              <a:t>misterio</a:t>
            </a:r>
            <a:r>
              <a:rPr lang="en-US" sz="4000" kern="1200" dirty="0">
                <a:solidFill>
                  <a:schemeClr val="tx1"/>
                </a:solidFill>
                <a:highlight>
                  <a:srgbClr val="FF00FF"/>
                </a:highlight>
                <a:latin typeface="+mn-lt"/>
                <a:ea typeface="+mn-ea"/>
                <a:cs typeface="+mn-cs"/>
              </a:rPr>
              <a:t> de la </a:t>
            </a:r>
            <a:r>
              <a:rPr lang="en-US" sz="4000" kern="1200" dirty="0" err="1">
                <a:solidFill>
                  <a:schemeClr val="tx1"/>
                </a:solidFill>
                <a:highlight>
                  <a:srgbClr val="FF00FF"/>
                </a:highlight>
                <a:latin typeface="+mn-lt"/>
                <a:ea typeface="+mn-ea"/>
                <a:cs typeface="+mn-cs"/>
              </a:rPr>
              <a:t>relación</a:t>
            </a:r>
            <a:r>
              <a:rPr lang="en-US" sz="4000" kern="1200" dirty="0">
                <a:solidFill>
                  <a:schemeClr val="tx1"/>
                </a:solidFill>
                <a:highlight>
                  <a:srgbClr val="FF00FF"/>
                </a:highlight>
                <a:latin typeface="+mn-lt"/>
                <a:ea typeface="+mn-ea"/>
                <a:cs typeface="+mn-cs"/>
              </a:rPr>
              <a:t> </a:t>
            </a:r>
            <a:r>
              <a:rPr lang="en-US" sz="4000" kern="1200" dirty="0" err="1">
                <a:solidFill>
                  <a:schemeClr val="tx1"/>
                </a:solidFill>
                <a:highlight>
                  <a:srgbClr val="FF00FF"/>
                </a:highlight>
                <a:latin typeface="+mn-lt"/>
                <a:ea typeface="+mn-ea"/>
                <a:cs typeface="+mn-cs"/>
              </a:rPr>
              <a:t>íntimaentre</a:t>
            </a:r>
            <a:r>
              <a:rPr lang="en-US" sz="4000" kern="1200" dirty="0">
                <a:solidFill>
                  <a:schemeClr val="tx1"/>
                </a:solidFill>
                <a:highlight>
                  <a:srgbClr val="FF00FF"/>
                </a:highlight>
                <a:latin typeface="+mn-lt"/>
                <a:ea typeface="+mn-ea"/>
                <a:cs typeface="+mn-cs"/>
              </a:rPr>
              <a:t> </a:t>
            </a:r>
            <a:r>
              <a:rPr lang="en-US" sz="4000" kern="1200" dirty="0" err="1">
                <a:solidFill>
                  <a:schemeClr val="tx1"/>
                </a:solidFill>
                <a:highlight>
                  <a:srgbClr val="FF00FF"/>
                </a:highlight>
                <a:latin typeface="+mn-lt"/>
                <a:ea typeface="+mn-ea"/>
                <a:cs typeface="+mn-cs"/>
              </a:rPr>
              <a:t>el</a:t>
            </a:r>
            <a:r>
              <a:rPr lang="en-US" sz="4000" kern="1200" dirty="0">
                <a:solidFill>
                  <a:schemeClr val="tx1"/>
                </a:solidFill>
                <a:highlight>
                  <a:srgbClr val="FF00FF"/>
                </a:highlight>
                <a:latin typeface="+mn-lt"/>
                <a:ea typeface="+mn-ea"/>
                <a:cs typeface="+mn-cs"/>
              </a:rPr>
              <a:t> Padre, </a:t>
            </a:r>
            <a:r>
              <a:rPr lang="en-US" sz="4000" kern="1200" dirty="0" err="1">
                <a:solidFill>
                  <a:schemeClr val="tx1"/>
                </a:solidFill>
                <a:highlight>
                  <a:srgbClr val="FF00FF"/>
                </a:highlight>
                <a:latin typeface="+mn-lt"/>
                <a:ea typeface="+mn-ea"/>
                <a:cs typeface="+mn-cs"/>
              </a:rPr>
              <a:t>Hijo</a:t>
            </a:r>
            <a:r>
              <a:rPr lang="en-US" sz="4000" kern="1200" dirty="0">
                <a:solidFill>
                  <a:schemeClr val="tx1"/>
                </a:solidFill>
                <a:highlight>
                  <a:srgbClr val="FF00FF"/>
                </a:highlight>
                <a:latin typeface="+mn-lt"/>
                <a:ea typeface="+mn-ea"/>
                <a:cs typeface="+mn-cs"/>
              </a:rPr>
              <a:t> y </a:t>
            </a:r>
            <a:r>
              <a:rPr lang="en-US" sz="4000" kern="1200" dirty="0" err="1">
                <a:solidFill>
                  <a:schemeClr val="tx1"/>
                </a:solidFill>
                <a:highlight>
                  <a:srgbClr val="FF00FF"/>
                </a:highlight>
                <a:latin typeface="+mn-lt"/>
                <a:ea typeface="+mn-ea"/>
                <a:cs typeface="+mn-cs"/>
              </a:rPr>
              <a:t>Espíritu</a:t>
            </a:r>
            <a:r>
              <a:rPr lang="en-US" sz="4000" kern="1200" dirty="0">
                <a:solidFill>
                  <a:schemeClr val="tx1"/>
                </a:solidFill>
                <a:highlight>
                  <a:srgbClr val="FF00FF"/>
                </a:highlight>
                <a:latin typeface="+mn-lt"/>
                <a:ea typeface="+mn-ea"/>
                <a:cs typeface="+mn-cs"/>
              </a:rPr>
              <a:t> Santo.</a:t>
            </a:r>
          </a:p>
        </p:txBody>
      </p:sp>
      <p:sp>
        <p:nvSpPr>
          <p:cNvPr id="2057" name="Freeform: Shape 2056">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059" name="Freeform: Shape 2058">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029CD73C-1C2F-DF8D-62B6-A634D2FF640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48784" y="1209578"/>
            <a:ext cx="4544422"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extLst>
            <a:ext uri="{909E8E84-426E-40DD-AFC4-6F175D3DCCD1}">
              <a14:hiddenFill xmlns:a14="http://schemas.microsoft.com/office/drawing/2010/main">
                <a:solidFill>
                  <a:srgbClr val="FFFFFF"/>
                </a:solidFill>
              </a14:hiddenFill>
            </a:ext>
          </a:extLst>
        </p:spPr>
      </p:pic>
      <p:sp>
        <p:nvSpPr>
          <p:cNvPr id="2061" name="Freeform: Shape 2060">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3" name="Freeform: Shape 2062">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065" name="Freeform: Shape 2064">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7" name="Freeform: Shape 2066">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084887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A0BE1335-13D1-45D1-BD18-085B20EA1DC3}"/>
              </a:ext>
            </a:extLst>
          </p:cNvPr>
          <p:cNvSpPr/>
          <p:nvPr/>
        </p:nvSpPr>
        <p:spPr>
          <a:xfrm>
            <a:off x="362309" y="1052423"/>
            <a:ext cx="7065034" cy="52362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texto 2">
            <a:extLst>
              <a:ext uri="{FF2B5EF4-FFF2-40B4-BE49-F238E27FC236}">
                <a16:creationId xmlns:a16="http://schemas.microsoft.com/office/drawing/2014/main" id="{88D69957-96D0-89FE-C4B3-9A1C61B0B18A}"/>
              </a:ext>
            </a:extLst>
          </p:cNvPr>
          <p:cNvSpPr>
            <a:spLocks noGrp="1"/>
          </p:cNvSpPr>
          <p:nvPr>
            <p:ph type="body" idx="1"/>
          </p:nvPr>
        </p:nvSpPr>
        <p:spPr>
          <a:xfrm>
            <a:off x="491707" y="1397479"/>
            <a:ext cx="6797614" cy="4035855"/>
          </a:xfrm>
        </p:spPr>
        <p:txBody>
          <a:bodyPr>
            <a:noAutofit/>
          </a:bodyPr>
          <a:lstStyle/>
          <a:p>
            <a:pPr algn="ctr"/>
            <a:r>
              <a:rPr lang="es-MX" sz="2800" dirty="0">
                <a:solidFill>
                  <a:schemeClr val="tx1"/>
                </a:solidFill>
                <a:effectLst>
                  <a:outerShdw blurRad="38100" dist="38100" dir="2700000" algn="tl">
                    <a:srgbClr val="000000">
                      <a:alpha val="43137"/>
                    </a:srgbClr>
                  </a:outerShdw>
                </a:effectLst>
              </a:rPr>
              <a:t>Mientras que ciento setenta y nueve veces se presenta a Jesús refiriéndose al “Padre”, “mi Padre” o “tu Padre” en los Evangelios como distinto de él mismo, </a:t>
            </a:r>
            <a:r>
              <a:rPr lang="es-MX" sz="2800" b="1" dirty="0">
                <a:solidFill>
                  <a:schemeClr val="tx1"/>
                </a:solidFill>
                <a:effectLst>
                  <a:outerShdw blurRad="38100" dist="38100" dir="2700000" algn="tl">
                    <a:srgbClr val="000000">
                      <a:alpha val="43137"/>
                    </a:srgbClr>
                  </a:outerShdw>
                </a:effectLst>
              </a:rPr>
              <a:t>¡en ningún momento se refiere a “mi Hijo” ni a nada por el estilo como distinto de él mismo! </a:t>
            </a:r>
            <a:r>
              <a:rPr lang="es-MX" sz="2800" dirty="0">
                <a:solidFill>
                  <a:schemeClr val="tx1"/>
                </a:solidFill>
                <a:effectLst>
                  <a:outerShdw blurRad="38100" dist="38100" dir="2700000" algn="tl">
                    <a:srgbClr val="000000">
                      <a:alpha val="43137"/>
                    </a:srgbClr>
                  </a:outerShdw>
                </a:effectLst>
              </a:rPr>
              <a:t>Cuarenta veces en el Evangelio de Juan, Jesús se refiere a sí mismo como “enviado por el Padre”, pero nunca se refiere a sí mismo como el Padre que envió al Hijo </a:t>
            </a:r>
            <a:r>
              <a:rPr lang="es-MX" sz="2800" b="1" dirty="0">
                <a:solidFill>
                  <a:schemeClr val="tx1"/>
                </a:solidFill>
                <a:effectLst>
                  <a:outerShdw blurRad="38100" dist="38100" dir="2700000" algn="tl">
                    <a:srgbClr val="000000">
                      <a:alpha val="43137"/>
                    </a:srgbClr>
                  </a:outerShdw>
                </a:effectLst>
              </a:rPr>
              <a:t>La pregunta es, ¿cuál es la forma natural de leer el texto bíblico? </a:t>
            </a:r>
          </a:p>
        </p:txBody>
      </p:sp>
      <p:pic>
        <p:nvPicPr>
          <p:cNvPr id="6" name="Imagen 5">
            <a:extLst>
              <a:ext uri="{FF2B5EF4-FFF2-40B4-BE49-F238E27FC236}">
                <a16:creationId xmlns:a16="http://schemas.microsoft.com/office/drawing/2014/main" id="{719F39BC-AF34-10B4-2BF6-798E43286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788" y="1700710"/>
            <a:ext cx="6453154" cy="5148670"/>
          </a:xfrm>
          <a:prstGeom prst="rect">
            <a:avLst/>
          </a:prstGeom>
        </p:spPr>
      </p:pic>
      <p:sp>
        <p:nvSpPr>
          <p:cNvPr id="8" name="Rectángulo 7">
            <a:extLst>
              <a:ext uri="{FF2B5EF4-FFF2-40B4-BE49-F238E27FC236}">
                <a16:creationId xmlns:a16="http://schemas.microsoft.com/office/drawing/2014/main" id="{686128F6-9E09-923A-D440-EDD92A930002}"/>
              </a:ext>
            </a:extLst>
          </p:cNvPr>
          <p:cNvSpPr/>
          <p:nvPr/>
        </p:nvSpPr>
        <p:spPr>
          <a:xfrm>
            <a:off x="11740551" y="1"/>
            <a:ext cx="451449"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27019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3BE629E-B7D8-D1B2-2C8C-7D7A8596B1BF}"/>
              </a:ext>
            </a:extLst>
          </p:cNvPr>
          <p:cNvSpPr/>
          <p:nvPr/>
        </p:nvSpPr>
        <p:spPr>
          <a:xfrm>
            <a:off x="1777040" y="905773"/>
            <a:ext cx="8384875" cy="504645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
            <a:extLst>
              <a:ext uri="{FF2B5EF4-FFF2-40B4-BE49-F238E27FC236}">
                <a16:creationId xmlns:a16="http://schemas.microsoft.com/office/drawing/2014/main" id="{987FB88A-D581-795C-1698-253C2095649D}"/>
              </a:ext>
            </a:extLst>
          </p:cNvPr>
          <p:cNvSpPr txBox="1"/>
          <p:nvPr/>
        </p:nvSpPr>
        <p:spPr>
          <a:xfrm>
            <a:off x="1889185" y="1095555"/>
            <a:ext cx="8100204" cy="4832092"/>
          </a:xfrm>
          <a:prstGeom prst="rect">
            <a:avLst/>
          </a:prstGeom>
          <a:noFill/>
        </p:spPr>
        <p:txBody>
          <a:bodyPr wrap="square">
            <a:spAutoFit/>
          </a:bodyPr>
          <a:lstStyle/>
          <a:p>
            <a:pPr algn="ctr"/>
            <a:r>
              <a:rPr lang="es-MX" sz="2800" dirty="0">
                <a:effectLst>
                  <a:outerShdw blurRad="38100" dist="38100" dir="2700000" algn="tl">
                    <a:srgbClr val="000000">
                      <a:alpha val="43137"/>
                    </a:srgbClr>
                  </a:outerShdw>
                </a:effectLst>
              </a:rPr>
              <a:t>La forma en que la Biblia habla, entonces, es refiriéndose a Jesús como el Hijo de Dios y al Padre como alguien distinto de Jesús el Hijo. Jesucristo, al menos doscientas veces es llamado Hijo, y cincuenta veces en el mismo versículo se le muestra yuxtapuesto al Padre, Jesucristo nunca es llamado Padre. En los Evangelios, Jesús constantemente se refiere al Padre como “mi Padre” o “el Padre que me envió”, o cosas similares, pero nunca se refiere a “mi Hijo” o “el Hijo que yo he enviado” ni nada parecido</a:t>
            </a:r>
          </a:p>
        </p:txBody>
      </p:sp>
      <p:sp>
        <p:nvSpPr>
          <p:cNvPr id="9" name="Rectángulo 8">
            <a:extLst>
              <a:ext uri="{FF2B5EF4-FFF2-40B4-BE49-F238E27FC236}">
                <a16:creationId xmlns:a16="http://schemas.microsoft.com/office/drawing/2014/main" id="{9EC16B11-7090-8776-314D-DE86CCBDEC25}"/>
              </a:ext>
            </a:extLst>
          </p:cNvPr>
          <p:cNvSpPr/>
          <p:nvPr/>
        </p:nvSpPr>
        <p:spPr>
          <a:xfrm>
            <a:off x="0" y="2993366"/>
            <a:ext cx="1777040" cy="52621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B3A03A8D-612B-1039-669B-2453AAC77949}"/>
              </a:ext>
            </a:extLst>
          </p:cNvPr>
          <p:cNvSpPr/>
          <p:nvPr/>
        </p:nvSpPr>
        <p:spPr>
          <a:xfrm>
            <a:off x="10161914" y="3049437"/>
            <a:ext cx="2030085" cy="52621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9E599A3C-E121-70FF-7142-1DEF14F81C2D}"/>
              </a:ext>
            </a:extLst>
          </p:cNvPr>
          <p:cNvSpPr/>
          <p:nvPr/>
        </p:nvSpPr>
        <p:spPr>
          <a:xfrm rot="5400000">
            <a:off x="5586322" y="246572"/>
            <a:ext cx="1019356" cy="52621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44FC8C5B-EBF9-32F5-F9F2-5C6D4772E134}"/>
              </a:ext>
            </a:extLst>
          </p:cNvPr>
          <p:cNvSpPr/>
          <p:nvPr/>
        </p:nvSpPr>
        <p:spPr>
          <a:xfrm rot="5400000">
            <a:off x="5459799" y="6089767"/>
            <a:ext cx="1019356" cy="52621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79505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A1B4339-3E46-E6C8-7436-C94A4B380164}"/>
              </a:ext>
            </a:extLst>
          </p:cNvPr>
          <p:cNvSpPr/>
          <p:nvPr/>
        </p:nvSpPr>
        <p:spPr>
          <a:xfrm>
            <a:off x="836762" y="957533"/>
            <a:ext cx="9497683" cy="4459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texto 2">
            <a:extLst>
              <a:ext uri="{FF2B5EF4-FFF2-40B4-BE49-F238E27FC236}">
                <a16:creationId xmlns:a16="http://schemas.microsoft.com/office/drawing/2014/main" id="{7509CF6C-3AA7-1769-150F-938F6A4F950D}"/>
              </a:ext>
            </a:extLst>
          </p:cNvPr>
          <p:cNvSpPr>
            <a:spLocks noGrp="1"/>
          </p:cNvSpPr>
          <p:nvPr>
            <p:ph type="body" idx="1"/>
          </p:nvPr>
        </p:nvSpPr>
        <p:spPr>
          <a:xfrm>
            <a:off x="1000664" y="1130061"/>
            <a:ext cx="9256144" cy="4287328"/>
          </a:xfrm>
        </p:spPr>
        <p:txBody>
          <a:bodyPr>
            <a:noAutofit/>
          </a:bodyPr>
          <a:lstStyle/>
          <a:p>
            <a:pPr algn="ctr"/>
            <a:r>
              <a:rPr lang="es-MX" sz="3200" dirty="0">
                <a:solidFill>
                  <a:schemeClr val="tx1"/>
                </a:solidFill>
                <a:effectLst>
                  <a:outerShdw blurRad="38100" dist="38100" dir="2700000" algn="tl">
                    <a:srgbClr val="000000">
                      <a:alpha val="43137"/>
                    </a:srgbClr>
                  </a:outerShdw>
                </a:effectLst>
              </a:rPr>
              <a:t>A la luz de estos hechos, no es de extrañar que la frase unisectaria "Jesús es el Padre" suena tan "extraña" para oídos imparciales y bíblicamente entrenados, tal como lo hizo para los oídos bíblicamente astutos de los primeros padres de la iglesia cuando el sabelianismo se levantó por primera vez a finales del siglo II. Veamos unos ejemplos: </a:t>
            </a:r>
          </a:p>
        </p:txBody>
      </p:sp>
    </p:spTree>
    <p:extLst>
      <p:ext uri="{BB962C8B-B14F-4D97-AF65-F5344CB8AC3E}">
        <p14:creationId xmlns:p14="http://schemas.microsoft.com/office/powerpoint/2010/main" val="2864072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5191C56-252D-DC6F-EC52-FE08DA899A8B}"/>
              </a:ext>
            </a:extLst>
          </p:cNvPr>
          <p:cNvSpPr/>
          <p:nvPr/>
        </p:nvSpPr>
        <p:spPr>
          <a:xfrm>
            <a:off x="195309" y="1393794"/>
            <a:ext cx="6294268" cy="5033639"/>
          </a:xfrm>
          <a:prstGeom prst="rect">
            <a:avLst/>
          </a:prstGeom>
          <a:solidFill>
            <a:schemeClr val="tx2">
              <a:lumMod val="25000"/>
              <a:lumOff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0E5866BD-DF2D-380F-1F68-5295D56A6F5F}"/>
              </a:ext>
            </a:extLst>
          </p:cNvPr>
          <p:cNvSpPr>
            <a:spLocks noGrp="1"/>
          </p:cNvSpPr>
          <p:nvPr>
            <p:ph type="title"/>
          </p:nvPr>
        </p:nvSpPr>
        <p:spPr>
          <a:xfrm>
            <a:off x="838200" y="189781"/>
            <a:ext cx="10515600" cy="878996"/>
          </a:xfrm>
        </p:spPr>
        <p:txBody>
          <a:bodyPr>
            <a:normAutofit/>
          </a:bodyPr>
          <a:lstStyle/>
          <a:p>
            <a:pPr algn="ctr"/>
            <a:r>
              <a:rPr lang="es-MX" sz="3600" dirty="0"/>
              <a:t>LA SERPIENTE CONTRA LA IGLESIA</a:t>
            </a:r>
          </a:p>
        </p:txBody>
      </p:sp>
      <p:sp>
        <p:nvSpPr>
          <p:cNvPr id="3" name="Marcador de texto 2">
            <a:extLst>
              <a:ext uri="{FF2B5EF4-FFF2-40B4-BE49-F238E27FC236}">
                <a16:creationId xmlns:a16="http://schemas.microsoft.com/office/drawing/2014/main" id="{3D3DE10E-9677-9B0E-3C76-BB91975E8326}"/>
              </a:ext>
            </a:extLst>
          </p:cNvPr>
          <p:cNvSpPr>
            <a:spLocks noGrp="1"/>
          </p:cNvSpPr>
          <p:nvPr>
            <p:ph type="body" idx="1"/>
          </p:nvPr>
        </p:nvSpPr>
        <p:spPr>
          <a:xfrm>
            <a:off x="195309" y="1571347"/>
            <a:ext cx="6365289" cy="4518303"/>
          </a:xfrm>
        </p:spPr>
        <p:txBody>
          <a:bodyPr>
            <a:normAutofit/>
          </a:bodyPr>
          <a:lstStyle/>
          <a:p>
            <a:r>
              <a:rPr lang="es-MX" dirty="0">
                <a:solidFill>
                  <a:schemeClr val="bg1"/>
                </a:solidFill>
              </a:rPr>
              <a:t>“</a:t>
            </a:r>
            <a:r>
              <a:rPr lang="es-MX" dirty="0" err="1">
                <a:solidFill>
                  <a:schemeClr val="bg1"/>
                </a:solidFill>
              </a:rPr>
              <a:t>Noeto</a:t>
            </a:r>
            <a:r>
              <a:rPr lang="es-MX" dirty="0">
                <a:solidFill>
                  <a:schemeClr val="bg1"/>
                </a:solidFill>
              </a:rPr>
              <a:t>, siendo de nacimiento un nativo de Esmirna, y un hombre adicto al parloteo temerario, así como astuto</a:t>
            </a:r>
            <a:r>
              <a:rPr lang="es-MX" b="1" dirty="0">
                <a:solidFill>
                  <a:schemeClr val="bg1"/>
                </a:solidFill>
              </a:rPr>
              <a:t>, introdujo entre nosotros esta herejía</a:t>
            </a:r>
            <a:r>
              <a:rPr lang="es-MX" dirty="0">
                <a:solidFill>
                  <a:schemeClr val="bg1"/>
                </a:solidFill>
              </a:rPr>
              <a:t>. </a:t>
            </a:r>
            <a:r>
              <a:rPr lang="es-MX" dirty="0" err="1">
                <a:solidFill>
                  <a:schemeClr val="bg1"/>
                </a:solidFill>
              </a:rPr>
              <a:t>Noeto</a:t>
            </a:r>
            <a:r>
              <a:rPr lang="es-MX" dirty="0">
                <a:solidFill>
                  <a:schemeClr val="bg1"/>
                </a:solidFill>
              </a:rPr>
              <a:t> afirma que hay un solo Padre y Dios del universo, y que Él hizo todas las cosas. Y este hereje también alega que el Padre ha sido engendrado cuando no es generado, sino engendrado cuando nace de una virgen. Los </a:t>
            </a:r>
            <a:r>
              <a:rPr lang="es-MX" dirty="0" err="1">
                <a:solidFill>
                  <a:schemeClr val="bg1"/>
                </a:solidFill>
              </a:rPr>
              <a:t>noetianos</a:t>
            </a:r>
            <a:r>
              <a:rPr lang="es-MX" dirty="0">
                <a:solidFill>
                  <a:schemeClr val="bg1"/>
                </a:solidFill>
              </a:rPr>
              <a:t> suponen que este mismo Padre se llama Hijo y viceversa”. </a:t>
            </a:r>
            <a:br>
              <a:rPr lang="es-MX" dirty="0">
                <a:solidFill>
                  <a:schemeClr val="bg1"/>
                </a:solidFill>
              </a:rPr>
            </a:br>
            <a:br>
              <a:rPr lang="es-MX" dirty="0">
                <a:solidFill>
                  <a:schemeClr val="bg1"/>
                </a:solidFill>
              </a:rPr>
            </a:br>
            <a:r>
              <a:rPr lang="es-MX" i="1" dirty="0" err="1">
                <a:solidFill>
                  <a:schemeClr val="bg1"/>
                </a:solidFill>
              </a:rPr>
              <a:t>Hipolito</a:t>
            </a:r>
            <a:r>
              <a:rPr lang="es-MX" i="1" dirty="0">
                <a:solidFill>
                  <a:schemeClr val="bg1"/>
                </a:solidFill>
              </a:rPr>
              <a:t> de Roma, Refutación de todas las herejías, Libro 10, capítulo 23. </a:t>
            </a:r>
          </a:p>
        </p:txBody>
      </p:sp>
      <p:pic>
        <p:nvPicPr>
          <p:cNvPr id="5" name="Imagen 4">
            <a:extLst>
              <a:ext uri="{FF2B5EF4-FFF2-40B4-BE49-F238E27FC236}">
                <a16:creationId xmlns:a16="http://schemas.microsoft.com/office/drawing/2014/main" id="{3C674FDB-3A92-9BC2-11A0-94B253E9B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420" y="0"/>
            <a:ext cx="7846434" cy="5888225"/>
          </a:xfrm>
          <a:prstGeom prst="rect">
            <a:avLst/>
          </a:prstGeom>
        </p:spPr>
      </p:pic>
      <p:pic>
        <p:nvPicPr>
          <p:cNvPr id="7" name="Imagen 6">
            <a:extLst>
              <a:ext uri="{FF2B5EF4-FFF2-40B4-BE49-F238E27FC236}">
                <a16:creationId xmlns:a16="http://schemas.microsoft.com/office/drawing/2014/main" id="{D4D0F7C5-EBDD-6522-859E-D1BD7DB83C48}"/>
              </a:ext>
            </a:extLst>
          </p:cNvPr>
          <p:cNvPicPr>
            <a:picLocks noChangeAspect="1"/>
          </p:cNvPicPr>
          <p:nvPr/>
        </p:nvPicPr>
        <p:blipFill rotWithShape="1">
          <a:blip r:embed="rId3">
            <a:extLst>
              <a:ext uri="{28A0092B-C50C-407E-A947-70E740481C1C}">
                <a14:useLocalDpi xmlns:a14="http://schemas.microsoft.com/office/drawing/2010/main" val="0"/>
              </a:ext>
            </a:extLst>
          </a:blip>
          <a:srcRect l="1182"/>
          <a:stretch/>
        </p:blipFill>
        <p:spPr>
          <a:xfrm>
            <a:off x="6761018" y="2733675"/>
            <a:ext cx="5430982" cy="4124325"/>
          </a:xfrm>
          <a:prstGeom prst="rect">
            <a:avLst/>
          </a:prstGeom>
        </p:spPr>
      </p:pic>
    </p:spTree>
    <p:extLst>
      <p:ext uri="{BB962C8B-B14F-4D97-AF65-F5344CB8AC3E}">
        <p14:creationId xmlns:p14="http://schemas.microsoft.com/office/powerpoint/2010/main" val="3285696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5191C56-252D-DC6F-EC52-FE08DA899A8B}"/>
              </a:ext>
            </a:extLst>
          </p:cNvPr>
          <p:cNvSpPr/>
          <p:nvPr/>
        </p:nvSpPr>
        <p:spPr>
          <a:xfrm>
            <a:off x="195309" y="1393794"/>
            <a:ext cx="6294268" cy="5033639"/>
          </a:xfrm>
          <a:prstGeom prst="rect">
            <a:avLst/>
          </a:prstGeom>
          <a:solidFill>
            <a:schemeClr val="tx2">
              <a:lumMod val="25000"/>
              <a:lumOff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0E5866BD-DF2D-380F-1F68-5295D56A6F5F}"/>
              </a:ext>
            </a:extLst>
          </p:cNvPr>
          <p:cNvSpPr>
            <a:spLocks noGrp="1"/>
          </p:cNvSpPr>
          <p:nvPr>
            <p:ph type="title"/>
          </p:nvPr>
        </p:nvSpPr>
        <p:spPr>
          <a:xfrm>
            <a:off x="838200" y="189781"/>
            <a:ext cx="10515600" cy="878996"/>
          </a:xfrm>
        </p:spPr>
        <p:txBody>
          <a:bodyPr>
            <a:normAutofit/>
          </a:bodyPr>
          <a:lstStyle/>
          <a:p>
            <a:pPr algn="ctr"/>
            <a:r>
              <a:rPr lang="es-MX" sz="3600" dirty="0"/>
              <a:t>LA SERPIENTE CONTRA LA IGLESIA</a:t>
            </a:r>
          </a:p>
        </p:txBody>
      </p:sp>
      <p:sp>
        <p:nvSpPr>
          <p:cNvPr id="3" name="Marcador de texto 2">
            <a:extLst>
              <a:ext uri="{FF2B5EF4-FFF2-40B4-BE49-F238E27FC236}">
                <a16:creationId xmlns:a16="http://schemas.microsoft.com/office/drawing/2014/main" id="{3D3DE10E-9677-9B0E-3C76-BB91975E8326}"/>
              </a:ext>
            </a:extLst>
          </p:cNvPr>
          <p:cNvSpPr>
            <a:spLocks noGrp="1"/>
          </p:cNvSpPr>
          <p:nvPr>
            <p:ph type="body" idx="1"/>
          </p:nvPr>
        </p:nvSpPr>
        <p:spPr>
          <a:xfrm>
            <a:off x="260008" y="1473693"/>
            <a:ext cx="6167425" cy="4847208"/>
          </a:xfrm>
        </p:spPr>
        <p:txBody>
          <a:bodyPr>
            <a:normAutofit/>
          </a:bodyPr>
          <a:lstStyle/>
          <a:p>
            <a:r>
              <a:rPr lang="es-MX" dirty="0">
                <a:solidFill>
                  <a:schemeClr val="bg1"/>
                </a:solidFill>
              </a:rPr>
              <a:t>S</a:t>
            </a:r>
            <a:r>
              <a:rPr lang="es-MX" sz="2800" dirty="0">
                <a:solidFill>
                  <a:schemeClr val="bg1"/>
                </a:solidFill>
              </a:rPr>
              <a:t>egún Hipólito, </a:t>
            </a:r>
            <a:r>
              <a:rPr lang="es-MX" sz="2800" dirty="0" err="1">
                <a:solidFill>
                  <a:schemeClr val="bg1"/>
                </a:solidFill>
              </a:rPr>
              <a:t>Noeto</a:t>
            </a:r>
            <a:r>
              <a:rPr lang="es-MX" sz="2800" dirty="0">
                <a:solidFill>
                  <a:schemeClr val="bg1"/>
                </a:solidFill>
              </a:rPr>
              <a:t> y su hermano se creían Moisés y Aarón, y predicaban el </a:t>
            </a:r>
            <a:r>
              <a:rPr lang="es-MX" sz="2800" dirty="0" err="1">
                <a:solidFill>
                  <a:schemeClr val="bg1"/>
                </a:solidFill>
              </a:rPr>
              <a:t>Modalismo</a:t>
            </a:r>
            <a:r>
              <a:rPr lang="es-MX" sz="2800" dirty="0">
                <a:solidFill>
                  <a:schemeClr val="bg1"/>
                </a:solidFill>
              </a:rPr>
              <a:t> diciendo que, "</a:t>
            </a:r>
            <a:r>
              <a:rPr lang="es-MX" sz="2800" b="1" dirty="0">
                <a:solidFill>
                  <a:schemeClr val="bg1"/>
                </a:solidFill>
              </a:rPr>
              <a:t>Cristo era el Padre mismo, y que el Padre mismo nació, y sufrió, y murió</a:t>
            </a:r>
            <a:r>
              <a:rPr lang="es-MX" sz="2800" dirty="0">
                <a:solidFill>
                  <a:schemeClr val="bg1"/>
                </a:solidFill>
              </a:rPr>
              <a:t>", Estas fueron las dos razones por las que el Presbítero de Esmirna lo expulsó de la iglesia juntamente con sus seguidores. </a:t>
            </a:r>
          </a:p>
          <a:p>
            <a:r>
              <a:rPr lang="es-MX" sz="2800" i="1" dirty="0" err="1">
                <a:solidFill>
                  <a:schemeClr val="bg1"/>
                </a:solidFill>
              </a:rPr>
              <a:t>Hipolito</a:t>
            </a:r>
            <a:r>
              <a:rPr lang="es-MX" sz="2800" i="1" dirty="0">
                <a:solidFill>
                  <a:schemeClr val="bg1"/>
                </a:solidFill>
              </a:rPr>
              <a:t> de Roma contra </a:t>
            </a:r>
            <a:r>
              <a:rPr lang="es-MX" sz="2800" i="1" dirty="0" err="1">
                <a:solidFill>
                  <a:schemeClr val="bg1"/>
                </a:solidFill>
              </a:rPr>
              <a:t>Noeto</a:t>
            </a:r>
            <a:r>
              <a:rPr lang="es-MX" sz="2800" i="1" dirty="0">
                <a:solidFill>
                  <a:schemeClr val="bg1"/>
                </a:solidFill>
              </a:rPr>
              <a:t>, capítulo 1</a:t>
            </a:r>
            <a:r>
              <a:rPr lang="es-MX" i="1" dirty="0">
                <a:solidFill>
                  <a:schemeClr val="bg1"/>
                </a:solidFill>
              </a:rPr>
              <a:t>. </a:t>
            </a:r>
          </a:p>
        </p:txBody>
      </p:sp>
      <p:pic>
        <p:nvPicPr>
          <p:cNvPr id="5" name="Imagen 4">
            <a:extLst>
              <a:ext uri="{FF2B5EF4-FFF2-40B4-BE49-F238E27FC236}">
                <a16:creationId xmlns:a16="http://schemas.microsoft.com/office/drawing/2014/main" id="{3C674FDB-3A92-9BC2-11A0-94B253E9B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420" y="0"/>
            <a:ext cx="7846434" cy="5888225"/>
          </a:xfrm>
          <a:prstGeom prst="rect">
            <a:avLst/>
          </a:prstGeom>
        </p:spPr>
      </p:pic>
      <p:pic>
        <p:nvPicPr>
          <p:cNvPr id="7" name="Imagen 6">
            <a:extLst>
              <a:ext uri="{FF2B5EF4-FFF2-40B4-BE49-F238E27FC236}">
                <a16:creationId xmlns:a16="http://schemas.microsoft.com/office/drawing/2014/main" id="{D4D0F7C5-EBDD-6522-859E-D1BD7DB83C48}"/>
              </a:ext>
            </a:extLst>
          </p:cNvPr>
          <p:cNvPicPr>
            <a:picLocks noChangeAspect="1"/>
          </p:cNvPicPr>
          <p:nvPr/>
        </p:nvPicPr>
        <p:blipFill rotWithShape="1">
          <a:blip r:embed="rId3">
            <a:extLst>
              <a:ext uri="{28A0092B-C50C-407E-A947-70E740481C1C}">
                <a14:useLocalDpi xmlns:a14="http://schemas.microsoft.com/office/drawing/2010/main" val="0"/>
              </a:ext>
            </a:extLst>
          </a:blip>
          <a:srcRect l="1182"/>
          <a:stretch/>
        </p:blipFill>
        <p:spPr>
          <a:xfrm>
            <a:off x="6761018" y="2733675"/>
            <a:ext cx="5430982" cy="4124325"/>
          </a:xfrm>
          <a:prstGeom prst="rect">
            <a:avLst/>
          </a:prstGeom>
        </p:spPr>
      </p:pic>
    </p:spTree>
    <p:extLst>
      <p:ext uri="{BB962C8B-B14F-4D97-AF65-F5344CB8AC3E}">
        <p14:creationId xmlns:p14="http://schemas.microsoft.com/office/powerpoint/2010/main" val="1552022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5191C56-252D-DC6F-EC52-FE08DA899A8B}"/>
              </a:ext>
            </a:extLst>
          </p:cNvPr>
          <p:cNvSpPr/>
          <p:nvPr/>
        </p:nvSpPr>
        <p:spPr>
          <a:xfrm>
            <a:off x="195309" y="1349405"/>
            <a:ext cx="6294268" cy="5033639"/>
          </a:xfrm>
          <a:prstGeom prst="rect">
            <a:avLst/>
          </a:prstGeom>
          <a:solidFill>
            <a:schemeClr val="tx2">
              <a:lumMod val="25000"/>
              <a:lumOff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0E5866BD-DF2D-380F-1F68-5295D56A6F5F}"/>
              </a:ext>
            </a:extLst>
          </p:cNvPr>
          <p:cNvSpPr>
            <a:spLocks noGrp="1"/>
          </p:cNvSpPr>
          <p:nvPr>
            <p:ph type="title"/>
          </p:nvPr>
        </p:nvSpPr>
        <p:spPr>
          <a:xfrm>
            <a:off x="838200" y="189781"/>
            <a:ext cx="10515600" cy="878996"/>
          </a:xfrm>
        </p:spPr>
        <p:txBody>
          <a:bodyPr>
            <a:normAutofit/>
          </a:bodyPr>
          <a:lstStyle/>
          <a:p>
            <a:pPr algn="ctr"/>
            <a:r>
              <a:rPr lang="es-MX" sz="3600" dirty="0"/>
              <a:t>LA SERPIENTE CONTRA LA IGLESIA</a:t>
            </a:r>
          </a:p>
        </p:txBody>
      </p:sp>
      <p:sp>
        <p:nvSpPr>
          <p:cNvPr id="3" name="Marcador de texto 2">
            <a:extLst>
              <a:ext uri="{FF2B5EF4-FFF2-40B4-BE49-F238E27FC236}">
                <a16:creationId xmlns:a16="http://schemas.microsoft.com/office/drawing/2014/main" id="{3D3DE10E-9677-9B0E-3C76-BB91975E8326}"/>
              </a:ext>
            </a:extLst>
          </p:cNvPr>
          <p:cNvSpPr>
            <a:spLocks noGrp="1"/>
          </p:cNvSpPr>
          <p:nvPr>
            <p:ph type="body" idx="1"/>
          </p:nvPr>
        </p:nvSpPr>
        <p:spPr>
          <a:xfrm>
            <a:off x="260008" y="1500326"/>
            <a:ext cx="6167425" cy="4882718"/>
          </a:xfrm>
        </p:spPr>
        <p:txBody>
          <a:bodyPr>
            <a:normAutofit/>
          </a:bodyPr>
          <a:lstStyle/>
          <a:p>
            <a:r>
              <a:rPr lang="es-MX" sz="2800" dirty="0">
                <a:solidFill>
                  <a:schemeClr val="bg1"/>
                </a:solidFill>
              </a:rPr>
              <a:t>"Calixto siguió la herejía de estos </a:t>
            </a:r>
            <a:r>
              <a:rPr lang="es-MX" sz="2800" dirty="0" err="1">
                <a:solidFill>
                  <a:schemeClr val="bg1"/>
                </a:solidFill>
              </a:rPr>
              <a:t>Noetianos</a:t>
            </a:r>
            <a:r>
              <a:rPr lang="es-MX" sz="2800" dirty="0">
                <a:solidFill>
                  <a:schemeClr val="bg1"/>
                </a:solidFill>
              </a:rPr>
              <a:t>... Él (Calixto) reconoció que hay un Padre y Dios llamado por el nombre del Hijo, sin embargo, que en sustancia Él es un Espíritu. Y aunque él está dispuesto a mantener, que Aquel que fue visto en la carne y fue crucificado es el Hijo, </a:t>
            </a:r>
            <a:r>
              <a:rPr lang="es-MX" sz="2800" dirty="0" err="1">
                <a:solidFill>
                  <a:schemeClr val="bg1"/>
                </a:solidFill>
              </a:rPr>
              <a:t>tambien</a:t>
            </a:r>
            <a:r>
              <a:rPr lang="es-MX" sz="2800" dirty="0">
                <a:solidFill>
                  <a:schemeClr val="bg1"/>
                </a:solidFill>
              </a:rPr>
              <a:t> afirma que era el Padre quien moraba en el cuerpo del Hijo”. </a:t>
            </a:r>
          </a:p>
          <a:p>
            <a:r>
              <a:rPr lang="es-MX" sz="2800" i="1" dirty="0" err="1">
                <a:solidFill>
                  <a:schemeClr val="bg1"/>
                </a:solidFill>
              </a:rPr>
              <a:t>Ibídem</a:t>
            </a:r>
            <a:r>
              <a:rPr lang="es-MX" sz="2800" i="1" dirty="0">
                <a:solidFill>
                  <a:schemeClr val="bg1"/>
                </a:solidFill>
              </a:rPr>
              <a:t>, libro 10, capítulo 23. </a:t>
            </a:r>
          </a:p>
        </p:txBody>
      </p:sp>
      <p:pic>
        <p:nvPicPr>
          <p:cNvPr id="5" name="Imagen 4">
            <a:extLst>
              <a:ext uri="{FF2B5EF4-FFF2-40B4-BE49-F238E27FC236}">
                <a16:creationId xmlns:a16="http://schemas.microsoft.com/office/drawing/2014/main" id="{3C674FDB-3A92-9BC2-11A0-94B253E9B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420" y="0"/>
            <a:ext cx="7846434" cy="5888225"/>
          </a:xfrm>
          <a:prstGeom prst="rect">
            <a:avLst/>
          </a:prstGeom>
        </p:spPr>
      </p:pic>
      <p:pic>
        <p:nvPicPr>
          <p:cNvPr id="7" name="Imagen 6">
            <a:extLst>
              <a:ext uri="{FF2B5EF4-FFF2-40B4-BE49-F238E27FC236}">
                <a16:creationId xmlns:a16="http://schemas.microsoft.com/office/drawing/2014/main" id="{D4D0F7C5-EBDD-6522-859E-D1BD7DB83C48}"/>
              </a:ext>
            </a:extLst>
          </p:cNvPr>
          <p:cNvPicPr>
            <a:picLocks noChangeAspect="1"/>
          </p:cNvPicPr>
          <p:nvPr/>
        </p:nvPicPr>
        <p:blipFill rotWithShape="1">
          <a:blip r:embed="rId3">
            <a:extLst>
              <a:ext uri="{28A0092B-C50C-407E-A947-70E740481C1C}">
                <a14:useLocalDpi xmlns:a14="http://schemas.microsoft.com/office/drawing/2010/main" val="0"/>
              </a:ext>
            </a:extLst>
          </a:blip>
          <a:srcRect l="1182"/>
          <a:stretch/>
        </p:blipFill>
        <p:spPr>
          <a:xfrm>
            <a:off x="6761018" y="2733675"/>
            <a:ext cx="5430982" cy="4124325"/>
          </a:xfrm>
          <a:prstGeom prst="rect">
            <a:avLst/>
          </a:prstGeom>
        </p:spPr>
      </p:pic>
    </p:spTree>
    <p:extLst>
      <p:ext uri="{BB962C8B-B14F-4D97-AF65-F5344CB8AC3E}">
        <p14:creationId xmlns:p14="http://schemas.microsoft.com/office/powerpoint/2010/main" val="52169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5191C56-252D-DC6F-EC52-FE08DA899A8B}"/>
              </a:ext>
            </a:extLst>
          </p:cNvPr>
          <p:cNvSpPr/>
          <p:nvPr/>
        </p:nvSpPr>
        <p:spPr>
          <a:xfrm>
            <a:off x="195309" y="1393794"/>
            <a:ext cx="6294268" cy="5033639"/>
          </a:xfrm>
          <a:prstGeom prst="rect">
            <a:avLst/>
          </a:prstGeom>
          <a:solidFill>
            <a:schemeClr val="tx2">
              <a:lumMod val="25000"/>
              <a:lumOff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0E5866BD-DF2D-380F-1F68-5295D56A6F5F}"/>
              </a:ext>
            </a:extLst>
          </p:cNvPr>
          <p:cNvSpPr>
            <a:spLocks noGrp="1"/>
          </p:cNvSpPr>
          <p:nvPr>
            <p:ph type="title"/>
          </p:nvPr>
        </p:nvSpPr>
        <p:spPr>
          <a:xfrm>
            <a:off x="838200" y="189781"/>
            <a:ext cx="10515600" cy="878996"/>
          </a:xfrm>
        </p:spPr>
        <p:txBody>
          <a:bodyPr>
            <a:normAutofit/>
          </a:bodyPr>
          <a:lstStyle/>
          <a:p>
            <a:pPr algn="ctr"/>
            <a:r>
              <a:rPr lang="es-MX" sz="3600" dirty="0"/>
              <a:t>LA SERPIENTE CONTRA LA IGLESIA</a:t>
            </a:r>
          </a:p>
        </p:txBody>
      </p:sp>
      <p:sp>
        <p:nvSpPr>
          <p:cNvPr id="3" name="Marcador de texto 2">
            <a:extLst>
              <a:ext uri="{FF2B5EF4-FFF2-40B4-BE49-F238E27FC236}">
                <a16:creationId xmlns:a16="http://schemas.microsoft.com/office/drawing/2014/main" id="{3D3DE10E-9677-9B0E-3C76-BB91975E8326}"/>
              </a:ext>
            </a:extLst>
          </p:cNvPr>
          <p:cNvSpPr>
            <a:spLocks noGrp="1"/>
          </p:cNvSpPr>
          <p:nvPr>
            <p:ph type="body" idx="1"/>
          </p:nvPr>
        </p:nvSpPr>
        <p:spPr>
          <a:xfrm>
            <a:off x="260008" y="1615736"/>
            <a:ext cx="6167425" cy="4811697"/>
          </a:xfrm>
        </p:spPr>
        <p:txBody>
          <a:bodyPr>
            <a:normAutofit fontScale="92500" lnSpcReduction="10000"/>
          </a:bodyPr>
          <a:lstStyle/>
          <a:p>
            <a:r>
              <a:rPr lang="es-MX" sz="2600" dirty="0">
                <a:solidFill>
                  <a:schemeClr val="bg1"/>
                </a:solidFill>
              </a:rPr>
              <a:t>También Dionisio el principal obispo de Roma (259-268 d.C.), juntamente con otros obispos en un sínodo en Roma (262 d.C.), condenaron el Sabelianismo como sistema. Dionisio testificó de </a:t>
            </a:r>
            <a:r>
              <a:rPr lang="es-MX" sz="2600" dirty="0" err="1">
                <a:solidFill>
                  <a:schemeClr val="bg1"/>
                </a:solidFill>
              </a:rPr>
              <a:t>Sabelio</a:t>
            </a:r>
            <a:r>
              <a:rPr lang="es-MX" sz="2600" dirty="0">
                <a:solidFill>
                  <a:schemeClr val="bg1"/>
                </a:solidFill>
              </a:rPr>
              <a:t> como un blasfemo por decir que el Hijo es el Padre:</a:t>
            </a:r>
          </a:p>
          <a:p>
            <a:r>
              <a:rPr lang="es-MX" sz="2600" dirty="0">
                <a:solidFill>
                  <a:schemeClr val="bg1"/>
                </a:solidFill>
              </a:rPr>
              <a:t>"Porque he oído que algunos que predican y enseñan la </a:t>
            </a:r>
            <a:r>
              <a:rPr lang="es-MX" sz="2600" dirty="0" err="1">
                <a:solidFill>
                  <a:schemeClr val="bg1"/>
                </a:solidFill>
              </a:rPr>
              <a:t>palabrade</a:t>
            </a:r>
            <a:r>
              <a:rPr lang="es-MX" sz="2600" dirty="0">
                <a:solidFill>
                  <a:schemeClr val="bg1"/>
                </a:solidFill>
              </a:rPr>
              <a:t> Dios entre ustedes son maestros de esta opinión [herejía de Marción quien decía que el Hijo era </a:t>
            </a:r>
            <a:r>
              <a:rPr lang="es-MX" sz="2600" dirty="0" err="1">
                <a:solidFill>
                  <a:schemeClr val="bg1"/>
                </a:solidFill>
              </a:rPr>
              <a:t>creadol</a:t>
            </a:r>
            <a:r>
              <a:rPr lang="es-MX" sz="2600" dirty="0">
                <a:solidFill>
                  <a:schemeClr val="bg1"/>
                </a:solidFill>
              </a:rPr>
              <a:t>, que de hecho diametralmente, por así decirlo, se oponen a la opinión de </a:t>
            </a:r>
            <a:r>
              <a:rPr lang="es-MX" sz="2600" dirty="0" err="1">
                <a:solidFill>
                  <a:schemeClr val="bg1"/>
                </a:solidFill>
              </a:rPr>
              <a:t>Sabelio</a:t>
            </a:r>
            <a:r>
              <a:rPr lang="es-MX" sz="2600" dirty="0">
                <a:solidFill>
                  <a:schemeClr val="bg1"/>
                </a:solidFill>
              </a:rPr>
              <a:t>. Porque él [</a:t>
            </a:r>
            <a:r>
              <a:rPr lang="es-MX" sz="2600" dirty="0" err="1">
                <a:solidFill>
                  <a:schemeClr val="bg1"/>
                </a:solidFill>
              </a:rPr>
              <a:t>Sabelio</a:t>
            </a:r>
            <a:r>
              <a:rPr lang="es-MX" sz="2600" dirty="0">
                <a:solidFill>
                  <a:schemeClr val="bg1"/>
                </a:solidFill>
              </a:rPr>
              <a:t>] blasfema al decir que el Hijo mismo es el Padre, y viceversa</a:t>
            </a:r>
          </a:p>
          <a:p>
            <a:r>
              <a:rPr lang="es-MX" sz="2600" i="1" dirty="0">
                <a:solidFill>
                  <a:schemeClr val="bg1"/>
                </a:solidFill>
              </a:rPr>
              <a:t>Dionisio de Roma, contra los sabelianos, 1. </a:t>
            </a:r>
            <a:endParaRPr lang="es-MX" i="1" dirty="0">
              <a:solidFill>
                <a:schemeClr val="bg1"/>
              </a:solidFill>
            </a:endParaRPr>
          </a:p>
        </p:txBody>
      </p:sp>
      <p:pic>
        <p:nvPicPr>
          <p:cNvPr id="5" name="Imagen 4">
            <a:extLst>
              <a:ext uri="{FF2B5EF4-FFF2-40B4-BE49-F238E27FC236}">
                <a16:creationId xmlns:a16="http://schemas.microsoft.com/office/drawing/2014/main" id="{3C674FDB-3A92-9BC2-11A0-94B253E9B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420" y="0"/>
            <a:ext cx="7846434" cy="5888225"/>
          </a:xfrm>
          <a:prstGeom prst="rect">
            <a:avLst/>
          </a:prstGeom>
        </p:spPr>
      </p:pic>
      <p:pic>
        <p:nvPicPr>
          <p:cNvPr id="7" name="Imagen 6">
            <a:extLst>
              <a:ext uri="{FF2B5EF4-FFF2-40B4-BE49-F238E27FC236}">
                <a16:creationId xmlns:a16="http://schemas.microsoft.com/office/drawing/2014/main" id="{D4D0F7C5-EBDD-6522-859E-D1BD7DB83C48}"/>
              </a:ext>
            </a:extLst>
          </p:cNvPr>
          <p:cNvPicPr>
            <a:picLocks noChangeAspect="1"/>
          </p:cNvPicPr>
          <p:nvPr/>
        </p:nvPicPr>
        <p:blipFill rotWithShape="1">
          <a:blip r:embed="rId3">
            <a:extLst>
              <a:ext uri="{28A0092B-C50C-407E-A947-70E740481C1C}">
                <a14:useLocalDpi xmlns:a14="http://schemas.microsoft.com/office/drawing/2010/main" val="0"/>
              </a:ext>
            </a:extLst>
          </a:blip>
          <a:srcRect l="1182"/>
          <a:stretch/>
        </p:blipFill>
        <p:spPr>
          <a:xfrm>
            <a:off x="6761018" y="2733675"/>
            <a:ext cx="5430982" cy="4124325"/>
          </a:xfrm>
          <a:prstGeom prst="rect">
            <a:avLst/>
          </a:prstGeom>
        </p:spPr>
      </p:pic>
    </p:spTree>
    <p:extLst>
      <p:ext uri="{BB962C8B-B14F-4D97-AF65-F5344CB8AC3E}">
        <p14:creationId xmlns:p14="http://schemas.microsoft.com/office/powerpoint/2010/main" val="874754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03E5C4-27D3-6C4C-243C-03DB2F9BE9EE}"/>
              </a:ext>
            </a:extLst>
          </p:cNvPr>
          <p:cNvSpPr>
            <a:spLocks noGrp="1"/>
          </p:cNvSpPr>
          <p:nvPr>
            <p:ph type="title"/>
          </p:nvPr>
        </p:nvSpPr>
        <p:spPr>
          <a:xfrm>
            <a:off x="1073390" y="258792"/>
            <a:ext cx="10515600" cy="775479"/>
          </a:xfrm>
        </p:spPr>
        <p:txBody>
          <a:bodyPr>
            <a:normAutofit/>
          </a:bodyPr>
          <a:lstStyle/>
          <a:p>
            <a:pPr algn="ctr"/>
            <a:r>
              <a:rPr lang="es-MX" sz="3600" dirty="0"/>
              <a:t>EL HIJO NO EXISTIÓ ANTES DE SU NACIMIENTO </a:t>
            </a:r>
          </a:p>
        </p:txBody>
      </p:sp>
      <p:sp>
        <p:nvSpPr>
          <p:cNvPr id="3" name="Marcador de texto 2">
            <a:extLst>
              <a:ext uri="{FF2B5EF4-FFF2-40B4-BE49-F238E27FC236}">
                <a16:creationId xmlns:a16="http://schemas.microsoft.com/office/drawing/2014/main" id="{2103D7F3-EF5E-9562-0CF0-B84765D83AA9}"/>
              </a:ext>
            </a:extLst>
          </p:cNvPr>
          <p:cNvSpPr>
            <a:spLocks noGrp="1"/>
          </p:cNvSpPr>
          <p:nvPr>
            <p:ph type="body" idx="1"/>
          </p:nvPr>
        </p:nvSpPr>
        <p:spPr>
          <a:xfrm>
            <a:off x="157717" y="4105086"/>
            <a:ext cx="4992341" cy="859416"/>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s-MX" dirty="0">
                <a:solidFill>
                  <a:schemeClr val="tx1"/>
                </a:solidFill>
                <a:effectLst>
                  <a:outerShdw blurRad="38100" dist="38100" dir="2700000" algn="tl">
                    <a:srgbClr val="000000">
                      <a:alpha val="43137"/>
                    </a:srgbClr>
                  </a:outerShdw>
                </a:effectLst>
              </a:rPr>
              <a:t>La </a:t>
            </a:r>
            <a:r>
              <a:rPr lang="es-MX" dirty="0" err="1">
                <a:solidFill>
                  <a:schemeClr val="tx1"/>
                </a:solidFill>
                <a:effectLst>
                  <a:outerShdw blurRad="38100" dist="38100" dir="2700000" algn="tl">
                    <a:srgbClr val="000000">
                      <a:alpha val="43137"/>
                    </a:srgbClr>
                  </a:outerShdw>
                </a:effectLst>
              </a:rPr>
              <a:t>pre-existencia</a:t>
            </a:r>
            <a:r>
              <a:rPr lang="es-MX" dirty="0">
                <a:solidFill>
                  <a:schemeClr val="tx1"/>
                </a:solidFill>
                <a:effectLst>
                  <a:outerShdw blurRad="38100" dist="38100" dir="2700000" algn="tl">
                    <a:srgbClr val="000000">
                      <a:alpha val="43137"/>
                    </a:srgbClr>
                  </a:outerShdw>
                </a:effectLst>
              </a:rPr>
              <a:t> del Hijo es enseñada por el apóstol Juan </a:t>
            </a:r>
          </a:p>
        </p:txBody>
      </p:sp>
      <p:pic>
        <p:nvPicPr>
          <p:cNvPr id="14338" name="Picture 2" descr="La preexistencia de Cristo by GIOVANNI SALVADOR on Prezi">
            <a:extLst>
              <a:ext uri="{FF2B5EF4-FFF2-40B4-BE49-F238E27FC236}">
                <a16:creationId xmlns:a16="http://schemas.microsoft.com/office/drawing/2014/main" id="{AF3AAB58-696C-A6FE-DD66-85ABC2E84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750084"/>
            <a:ext cx="6705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doblada hacia arriba 3">
            <a:extLst>
              <a:ext uri="{FF2B5EF4-FFF2-40B4-BE49-F238E27FC236}">
                <a16:creationId xmlns:a16="http://schemas.microsoft.com/office/drawing/2014/main" id="{DA305343-C80F-73D3-9D11-711295731809}"/>
              </a:ext>
            </a:extLst>
          </p:cNvPr>
          <p:cNvSpPr/>
          <p:nvPr/>
        </p:nvSpPr>
        <p:spPr>
          <a:xfrm>
            <a:off x="3355676" y="4641012"/>
            <a:ext cx="4779034" cy="646981"/>
          </a:xfrm>
          <a:prstGeom prst="ben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63220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CDA38C1-CE67-8D75-8C6A-7C2F78807D25}"/>
              </a:ext>
            </a:extLst>
          </p:cNvPr>
          <p:cNvSpPr>
            <a:spLocks noGrp="1"/>
          </p:cNvSpPr>
          <p:nvPr>
            <p:ph type="body" idx="1"/>
          </p:nvPr>
        </p:nvSpPr>
        <p:spPr>
          <a:xfrm>
            <a:off x="512671" y="439947"/>
            <a:ext cx="11029471" cy="2717321"/>
          </a:xfrm>
        </p:spPr>
        <p:txBody>
          <a:bodyPr>
            <a:normAutofit/>
          </a:bodyPr>
          <a:lstStyle/>
          <a:p>
            <a:r>
              <a:rPr lang="es-MX" dirty="0">
                <a:solidFill>
                  <a:schemeClr val="tx1"/>
                </a:solidFill>
              </a:rPr>
              <a:t>El Evangelio comienza en la eternidad pasada cuando el autor dice: “En el principio era el Verbo, y el Verbo estaba con Dios, y el Verbo era Dios. Él estaba con Dios en el principio” (Juan 1:1-2) Los herejes </a:t>
            </a:r>
            <a:r>
              <a:rPr lang="es-MX" dirty="0" err="1">
                <a:solidFill>
                  <a:schemeClr val="tx1"/>
                </a:solidFill>
              </a:rPr>
              <a:t>unicitarios</a:t>
            </a:r>
            <a:r>
              <a:rPr lang="es-MX" dirty="0">
                <a:solidFill>
                  <a:schemeClr val="tx1"/>
                </a:solidFill>
              </a:rPr>
              <a:t> sostienen que aquí “la Palabra” (logos) no es “una persona”, sino “una expresión” o “un concepto” Por lo tanto, el versículo simplemente significa que “con Dios estaba su pensamiento, concepto, visión”, La Palabra aquí, entonces, es para herejes una cosa, no un quién</a:t>
            </a:r>
            <a:r>
              <a:rPr lang="es-MX" dirty="0"/>
              <a:t>.</a:t>
            </a:r>
          </a:p>
        </p:txBody>
      </p:sp>
      <p:pic>
        <p:nvPicPr>
          <p:cNvPr id="15362" name="Picture 2" descr="Logos - Wikipedia, la enciclopedia libre">
            <a:extLst>
              <a:ext uri="{FF2B5EF4-FFF2-40B4-BE49-F238E27FC236}">
                <a16:creationId xmlns:a16="http://schemas.microsoft.com/office/drawing/2014/main" id="{17B8EC5F-C3B6-B928-9E09-B7D39604E9E5}"/>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55223" y="2682813"/>
            <a:ext cx="9714345" cy="403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722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B60B54EC-86DE-788F-5AA1-676A3C879F56}"/>
              </a:ext>
            </a:extLst>
          </p:cNvPr>
          <p:cNvSpPr>
            <a:spLocks noGrp="1"/>
          </p:cNvSpPr>
          <p:nvPr>
            <p:ph type="body" idx="1"/>
          </p:nvPr>
        </p:nvSpPr>
        <p:spPr>
          <a:xfrm>
            <a:off x="122625" y="596752"/>
            <a:ext cx="6828406" cy="1095555"/>
          </a:xfrm>
        </p:spPr>
        <p:txBody>
          <a:bodyPr>
            <a:normAutofit fontScale="92500" lnSpcReduction="20000"/>
          </a:bodyPr>
          <a:lstStyle/>
          <a:p>
            <a:pPr marL="457200" indent="-457200">
              <a:buFont typeface="+mj-lt"/>
              <a:buAutoNum type="arabicPeriod"/>
            </a:pPr>
            <a:r>
              <a:rPr lang="es-MX" dirty="0">
                <a:solidFill>
                  <a:schemeClr val="tx1"/>
                </a:solidFill>
              </a:rPr>
              <a:t>El Texto dice explícitamente que el Verbo es él mismo Dios, y Dios, Por supuesto, no es un mero concepto impersonal. La Palabra es todo lo que Dios es, incluida la personalidad de Dios. </a:t>
            </a:r>
          </a:p>
        </p:txBody>
      </p:sp>
      <p:sp>
        <p:nvSpPr>
          <p:cNvPr id="5" name="CuadroTexto 4">
            <a:extLst>
              <a:ext uri="{FF2B5EF4-FFF2-40B4-BE49-F238E27FC236}">
                <a16:creationId xmlns:a16="http://schemas.microsoft.com/office/drawing/2014/main" id="{B20E8CC6-3F26-6441-1E23-8F8EACF99499}"/>
              </a:ext>
            </a:extLst>
          </p:cNvPr>
          <p:cNvSpPr txBox="1"/>
          <p:nvPr/>
        </p:nvSpPr>
        <p:spPr>
          <a:xfrm>
            <a:off x="5487838" y="2767280"/>
            <a:ext cx="6704162" cy="1323439"/>
          </a:xfrm>
          <a:prstGeom prst="rect">
            <a:avLst/>
          </a:prstGeom>
          <a:noFill/>
        </p:spPr>
        <p:txBody>
          <a:bodyPr wrap="square">
            <a:spAutoFit/>
          </a:bodyPr>
          <a:lstStyle/>
          <a:p>
            <a:r>
              <a:rPr lang="es-MX" sz="2000" dirty="0"/>
              <a:t>En segundo lugar, la preposición “pros”, traducida aquí “con” se utiliza para describir </a:t>
            </a:r>
            <a:r>
              <a:rPr lang="es-MX" sz="2000" b="1" dirty="0"/>
              <a:t>relaciones personales</a:t>
            </a:r>
            <a:r>
              <a:rPr lang="es-MX" sz="2000" dirty="0"/>
              <a:t>. La carga de la prueba ciertamente recae en cualquiera que desee argumentar lo contrario. </a:t>
            </a:r>
          </a:p>
        </p:txBody>
      </p:sp>
      <p:sp>
        <p:nvSpPr>
          <p:cNvPr id="9" name="CuadroTexto 8">
            <a:extLst>
              <a:ext uri="{FF2B5EF4-FFF2-40B4-BE49-F238E27FC236}">
                <a16:creationId xmlns:a16="http://schemas.microsoft.com/office/drawing/2014/main" id="{65F1566C-547C-9F87-BAF2-6355B6C43549}"/>
              </a:ext>
            </a:extLst>
          </p:cNvPr>
          <p:cNvSpPr txBox="1"/>
          <p:nvPr/>
        </p:nvSpPr>
        <p:spPr>
          <a:xfrm>
            <a:off x="478046" y="4693069"/>
            <a:ext cx="8070730" cy="1754326"/>
          </a:xfrm>
          <a:prstGeom prst="rect">
            <a:avLst/>
          </a:prstGeom>
          <a:noFill/>
        </p:spPr>
        <p:txBody>
          <a:bodyPr wrap="square">
            <a:spAutoFit/>
          </a:bodyPr>
          <a:lstStyle/>
          <a:p>
            <a:r>
              <a:rPr lang="es-MX" dirty="0"/>
              <a:t>3. Esto queda establecido en el hecho de que a este</a:t>
            </a:r>
            <a:r>
              <a:rPr lang="es-MX" b="1" i="1" dirty="0"/>
              <a:t> </a:t>
            </a:r>
            <a:r>
              <a:rPr lang="es-MX" b="1" i="1" dirty="0" err="1"/>
              <a:t>Lógos</a:t>
            </a:r>
            <a:r>
              <a:rPr lang="es-MX" b="1" i="1" dirty="0"/>
              <a:t> </a:t>
            </a:r>
            <a:r>
              <a:rPr lang="es-MX" dirty="0"/>
              <a:t>se le atribuyen actividades personalistas. Se dice que este Verbo es aquel por medio de quien fue creado el mundo (Juan 1:3), se nos dice que este </a:t>
            </a:r>
            <a:r>
              <a:rPr lang="es-MX" b="1" i="1" dirty="0" err="1"/>
              <a:t>Lógos</a:t>
            </a:r>
            <a:r>
              <a:rPr lang="es-MX" b="1" i="1" dirty="0"/>
              <a:t> </a:t>
            </a:r>
            <a:r>
              <a:rPr lang="es-MX" dirty="0"/>
              <a:t>es la vida y luz de todos los hombres (Juan 1:4-5), y  que vino, pero fue rechazado por su propia creación (Juan 1:5, 10-11). Se le describe así en términos fuertemente personales que no podrían haberse dicho de un simple "pensamiento"</a:t>
            </a:r>
          </a:p>
        </p:txBody>
      </p:sp>
      <p:sp>
        <p:nvSpPr>
          <p:cNvPr id="10" name="Flecha: doblada hacia arriba 9">
            <a:extLst>
              <a:ext uri="{FF2B5EF4-FFF2-40B4-BE49-F238E27FC236}">
                <a16:creationId xmlns:a16="http://schemas.microsoft.com/office/drawing/2014/main" id="{7B07A445-17D2-163B-1DED-48DE712365EA}"/>
              </a:ext>
            </a:extLst>
          </p:cNvPr>
          <p:cNvSpPr/>
          <p:nvPr/>
        </p:nvSpPr>
        <p:spPr>
          <a:xfrm flipV="1">
            <a:off x="6676845" y="858179"/>
            <a:ext cx="3807125" cy="1095554"/>
          </a:xfrm>
          <a:prstGeom prst="ben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doblada hacia arriba 10">
            <a:extLst>
              <a:ext uri="{FF2B5EF4-FFF2-40B4-BE49-F238E27FC236}">
                <a16:creationId xmlns:a16="http://schemas.microsoft.com/office/drawing/2014/main" id="{C3DC2553-946A-19DF-DB04-9DB523810106}"/>
              </a:ext>
            </a:extLst>
          </p:cNvPr>
          <p:cNvSpPr/>
          <p:nvPr/>
        </p:nvSpPr>
        <p:spPr>
          <a:xfrm rot="10800000">
            <a:off x="1664895" y="3163812"/>
            <a:ext cx="3743865" cy="1353372"/>
          </a:xfrm>
          <a:prstGeom prst="bentUpArrow">
            <a:avLst>
              <a:gd name="adj1" fmla="val 25000"/>
              <a:gd name="adj2" fmla="val 32826"/>
              <a:gd name="adj3" fmla="val 25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D07FB0FB-248C-1302-0287-760AEFFF06B2}"/>
              </a:ext>
            </a:extLst>
          </p:cNvPr>
          <p:cNvSpPr txBox="1"/>
          <p:nvPr/>
        </p:nvSpPr>
        <p:spPr>
          <a:xfrm>
            <a:off x="5920596" y="1842943"/>
            <a:ext cx="6094562" cy="646331"/>
          </a:xfrm>
          <a:prstGeom prst="rect">
            <a:avLst/>
          </a:prstGeom>
          <a:noFill/>
        </p:spPr>
        <p:txBody>
          <a:bodyPr wrap="square">
            <a:spAutoFit/>
          </a:bodyPr>
          <a:lstStyle/>
          <a:p>
            <a:r>
              <a:rPr lang="es-MX" b="0" i="1" dirty="0">
                <a:effectLst/>
                <a:latin typeface="Google Sans"/>
              </a:rPr>
              <a:t>En </a:t>
            </a:r>
            <a:r>
              <a:rPr lang="es-MX" b="0" i="1" dirty="0" err="1">
                <a:effectLst/>
                <a:latin typeface="Google Sans"/>
              </a:rPr>
              <a:t>archē</a:t>
            </a:r>
            <a:r>
              <a:rPr lang="es-MX" b="0" i="1" dirty="0">
                <a:effectLst/>
                <a:latin typeface="Google Sans"/>
              </a:rPr>
              <a:t> </a:t>
            </a:r>
            <a:r>
              <a:rPr lang="es-MX" b="0" i="1" dirty="0" err="1">
                <a:effectLst/>
                <a:latin typeface="Google Sans"/>
              </a:rPr>
              <a:t>ēn</a:t>
            </a:r>
            <a:r>
              <a:rPr lang="es-MX" b="0" i="1" dirty="0">
                <a:effectLst/>
                <a:latin typeface="Google Sans"/>
              </a:rPr>
              <a:t> </a:t>
            </a:r>
            <a:r>
              <a:rPr lang="es-MX" b="0" i="1" dirty="0" err="1">
                <a:effectLst/>
                <a:latin typeface="Google Sans"/>
              </a:rPr>
              <a:t>ho</a:t>
            </a:r>
            <a:r>
              <a:rPr lang="es-MX" b="0" i="1" dirty="0">
                <a:effectLst/>
                <a:latin typeface="Google Sans"/>
              </a:rPr>
              <a:t> </a:t>
            </a:r>
            <a:r>
              <a:rPr lang="es-MX" b="0" i="1" dirty="0" err="1">
                <a:effectLst/>
                <a:latin typeface="Google Sans"/>
              </a:rPr>
              <a:t>Lógos</a:t>
            </a:r>
            <a:r>
              <a:rPr lang="es-MX" b="0" i="1" dirty="0">
                <a:effectLst/>
                <a:latin typeface="Google Sans"/>
              </a:rPr>
              <a:t>, </a:t>
            </a:r>
            <a:r>
              <a:rPr lang="es-MX" b="0" i="1" dirty="0" err="1">
                <a:effectLst/>
                <a:latin typeface="Google Sans"/>
              </a:rPr>
              <a:t>kai</a:t>
            </a:r>
            <a:r>
              <a:rPr lang="es-MX" b="0" i="1" dirty="0">
                <a:effectLst/>
                <a:latin typeface="Google Sans"/>
              </a:rPr>
              <a:t> </a:t>
            </a:r>
            <a:r>
              <a:rPr lang="es-MX" b="0" i="1" dirty="0" err="1">
                <a:effectLst/>
                <a:latin typeface="Google Sans"/>
              </a:rPr>
              <a:t>ho</a:t>
            </a:r>
            <a:r>
              <a:rPr lang="es-MX" b="0" i="1" dirty="0">
                <a:effectLst/>
                <a:latin typeface="Google Sans"/>
              </a:rPr>
              <a:t> </a:t>
            </a:r>
            <a:r>
              <a:rPr lang="es-MX" b="0" i="1" dirty="0" err="1">
                <a:effectLst/>
                <a:latin typeface="Google Sans"/>
              </a:rPr>
              <a:t>Lógos</a:t>
            </a:r>
            <a:r>
              <a:rPr lang="es-MX" b="0" i="1" dirty="0">
                <a:effectLst/>
                <a:latin typeface="Google Sans"/>
              </a:rPr>
              <a:t> </a:t>
            </a:r>
            <a:r>
              <a:rPr lang="es-MX" b="0" i="1" dirty="0" err="1">
                <a:effectLst/>
                <a:latin typeface="Google Sans"/>
              </a:rPr>
              <a:t>ēn</a:t>
            </a:r>
            <a:r>
              <a:rPr lang="es-MX" b="0" i="1" dirty="0">
                <a:effectLst/>
                <a:latin typeface="Google Sans"/>
              </a:rPr>
              <a:t> </a:t>
            </a:r>
            <a:r>
              <a:rPr lang="es-MX" b="1" i="1" dirty="0">
                <a:effectLst/>
                <a:latin typeface="Google Sans"/>
              </a:rPr>
              <a:t>pros</a:t>
            </a:r>
            <a:r>
              <a:rPr lang="es-MX" b="0" i="1" dirty="0">
                <a:effectLst/>
                <a:latin typeface="Google Sans"/>
              </a:rPr>
              <a:t> ton </a:t>
            </a:r>
            <a:r>
              <a:rPr lang="es-MX" b="0" i="1" dirty="0" err="1">
                <a:effectLst/>
                <a:latin typeface="Google Sans"/>
              </a:rPr>
              <a:t>Theón</a:t>
            </a:r>
            <a:r>
              <a:rPr lang="es-MX" b="0" i="1" dirty="0">
                <a:effectLst/>
                <a:latin typeface="Google Sans"/>
              </a:rPr>
              <a:t>, </a:t>
            </a:r>
            <a:r>
              <a:rPr lang="es-MX" b="0" i="1" dirty="0" err="1">
                <a:effectLst/>
                <a:latin typeface="Google Sans"/>
              </a:rPr>
              <a:t>kai</a:t>
            </a:r>
            <a:r>
              <a:rPr lang="es-MX" b="0" i="1" dirty="0">
                <a:effectLst/>
                <a:latin typeface="Google Sans"/>
              </a:rPr>
              <a:t> </a:t>
            </a:r>
            <a:r>
              <a:rPr lang="es-MX" b="0" i="1" dirty="0" err="1">
                <a:effectLst/>
                <a:latin typeface="Google Sans"/>
              </a:rPr>
              <a:t>Theós</a:t>
            </a:r>
            <a:r>
              <a:rPr lang="es-MX" b="0" i="1" dirty="0">
                <a:effectLst/>
                <a:latin typeface="Google Sans"/>
              </a:rPr>
              <a:t> </a:t>
            </a:r>
            <a:r>
              <a:rPr lang="es-MX" b="0" i="1" dirty="0" err="1">
                <a:effectLst/>
                <a:latin typeface="Google Sans"/>
              </a:rPr>
              <a:t>ēn</a:t>
            </a:r>
            <a:r>
              <a:rPr lang="es-MX" b="0" i="1" dirty="0">
                <a:effectLst/>
                <a:latin typeface="Google Sans"/>
              </a:rPr>
              <a:t> </a:t>
            </a:r>
            <a:r>
              <a:rPr lang="es-MX" b="0" i="1" dirty="0" err="1">
                <a:effectLst/>
                <a:latin typeface="Google Sans"/>
              </a:rPr>
              <a:t>ho</a:t>
            </a:r>
            <a:r>
              <a:rPr lang="es-MX" b="0" i="1" dirty="0">
                <a:effectLst/>
                <a:latin typeface="Google Sans"/>
              </a:rPr>
              <a:t> </a:t>
            </a:r>
            <a:r>
              <a:rPr lang="es-MX" b="0" i="1" dirty="0" err="1">
                <a:effectLst/>
                <a:latin typeface="Google Sans"/>
              </a:rPr>
              <a:t>Lógos</a:t>
            </a:r>
            <a:endParaRPr lang="es-MX" i="1" dirty="0"/>
          </a:p>
        </p:txBody>
      </p:sp>
      <p:sp>
        <p:nvSpPr>
          <p:cNvPr id="14" name="Flecha: hacia arriba 13">
            <a:extLst>
              <a:ext uri="{FF2B5EF4-FFF2-40B4-BE49-F238E27FC236}">
                <a16:creationId xmlns:a16="http://schemas.microsoft.com/office/drawing/2014/main" id="{611951DD-2615-1A50-0F51-229CE2FC522C}"/>
              </a:ext>
            </a:extLst>
          </p:cNvPr>
          <p:cNvSpPr/>
          <p:nvPr/>
        </p:nvSpPr>
        <p:spPr>
          <a:xfrm>
            <a:off x="8474015" y="2375251"/>
            <a:ext cx="365904" cy="4812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47537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orqué no se tocan los dedos en la Creación de Adán de Miguel Ángel?">
            <a:extLst>
              <a:ext uri="{FF2B5EF4-FFF2-40B4-BE49-F238E27FC236}">
                <a16:creationId xmlns:a16="http://schemas.microsoft.com/office/drawing/2014/main" id="{3CA520D4-A658-DBF8-CA8F-2DD1D228E9A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A65D535-4673-1981-3683-96A0E71A9308}"/>
              </a:ext>
            </a:extLst>
          </p:cNvPr>
          <p:cNvSpPr>
            <a:spLocks noGrp="1"/>
          </p:cNvSpPr>
          <p:nvPr>
            <p:ph type="title"/>
          </p:nvPr>
        </p:nvSpPr>
        <p:spPr>
          <a:xfrm>
            <a:off x="1597891" y="323272"/>
            <a:ext cx="9144000" cy="993353"/>
          </a:xfrm>
        </p:spPr>
        <p:txBody>
          <a:bodyPr vert="horz" lIns="91440" tIns="45720" rIns="91440" bIns="45720" rtlCol="0" anchor="b">
            <a:normAutofit/>
          </a:bodyPr>
          <a:lstStyle/>
          <a:p>
            <a:pPr algn="ctr"/>
            <a:r>
              <a:rPr lang="en-US" dirty="0">
                <a:solidFill>
                  <a:srgbClr val="FFFFFF"/>
                </a:solidFill>
                <a:effectLst>
                  <a:outerShdw blurRad="38100" dist="38100" dir="2700000" algn="tl">
                    <a:srgbClr val="000000">
                      <a:alpha val="43137"/>
                    </a:srgbClr>
                  </a:outerShdw>
                </a:effectLst>
              </a:rPr>
              <a:t>TRINIDAD ECONÓMICA</a:t>
            </a:r>
          </a:p>
        </p:txBody>
      </p:sp>
      <p:sp>
        <p:nvSpPr>
          <p:cNvPr id="4" name="Rectángulo 3">
            <a:extLst>
              <a:ext uri="{FF2B5EF4-FFF2-40B4-BE49-F238E27FC236}">
                <a16:creationId xmlns:a16="http://schemas.microsoft.com/office/drawing/2014/main" id="{E643C6F9-1859-2E33-9F4A-C9C487B72B0F}"/>
              </a:ext>
            </a:extLst>
          </p:cNvPr>
          <p:cNvSpPr/>
          <p:nvPr/>
        </p:nvSpPr>
        <p:spPr>
          <a:xfrm>
            <a:off x="20" y="4600036"/>
            <a:ext cx="12191980" cy="2191109"/>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Marcador de texto 2">
            <a:extLst>
              <a:ext uri="{FF2B5EF4-FFF2-40B4-BE49-F238E27FC236}">
                <a16:creationId xmlns:a16="http://schemas.microsoft.com/office/drawing/2014/main" id="{F986EE8F-4368-28E4-4ABC-77093C664B43}"/>
              </a:ext>
            </a:extLst>
          </p:cNvPr>
          <p:cNvSpPr>
            <a:spLocks noGrp="1"/>
          </p:cNvSpPr>
          <p:nvPr>
            <p:ph type="body" idx="1"/>
          </p:nvPr>
        </p:nvSpPr>
        <p:spPr>
          <a:xfrm>
            <a:off x="54634" y="4706122"/>
            <a:ext cx="12082732" cy="1098395"/>
          </a:xfrm>
        </p:spPr>
        <p:txBody>
          <a:bodyPr vert="horz" lIns="91440" tIns="45720" rIns="91440" bIns="45720" rtlCol="0">
            <a:noAutofit/>
          </a:bodyPr>
          <a:lstStyle/>
          <a:p>
            <a:pPr algn="ctr"/>
            <a:r>
              <a:rPr lang="en-US" sz="3600" dirty="0">
                <a:solidFill>
                  <a:schemeClr val="bg1"/>
                </a:solidFill>
              </a:rPr>
              <a:t>Trinidad </a:t>
            </a:r>
            <a:r>
              <a:rPr lang="en-US" sz="3600" dirty="0" err="1">
                <a:solidFill>
                  <a:schemeClr val="bg1"/>
                </a:solidFill>
              </a:rPr>
              <a:t>económica</a:t>
            </a:r>
            <a:r>
              <a:rPr lang="en-US" sz="3600" dirty="0">
                <a:solidFill>
                  <a:schemeClr val="bg1"/>
                </a:solidFill>
              </a:rPr>
              <a:t> </a:t>
            </a:r>
            <a:r>
              <a:rPr lang="en-US" sz="3600" dirty="0" err="1">
                <a:solidFill>
                  <a:schemeClr val="bg1"/>
                </a:solidFill>
              </a:rPr>
              <a:t>refiere</a:t>
            </a:r>
            <a:r>
              <a:rPr lang="en-US" sz="3600" dirty="0">
                <a:solidFill>
                  <a:schemeClr val="bg1"/>
                </a:solidFill>
              </a:rPr>
              <a:t> a la forma en que las personas de la </a:t>
            </a:r>
            <a:r>
              <a:rPr lang="en-US" sz="3600" dirty="0" err="1">
                <a:solidFill>
                  <a:schemeClr val="bg1"/>
                </a:solidFill>
              </a:rPr>
              <a:t>divinidad</a:t>
            </a:r>
            <a:r>
              <a:rPr lang="en-US" sz="3600" dirty="0">
                <a:solidFill>
                  <a:schemeClr val="bg1"/>
                </a:solidFill>
              </a:rPr>
              <a:t> se </a:t>
            </a:r>
            <a:r>
              <a:rPr lang="en-US" sz="3600" dirty="0" err="1">
                <a:solidFill>
                  <a:schemeClr val="bg1"/>
                </a:solidFill>
              </a:rPr>
              <a:t>relacionan</a:t>
            </a:r>
            <a:r>
              <a:rPr lang="en-US" sz="3600" dirty="0">
                <a:solidFill>
                  <a:schemeClr val="bg1"/>
                </a:solidFill>
              </a:rPr>
              <a:t> con </a:t>
            </a:r>
            <a:r>
              <a:rPr lang="en-US" sz="3600" dirty="0" err="1">
                <a:solidFill>
                  <a:schemeClr val="bg1"/>
                </a:solidFill>
              </a:rPr>
              <a:t>su</a:t>
            </a:r>
            <a:r>
              <a:rPr lang="en-US" sz="3600" dirty="0">
                <a:solidFill>
                  <a:schemeClr val="bg1"/>
                </a:solidFill>
              </a:rPr>
              <a:t> </a:t>
            </a:r>
            <a:r>
              <a:rPr lang="en-US" sz="3600" dirty="0" err="1">
                <a:solidFill>
                  <a:schemeClr val="bg1"/>
                </a:solidFill>
              </a:rPr>
              <a:t>creación</a:t>
            </a:r>
            <a:r>
              <a:rPr lang="en-US" sz="3600" dirty="0">
                <a:solidFill>
                  <a:schemeClr val="bg1"/>
                </a:solidFill>
              </a:rPr>
              <a:t> y los </a:t>
            </a:r>
            <a:r>
              <a:rPr lang="en-US" sz="3600" dirty="0" err="1">
                <a:solidFill>
                  <a:schemeClr val="bg1"/>
                </a:solidFill>
              </a:rPr>
              <a:t>individuos</a:t>
            </a:r>
            <a:r>
              <a:rPr lang="en-US" sz="3600" dirty="0">
                <a:solidFill>
                  <a:schemeClr val="bg1"/>
                </a:solidFill>
              </a:rPr>
              <a:t>. En </a:t>
            </a:r>
            <a:r>
              <a:rPr lang="en-US" sz="3600" dirty="0" err="1">
                <a:solidFill>
                  <a:schemeClr val="bg1"/>
                </a:solidFill>
              </a:rPr>
              <a:t>el</a:t>
            </a:r>
            <a:r>
              <a:rPr lang="en-US" sz="3600" dirty="0">
                <a:solidFill>
                  <a:schemeClr val="bg1"/>
                </a:solidFill>
              </a:rPr>
              <a:t> sentido </a:t>
            </a:r>
            <a:r>
              <a:rPr lang="en-US" sz="3600" dirty="0" err="1">
                <a:solidFill>
                  <a:schemeClr val="bg1"/>
                </a:solidFill>
              </a:rPr>
              <a:t>soteriológico</a:t>
            </a:r>
            <a:r>
              <a:rPr lang="en-US" sz="3600" dirty="0">
                <a:solidFill>
                  <a:schemeClr val="bg1"/>
                </a:solidFill>
              </a:rPr>
              <a:t>, las </a:t>
            </a:r>
            <a:r>
              <a:rPr lang="en-US" sz="3600" dirty="0" err="1">
                <a:solidFill>
                  <a:schemeClr val="bg1"/>
                </a:solidFill>
              </a:rPr>
              <a:t>escrituras</a:t>
            </a:r>
            <a:r>
              <a:rPr lang="en-US" sz="3600" dirty="0">
                <a:solidFill>
                  <a:schemeClr val="bg1"/>
                </a:solidFill>
              </a:rPr>
              <a:t> dan testimonio de </a:t>
            </a:r>
            <a:r>
              <a:rPr lang="en-US" sz="3600" dirty="0" err="1">
                <a:solidFill>
                  <a:schemeClr val="bg1"/>
                </a:solidFill>
              </a:rPr>
              <a:t>esta</a:t>
            </a:r>
            <a:r>
              <a:rPr lang="en-US" sz="3600" dirty="0">
                <a:solidFill>
                  <a:schemeClr val="bg1"/>
                </a:solidFill>
              </a:rPr>
              <a:t> </a:t>
            </a:r>
            <a:r>
              <a:rPr lang="en-US" sz="3600" dirty="0" err="1">
                <a:solidFill>
                  <a:schemeClr val="bg1"/>
                </a:solidFill>
              </a:rPr>
              <a:t>realidad</a:t>
            </a:r>
            <a:r>
              <a:rPr lang="en-US" sz="3600" dirty="0">
                <a:solidFill>
                  <a:schemeClr val="bg1"/>
                </a:solidFill>
              </a:rPr>
              <a:t>. </a:t>
            </a:r>
          </a:p>
        </p:txBody>
      </p:sp>
    </p:spTree>
    <p:extLst>
      <p:ext uri="{BB962C8B-B14F-4D97-AF65-F5344CB8AC3E}">
        <p14:creationId xmlns:p14="http://schemas.microsoft.com/office/powerpoint/2010/main" val="6696883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AFF7667-A138-0890-58F2-94C47808C304}"/>
              </a:ext>
            </a:extLst>
          </p:cNvPr>
          <p:cNvSpPr/>
          <p:nvPr/>
        </p:nvSpPr>
        <p:spPr>
          <a:xfrm>
            <a:off x="266430" y="1293962"/>
            <a:ext cx="5962785" cy="460650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texto 2">
            <a:extLst>
              <a:ext uri="{FF2B5EF4-FFF2-40B4-BE49-F238E27FC236}">
                <a16:creationId xmlns:a16="http://schemas.microsoft.com/office/drawing/2014/main" id="{575CD23F-9B55-CD03-C98F-DBE52C8CEF94}"/>
              </a:ext>
            </a:extLst>
          </p:cNvPr>
          <p:cNvSpPr>
            <a:spLocks noGrp="1"/>
          </p:cNvSpPr>
          <p:nvPr>
            <p:ph type="body" idx="1"/>
          </p:nvPr>
        </p:nvSpPr>
        <p:spPr>
          <a:xfrm>
            <a:off x="314466" y="1573841"/>
            <a:ext cx="5929745" cy="4046748"/>
          </a:xfrm>
        </p:spPr>
        <p:txBody>
          <a:bodyPr vert="horz" lIns="91440" tIns="45720" rIns="91440" bIns="45720" rtlCol="0">
            <a:normAutofit/>
          </a:bodyPr>
          <a:lstStyle/>
          <a:p>
            <a:r>
              <a:rPr lang="en-US" sz="3200" dirty="0">
                <a:solidFill>
                  <a:schemeClr val="tx1"/>
                </a:solidFill>
              </a:rPr>
              <a:t>Este Logos que </a:t>
            </a:r>
            <a:r>
              <a:rPr lang="en-US" sz="3200" dirty="0" err="1">
                <a:solidFill>
                  <a:schemeClr val="tx1"/>
                </a:solidFill>
              </a:rPr>
              <a:t>siempre</a:t>
            </a:r>
            <a:r>
              <a:rPr lang="en-US" sz="3200" dirty="0">
                <a:solidFill>
                  <a:schemeClr val="tx1"/>
                </a:solidFill>
              </a:rPr>
              <a:t> </a:t>
            </a:r>
            <a:r>
              <a:rPr lang="en-US" sz="3200" dirty="0" err="1">
                <a:solidFill>
                  <a:schemeClr val="tx1"/>
                </a:solidFill>
              </a:rPr>
              <a:t>existió</a:t>
            </a:r>
            <a:r>
              <a:rPr lang="en-US" sz="3200" dirty="0">
                <a:solidFill>
                  <a:schemeClr val="tx1"/>
                </a:solidFill>
              </a:rPr>
              <a:t> “con” Dios y que era Dios </a:t>
            </a:r>
            <a:r>
              <a:rPr lang="en-US" sz="3200" dirty="0" err="1">
                <a:solidFill>
                  <a:schemeClr val="tx1"/>
                </a:solidFill>
              </a:rPr>
              <a:t>mismo</a:t>
            </a:r>
            <a:r>
              <a:rPr lang="en-US" sz="3200" dirty="0">
                <a:solidFill>
                  <a:schemeClr val="tx1"/>
                </a:solidFill>
              </a:rPr>
              <a:t> se </a:t>
            </a:r>
            <a:r>
              <a:rPr lang="en-US" sz="3200" dirty="0" err="1">
                <a:solidFill>
                  <a:schemeClr val="tx1"/>
                </a:solidFill>
              </a:rPr>
              <a:t>hace</a:t>
            </a:r>
            <a:r>
              <a:rPr lang="en-US" sz="3200" dirty="0">
                <a:solidFill>
                  <a:schemeClr val="tx1"/>
                </a:solidFill>
              </a:rPr>
              <a:t> lo </a:t>
            </a:r>
            <a:r>
              <a:rPr lang="en-US" sz="3200" dirty="0" err="1">
                <a:solidFill>
                  <a:schemeClr val="tx1"/>
                </a:solidFill>
              </a:rPr>
              <a:t>más</a:t>
            </a:r>
            <a:r>
              <a:rPr lang="en-US" sz="3200" dirty="0">
                <a:solidFill>
                  <a:schemeClr val="tx1"/>
                </a:solidFill>
              </a:rPr>
              <a:t> </a:t>
            </a:r>
            <a:r>
              <a:rPr lang="en-US" sz="3200" dirty="0" err="1">
                <a:solidFill>
                  <a:schemeClr val="tx1"/>
                </a:solidFill>
              </a:rPr>
              <a:t>explícita</a:t>
            </a:r>
            <a:r>
              <a:rPr lang="en-US" sz="3200" dirty="0">
                <a:solidFill>
                  <a:schemeClr val="tx1"/>
                </a:solidFill>
              </a:rPr>
              <a:t> </a:t>
            </a:r>
            <a:r>
              <a:rPr lang="en-US" sz="3200" dirty="0" err="1">
                <a:solidFill>
                  <a:schemeClr val="tx1"/>
                </a:solidFill>
              </a:rPr>
              <a:t>posible</a:t>
            </a:r>
            <a:r>
              <a:rPr lang="en-US" sz="3200" dirty="0">
                <a:solidFill>
                  <a:schemeClr val="tx1"/>
                </a:solidFill>
              </a:rPr>
              <a:t> en </a:t>
            </a:r>
            <a:r>
              <a:rPr lang="en-US" sz="3200" dirty="0" err="1">
                <a:solidFill>
                  <a:schemeClr val="tx1"/>
                </a:solidFill>
              </a:rPr>
              <a:t>el</a:t>
            </a:r>
            <a:r>
              <a:rPr lang="en-US" sz="3200" dirty="0">
                <a:solidFill>
                  <a:schemeClr val="tx1"/>
                </a:solidFill>
              </a:rPr>
              <a:t> </a:t>
            </a:r>
            <a:r>
              <a:rPr lang="en-US" sz="3200" dirty="0" err="1">
                <a:solidFill>
                  <a:schemeClr val="tx1"/>
                </a:solidFill>
              </a:rPr>
              <a:t>versículo</a:t>
            </a:r>
            <a:r>
              <a:rPr lang="en-US" sz="3200" dirty="0">
                <a:solidFill>
                  <a:schemeClr val="tx1"/>
                </a:solidFill>
              </a:rPr>
              <a:t> 14, que dice: “El Verbo se </a:t>
            </a:r>
            <a:r>
              <a:rPr lang="en-US" sz="3200" dirty="0" err="1">
                <a:solidFill>
                  <a:schemeClr val="tx1"/>
                </a:solidFill>
              </a:rPr>
              <a:t>hizo</a:t>
            </a:r>
            <a:r>
              <a:rPr lang="en-US" sz="3200" dirty="0">
                <a:solidFill>
                  <a:schemeClr val="tx1"/>
                </a:solidFill>
              </a:rPr>
              <a:t> carne y </a:t>
            </a:r>
            <a:r>
              <a:rPr lang="en-US" sz="3200" dirty="0" err="1">
                <a:solidFill>
                  <a:schemeClr val="tx1"/>
                </a:solidFill>
              </a:rPr>
              <a:t>habitó</a:t>
            </a:r>
            <a:r>
              <a:rPr lang="en-US" sz="3200" dirty="0">
                <a:solidFill>
                  <a:schemeClr val="tx1"/>
                </a:solidFill>
              </a:rPr>
              <a:t> entre </a:t>
            </a:r>
            <a:r>
              <a:rPr lang="en-US" sz="3200" dirty="0" err="1">
                <a:solidFill>
                  <a:schemeClr val="tx1"/>
                </a:solidFill>
              </a:rPr>
              <a:t>nosotros</a:t>
            </a:r>
            <a:r>
              <a:rPr lang="en-US" sz="3200" dirty="0">
                <a:solidFill>
                  <a:schemeClr val="tx1"/>
                </a:solidFill>
              </a:rPr>
              <a:t>. </a:t>
            </a:r>
            <a:r>
              <a:rPr lang="en-US" sz="3200" dirty="0" err="1">
                <a:solidFill>
                  <a:schemeClr val="tx1"/>
                </a:solidFill>
              </a:rPr>
              <a:t>Hemos</a:t>
            </a:r>
            <a:r>
              <a:rPr lang="en-US" sz="3200" dirty="0">
                <a:solidFill>
                  <a:schemeClr val="tx1"/>
                </a:solidFill>
              </a:rPr>
              <a:t> visto </a:t>
            </a:r>
            <a:r>
              <a:rPr lang="en-US" sz="3200" dirty="0" err="1">
                <a:solidFill>
                  <a:schemeClr val="tx1"/>
                </a:solidFill>
              </a:rPr>
              <a:t>su</a:t>
            </a:r>
            <a:r>
              <a:rPr lang="en-US" sz="3200" dirty="0">
                <a:solidFill>
                  <a:schemeClr val="tx1"/>
                </a:solidFill>
              </a:rPr>
              <a:t> gloria, la gloria del </a:t>
            </a:r>
            <a:r>
              <a:rPr lang="en-US" sz="3200" dirty="0" err="1">
                <a:solidFill>
                  <a:schemeClr val="tx1"/>
                </a:solidFill>
              </a:rPr>
              <a:t>Único</a:t>
            </a:r>
            <a:r>
              <a:rPr lang="en-US" sz="3200" dirty="0">
                <a:solidFill>
                  <a:schemeClr val="tx1"/>
                </a:solidFill>
              </a:rPr>
              <a:t>, que vino del Padre, </a:t>
            </a:r>
            <a:r>
              <a:rPr lang="en-US" sz="3200" dirty="0" err="1">
                <a:solidFill>
                  <a:schemeClr val="tx1"/>
                </a:solidFill>
              </a:rPr>
              <a:t>lleno</a:t>
            </a:r>
            <a:r>
              <a:rPr lang="en-US" sz="3200" dirty="0">
                <a:solidFill>
                  <a:schemeClr val="tx1"/>
                </a:solidFill>
              </a:rPr>
              <a:t> de </a:t>
            </a:r>
            <a:r>
              <a:rPr lang="en-US" sz="3200" dirty="0" err="1">
                <a:solidFill>
                  <a:schemeClr val="tx1"/>
                </a:solidFill>
              </a:rPr>
              <a:t>gracia</a:t>
            </a:r>
            <a:r>
              <a:rPr lang="en-US" sz="3200" dirty="0">
                <a:solidFill>
                  <a:schemeClr val="tx1"/>
                </a:solidFill>
              </a:rPr>
              <a:t> y de </a:t>
            </a:r>
            <a:r>
              <a:rPr lang="en-US" sz="3200" dirty="0" err="1">
                <a:solidFill>
                  <a:schemeClr val="tx1"/>
                </a:solidFill>
              </a:rPr>
              <a:t>verdad</a:t>
            </a:r>
            <a:r>
              <a:rPr lang="en-US" sz="3200" dirty="0">
                <a:solidFill>
                  <a:schemeClr val="tx1"/>
                </a:solidFill>
              </a:rPr>
              <a:t>”. </a:t>
            </a:r>
          </a:p>
        </p:txBody>
      </p:sp>
      <p:pic>
        <p:nvPicPr>
          <p:cNvPr id="16386" name="Picture 2" descr="El Verbo se hizo carne ⋆ Hijas de San José">
            <a:extLst>
              <a:ext uri="{FF2B5EF4-FFF2-40B4-BE49-F238E27FC236}">
                <a16:creationId xmlns:a16="http://schemas.microsoft.com/office/drawing/2014/main" id="{230E8C77-F588-9D23-1895-0843EF69D2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56" r="24407"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812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03E5C4-27D3-6C4C-243C-03DB2F9BE9EE}"/>
              </a:ext>
            </a:extLst>
          </p:cNvPr>
          <p:cNvSpPr>
            <a:spLocks noGrp="1"/>
          </p:cNvSpPr>
          <p:nvPr>
            <p:ph type="title"/>
          </p:nvPr>
        </p:nvSpPr>
        <p:spPr>
          <a:xfrm>
            <a:off x="1073390" y="258792"/>
            <a:ext cx="10515600" cy="775479"/>
          </a:xfrm>
        </p:spPr>
        <p:txBody>
          <a:bodyPr>
            <a:normAutofit/>
          </a:bodyPr>
          <a:lstStyle/>
          <a:p>
            <a:pPr algn="ctr"/>
            <a:r>
              <a:rPr lang="es-MX" sz="3600" dirty="0"/>
              <a:t>EL HIJO NO EXISTIÓ ANTES DE SU NACIMIENTO </a:t>
            </a:r>
          </a:p>
        </p:txBody>
      </p:sp>
      <p:sp>
        <p:nvSpPr>
          <p:cNvPr id="3" name="Marcador de texto 2">
            <a:extLst>
              <a:ext uri="{FF2B5EF4-FFF2-40B4-BE49-F238E27FC236}">
                <a16:creationId xmlns:a16="http://schemas.microsoft.com/office/drawing/2014/main" id="{2103D7F3-EF5E-9562-0CF0-B84765D83AA9}"/>
              </a:ext>
            </a:extLst>
          </p:cNvPr>
          <p:cNvSpPr>
            <a:spLocks noGrp="1"/>
          </p:cNvSpPr>
          <p:nvPr>
            <p:ph type="body" idx="1"/>
          </p:nvPr>
        </p:nvSpPr>
        <p:spPr>
          <a:xfrm>
            <a:off x="157717" y="4105086"/>
            <a:ext cx="4992341" cy="859416"/>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s-MX" dirty="0">
                <a:solidFill>
                  <a:schemeClr val="tx1"/>
                </a:solidFill>
                <a:effectLst>
                  <a:outerShdw blurRad="38100" dist="38100" dir="2700000" algn="tl">
                    <a:srgbClr val="000000">
                      <a:alpha val="43137"/>
                    </a:srgbClr>
                  </a:outerShdw>
                </a:effectLst>
              </a:rPr>
              <a:t>La </a:t>
            </a:r>
            <a:r>
              <a:rPr lang="es-MX" dirty="0" err="1">
                <a:solidFill>
                  <a:schemeClr val="tx1"/>
                </a:solidFill>
                <a:effectLst>
                  <a:outerShdw blurRad="38100" dist="38100" dir="2700000" algn="tl">
                    <a:srgbClr val="000000">
                      <a:alpha val="43137"/>
                    </a:srgbClr>
                  </a:outerShdw>
                </a:effectLst>
              </a:rPr>
              <a:t>pre-existencia</a:t>
            </a:r>
            <a:r>
              <a:rPr lang="es-MX" dirty="0">
                <a:solidFill>
                  <a:schemeClr val="tx1"/>
                </a:solidFill>
                <a:effectLst>
                  <a:outerShdw blurRad="38100" dist="38100" dir="2700000" algn="tl">
                    <a:srgbClr val="000000">
                      <a:alpha val="43137"/>
                    </a:srgbClr>
                  </a:outerShdw>
                </a:effectLst>
              </a:rPr>
              <a:t> del Hijo es enseñada por Juan el Bautista</a:t>
            </a:r>
          </a:p>
        </p:txBody>
      </p:sp>
      <p:pic>
        <p:nvPicPr>
          <p:cNvPr id="14338" name="Picture 2" descr="La preexistencia de Cristo by GIOVANNI SALVADOR on Prezi">
            <a:extLst>
              <a:ext uri="{FF2B5EF4-FFF2-40B4-BE49-F238E27FC236}">
                <a16:creationId xmlns:a16="http://schemas.microsoft.com/office/drawing/2014/main" id="{AF3AAB58-696C-A6FE-DD66-85ABC2E84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750084"/>
            <a:ext cx="6705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doblada hacia arriba 3">
            <a:extLst>
              <a:ext uri="{FF2B5EF4-FFF2-40B4-BE49-F238E27FC236}">
                <a16:creationId xmlns:a16="http://schemas.microsoft.com/office/drawing/2014/main" id="{DA305343-C80F-73D3-9D11-711295731809}"/>
              </a:ext>
            </a:extLst>
          </p:cNvPr>
          <p:cNvSpPr/>
          <p:nvPr/>
        </p:nvSpPr>
        <p:spPr>
          <a:xfrm>
            <a:off x="3355676" y="4428578"/>
            <a:ext cx="3407433" cy="859415"/>
          </a:xfrm>
          <a:prstGeom prst="ben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83915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CDA38C1-CE67-8D75-8C6A-7C2F78807D25}"/>
              </a:ext>
            </a:extLst>
          </p:cNvPr>
          <p:cNvSpPr>
            <a:spLocks noGrp="1"/>
          </p:cNvSpPr>
          <p:nvPr>
            <p:ph type="body" idx="1"/>
          </p:nvPr>
        </p:nvSpPr>
        <p:spPr>
          <a:xfrm>
            <a:off x="504045" y="664234"/>
            <a:ext cx="11029471" cy="1802921"/>
          </a:xfrm>
        </p:spPr>
        <p:txBody>
          <a:bodyPr>
            <a:normAutofit/>
          </a:bodyPr>
          <a:lstStyle/>
          <a:p>
            <a:pPr algn="ctr"/>
            <a:r>
              <a:rPr lang="es-MX" dirty="0">
                <a:solidFill>
                  <a:schemeClr val="tx1"/>
                </a:solidFill>
              </a:rPr>
              <a:t>Juan después en crescendo nos traslada a Juan el Bautista. Aquí el apóstol registra que el Bautista testifica de la identidad de Cristo cuando clama: dije: </a:t>
            </a:r>
            <a:r>
              <a:rPr lang="es-MX" b="1" dirty="0">
                <a:solidFill>
                  <a:srgbClr val="FF0000"/>
                </a:solidFill>
              </a:rPr>
              <a:t>“Este es de quien yo decía: El que viene después de mí, es antes de mí; porque era primero que yo”. </a:t>
            </a:r>
            <a:r>
              <a:rPr lang="es-MX" dirty="0">
                <a:solidFill>
                  <a:schemeClr val="tx1"/>
                </a:solidFill>
              </a:rPr>
              <a:t>(Juan 1:15)</a:t>
            </a:r>
          </a:p>
        </p:txBody>
      </p:sp>
      <p:pic>
        <p:nvPicPr>
          <p:cNvPr id="15362" name="Picture 2" descr="Logos - Wikipedia, la enciclopedia libre">
            <a:extLst>
              <a:ext uri="{FF2B5EF4-FFF2-40B4-BE49-F238E27FC236}">
                <a16:creationId xmlns:a16="http://schemas.microsoft.com/office/drawing/2014/main" id="{17B8EC5F-C3B6-B928-9E09-B7D39604E9E5}"/>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861" y="2898474"/>
            <a:ext cx="9714345" cy="403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062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E2FFB2B-0AF5-F289-41C9-979481667058}"/>
              </a:ext>
            </a:extLst>
          </p:cNvPr>
          <p:cNvSpPr>
            <a:spLocks noGrp="1"/>
          </p:cNvSpPr>
          <p:nvPr>
            <p:ph type="body" idx="1"/>
          </p:nvPr>
        </p:nvSpPr>
        <p:spPr>
          <a:xfrm>
            <a:off x="245253" y="647192"/>
            <a:ext cx="10515600" cy="1200329"/>
          </a:xfrm>
        </p:spPr>
        <p:txBody>
          <a:bodyPr>
            <a:normAutofit/>
          </a:bodyPr>
          <a:lstStyle/>
          <a:p>
            <a:r>
              <a:rPr lang="es-MX" dirty="0">
                <a:solidFill>
                  <a:schemeClr val="tx1"/>
                </a:solidFill>
              </a:rPr>
              <a:t>En la mente de Juan, está la idea de alguien que existió antes que él en un sentido único y trascendente, pues Juan de hecho era más viejo que Jesús y con todo afirma que Jesús era “antes que él”. </a:t>
            </a:r>
            <a:endParaRPr lang="es-MX" dirty="0"/>
          </a:p>
        </p:txBody>
      </p:sp>
      <p:sp>
        <p:nvSpPr>
          <p:cNvPr id="5" name="CuadroTexto 4">
            <a:extLst>
              <a:ext uri="{FF2B5EF4-FFF2-40B4-BE49-F238E27FC236}">
                <a16:creationId xmlns:a16="http://schemas.microsoft.com/office/drawing/2014/main" id="{BE32DA8A-B420-816F-597B-BCD2012C53B0}"/>
              </a:ext>
            </a:extLst>
          </p:cNvPr>
          <p:cNvSpPr txBox="1"/>
          <p:nvPr/>
        </p:nvSpPr>
        <p:spPr>
          <a:xfrm>
            <a:off x="3504480" y="2595923"/>
            <a:ext cx="8874425" cy="1938992"/>
          </a:xfrm>
          <a:prstGeom prst="rect">
            <a:avLst/>
          </a:prstGeom>
          <a:noFill/>
        </p:spPr>
        <p:txBody>
          <a:bodyPr wrap="square">
            <a:spAutoFit/>
          </a:bodyPr>
          <a:lstStyle/>
          <a:p>
            <a:r>
              <a:rPr lang="es-MX" sz="2400" dirty="0"/>
              <a:t>Que el Bautista continúe testificando a través de la distinción de personas diciendo que este </a:t>
            </a:r>
            <a:r>
              <a:rPr lang="es-MX" sz="2400" i="1" dirty="0" err="1"/>
              <a:t>lógos</a:t>
            </a:r>
            <a:r>
              <a:rPr lang="es-MX" sz="2400" dirty="0"/>
              <a:t> es es “el Cordero de Dios” y “el Hijo de Dios” (vv. 29, 34) descarta la posible explicación errónea de los herejes de que aquí se esté refiriendo a la (supuesta) preexistencia de Cristo como Padre</a:t>
            </a:r>
          </a:p>
        </p:txBody>
      </p:sp>
      <p:sp>
        <p:nvSpPr>
          <p:cNvPr id="7" name="CuadroTexto 6">
            <a:extLst>
              <a:ext uri="{FF2B5EF4-FFF2-40B4-BE49-F238E27FC236}">
                <a16:creationId xmlns:a16="http://schemas.microsoft.com/office/drawing/2014/main" id="{53F36327-851B-B6C1-152C-EF721B823F17}"/>
              </a:ext>
            </a:extLst>
          </p:cNvPr>
          <p:cNvSpPr txBox="1"/>
          <p:nvPr/>
        </p:nvSpPr>
        <p:spPr>
          <a:xfrm>
            <a:off x="245253" y="5010480"/>
            <a:ext cx="8430163" cy="1384995"/>
          </a:xfrm>
          <a:prstGeom prst="rect">
            <a:avLst/>
          </a:prstGeom>
          <a:noFill/>
        </p:spPr>
        <p:txBody>
          <a:bodyPr wrap="square">
            <a:spAutoFit/>
          </a:bodyPr>
          <a:lstStyle/>
          <a:p>
            <a:r>
              <a:rPr lang="es-MX" sz="2800" dirty="0"/>
              <a:t>Los herejes tienen que probar que el Bautista tuviera en mente alguna noción diluida de preexistencia “ideal” despersonalizada</a:t>
            </a:r>
          </a:p>
        </p:txBody>
      </p:sp>
      <p:sp>
        <p:nvSpPr>
          <p:cNvPr id="10" name="Flecha: doblada 9">
            <a:extLst>
              <a:ext uri="{FF2B5EF4-FFF2-40B4-BE49-F238E27FC236}">
                <a16:creationId xmlns:a16="http://schemas.microsoft.com/office/drawing/2014/main" id="{589E9C93-456B-561B-653F-96DE216217D4}"/>
              </a:ext>
            </a:extLst>
          </p:cNvPr>
          <p:cNvSpPr/>
          <p:nvPr/>
        </p:nvSpPr>
        <p:spPr>
          <a:xfrm rot="5400000">
            <a:off x="6314419" y="1443079"/>
            <a:ext cx="1041204" cy="1029366"/>
          </a:xfrm>
          <a:prstGeom prst="ben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1" name="Flecha: doblada 10">
            <a:extLst>
              <a:ext uri="{FF2B5EF4-FFF2-40B4-BE49-F238E27FC236}">
                <a16:creationId xmlns:a16="http://schemas.microsoft.com/office/drawing/2014/main" id="{87BBB136-5F37-DE19-0396-624FD33DA934}"/>
              </a:ext>
            </a:extLst>
          </p:cNvPr>
          <p:cNvSpPr/>
          <p:nvPr/>
        </p:nvSpPr>
        <p:spPr>
          <a:xfrm rot="5400000" flipV="1">
            <a:off x="2113329" y="3227858"/>
            <a:ext cx="1041204" cy="1443489"/>
          </a:xfrm>
          <a:prstGeom prst="ben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3679704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93462-1C51-3995-AD01-099BA21681AE}"/>
              </a:ext>
            </a:extLst>
          </p:cNvPr>
          <p:cNvSpPr>
            <a:spLocks noGrp="1"/>
          </p:cNvSpPr>
          <p:nvPr>
            <p:ph type="title"/>
          </p:nvPr>
        </p:nvSpPr>
        <p:spPr>
          <a:xfrm>
            <a:off x="1142401" y="129396"/>
            <a:ext cx="10515600" cy="922128"/>
          </a:xfrm>
        </p:spPr>
        <p:txBody>
          <a:bodyPr/>
          <a:lstStyle/>
          <a:p>
            <a:r>
              <a:rPr lang="es-MX" dirty="0"/>
              <a:t>EL QUE HA BAJADO DEL CIELO</a:t>
            </a:r>
          </a:p>
        </p:txBody>
      </p:sp>
      <p:sp>
        <p:nvSpPr>
          <p:cNvPr id="3" name="Marcador de texto 2">
            <a:extLst>
              <a:ext uri="{FF2B5EF4-FFF2-40B4-BE49-F238E27FC236}">
                <a16:creationId xmlns:a16="http://schemas.microsoft.com/office/drawing/2014/main" id="{30C1FFF8-482E-72E3-8AFD-65779E8C11FF}"/>
              </a:ext>
            </a:extLst>
          </p:cNvPr>
          <p:cNvSpPr>
            <a:spLocks noGrp="1"/>
          </p:cNvSpPr>
          <p:nvPr>
            <p:ph type="body" idx="1"/>
          </p:nvPr>
        </p:nvSpPr>
        <p:spPr>
          <a:xfrm>
            <a:off x="736959" y="3253268"/>
            <a:ext cx="10515600" cy="1180709"/>
          </a:xfrm>
        </p:spPr>
        <p:style>
          <a:lnRef idx="2">
            <a:schemeClr val="accent2">
              <a:shade val="15000"/>
            </a:schemeClr>
          </a:lnRef>
          <a:fillRef idx="1">
            <a:schemeClr val="accent2"/>
          </a:fillRef>
          <a:effectRef idx="0">
            <a:schemeClr val="accent2"/>
          </a:effectRef>
          <a:fontRef idx="minor">
            <a:schemeClr val="lt1"/>
          </a:fontRef>
        </p:style>
        <p:txBody>
          <a:bodyPr/>
          <a:lstStyle/>
          <a:p>
            <a:r>
              <a:rPr lang="es-MX" dirty="0">
                <a:solidFill>
                  <a:schemeClr val="bg1"/>
                </a:solidFill>
                <a:effectLst>
                  <a:outerShdw blurRad="38100" dist="38100" dir="2700000" algn="tl">
                    <a:srgbClr val="000000">
                      <a:alpha val="43137"/>
                    </a:srgbClr>
                  </a:outerShdw>
                </a:effectLst>
              </a:rPr>
              <a:t> “Nadie subió jamás al cielo, excepto el que descendió del cielo, el Hijo del Hombre” (3:13). Más adelante en este capítulo, Juan el Bautista proclama esta misma verdad cuando dice: “El que viene de arriba está sobre todos. . .” (v. 31)</a:t>
            </a:r>
          </a:p>
        </p:txBody>
      </p:sp>
      <p:sp>
        <p:nvSpPr>
          <p:cNvPr id="4" name="Flecha: hacia abajo 3">
            <a:extLst>
              <a:ext uri="{FF2B5EF4-FFF2-40B4-BE49-F238E27FC236}">
                <a16:creationId xmlns:a16="http://schemas.microsoft.com/office/drawing/2014/main" id="{3A10733F-4F55-A3DE-3047-291FFA99B176}"/>
              </a:ext>
            </a:extLst>
          </p:cNvPr>
          <p:cNvSpPr/>
          <p:nvPr/>
        </p:nvSpPr>
        <p:spPr>
          <a:xfrm>
            <a:off x="5477773" y="1051524"/>
            <a:ext cx="767751" cy="19936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texto 2">
            <a:extLst>
              <a:ext uri="{FF2B5EF4-FFF2-40B4-BE49-F238E27FC236}">
                <a16:creationId xmlns:a16="http://schemas.microsoft.com/office/drawing/2014/main" id="{89741E6F-FA02-CABC-74CD-1404DB4C52F8}"/>
              </a:ext>
            </a:extLst>
          </p:cNvPr>
          <p:cNvSpPr txBox="1">
            <a:spLocks/>
          </p:cNvSpPr>
          <p:nvPr/>
        </p:nvSpPr>
        <p:spPr>
          <a:xfrm>
            <a:off x="736959" y="5329358"/>
            <a:ext cx="10515600" cy="89028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s-MX" dirty="0">
                <a:solidFill>
                  <a:schemeClr val="bg1"/>
                </a:solidFill>
                <a:effectLst>
                  <a:outerShdw blurRad="38100" dist="38100" dir="2700000" algn="tl">
                    <a:srgbClr val="000000">
                      <a:alpha val="43137"/>
                    </a:srgbClr>
                  </a:outerShdw>
                </a:effectLst>
              </a:rPr>
              <a:t>¿Qué pensarán, entonces, si ven al Hijo del Hombre ascender al cielo otra vez? (Juan 6:62) </a:t>
            </a:r>
          </a:p>
        </p:txBody>
      </p:sp>
      <p:sp>
        <p:nvSpPr>
          <p:cNvPr id="7" name="Flecha: hacia abajo 6">
            <a:extLst>
              <a:ext uri="{FF2B5EF4-FFF2-40B4-BE49-F238E27FC236}">
                <a16:creationId xmlns:a16="http://schemas.microsoft.com/office/drawing/2014/main" id="{A05FE0C4-0278-9412-7A0C-D2E10FC77E5A}"/>
              </a:ext>
            </a:extLst>
          </p:cNvPr>
          <p:cNvSpPr/>
          <p:nvPr/>
        </p:nvSpPr>
        <p:spPr>
          <a:xfrm>
            <a:off x="5477773" y="4572000"/>
            <a:ext cx="905773" cy="6748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15290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308AED-E750-97AA-9C70-AF90DE12FA91}"/>
              </a:ext>
            </a:extLst>
          </p:cNvPr>
          <p:cNvSpPr>
            <a:spLocks noGrp="1"/>
          </p:cNvSpPr>
          <p:nvPr>
            <p:ph type="body" idx="1"/>
          </p:nvPr>
        </p:nvSpPr>
        <p:spPr>
          <a:xfrm>
            <a:off x="831850" y="2673350"/>
            <a:ext cx="7157605" cy="1511299"/>
          </a:xfrm>
        </p:spPr>
        <p:txBody>
          <a:bodyPr>
            <a:noAutofit/>
          </a:bodyPr>
          <a:lstStyle/>
          <a:p>
            <a:pPr algn="ctr"/>
            <a:r>
              <a:rPr lang="es-MX" sz="3200" dirty="0">
                <a:solidFill>
                  <a:schemeClr val="tx1"/>
                </a:solidFill>
              </a:rPr>
              <a:t>Los herejes como David Bernard, intentan explicar este último pasaje afirmando que Jesús en ese contexto está hablando de su </a:t>
            </a:r>
            <a:r>
              <a:rPr lang="es-MX" sz="3200" dirty="0" err="1">
                <a:solidFill>
                  <a:schemeClr val="tx1"/>
                </a:solidFill>
              </a:rPr>
              <a:t>Pre-existencia</a:t>
            </a:r>
            <a:r>
              <a:rPr lang="es-MX" sz="3200" dirty="0">
                <a:solidFill>
                  <a:schemeClr val="tx1"/>
                </a:solidFill>
              </a:rPr>
              <a:t> como Padre. </a:t>
            </a:r>
          </a:p>
        </p:txBody>
      </p:sp>
      <p:pic>
        <p:nvPicPr>
          <p:cNvPr id="5" name="Imagen 4">
            <a:extLst>
              <a:ext uri="{FF2B5EF4-FFF2-40B4-BE49-F238E27FC236}">
                <a16:creationId xmlns:a16="http://schemas.microsoft.com/office/drawing/2014/main" id="{78F14638-4894-AAC2-25A5-400A28A31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1028700"/>
            <a:ext cx="3886200" cy="5829300"/>
          </a:xfrm>
          <a:prstGeom prst="rect">
            <a:avLst/>
          </a:prstGeom>
        </p:spPr>
      </p:pic>
    </p:spTree>
    <p:extLst>
      <p:ext uri="{BB962C8B-B14F-4D97-AF65-F5344CB8AC3E}">
        <p14:creationId xmlns:p14="http://schemas.microsoft.com/office/powerpoint/2010/main" val="34291637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02B97EB-16D8-F2F6-A2F9-AEC8A3A71E9A}"/>
              </a:ext>
            </a:extLst>
          </p:cNvPr>
          <p:cNvSpPr>
            <a:spLocks noGrp="1"/>
          </p:cNvSpPr>
          <p:nvPr>
            <p:ph type="body" idx="1"/>
          </p:nvPr>
        </p:nvSpPr>
        <p:spPr>
          <a:xfrm>
            <a:off x="838200" y="1842549"/>
            <a:ext cx="10515600" cy="1500187"/>
          </a:xfrm>
        </p:spPr>
        <p:txBody>
          <a:bodyPr>
            <a:noAutofit/>
          </a:bodyPr>
          <a:lstStyle/>
          <a:p>
            <a:pPr algn="ctr"/>
            <a:r>
              <a:rPr lang="es-MX" sz="3600" dirty="0">
                <a:solidFill>
                  <a:schemeClr val="tx1"/>
                </a:solidFill>
              </a:rPr>
              <a:t>No obstante, el propio contexto descarta semejante disparate herético, pues a lo largo de este discurso Jesús ha estado distinguiendo entre él y Dios Padre incluso mientras enseñaba que “bajó del cielo” de un estado preexistente. Por eso escuchamos a Jesús a lo largo de este capítulo decir cosas como las siguientes:</a:t>
            </a:r>
          </a:p>
        </p:txBody>
      </p:sp>
    </p:spTree>
    <p:extLst>
      <p:ext uri="{BB962C8B-B14F-4D97-AF65-F5344CB8AC3E}">
        <p14:creationId xmlns:p14="http://schemas.microsoft.com/office/powerpoint/2010/main" val="3695732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59387FAD-56C5-BB26-207F-D2BD4A74E3DC}"/>
              </a:ext>
            </a:extLst>
          </p:cNvPr>
          <p:cNvSpPr>
            <a:spLocks noGrp="1"/>
          </p:cNvSpPr>
          <p:nvPr>
            <p:ph type="body" idx="1"/>
          </p:nvPr>
        </p:nvSpPr>
        <p:spPr>
          <a:xfrm>
            <a:off x="838200" y="575191"/>
            <a:ext cx="10515600" cy="741662"/>
          </a:xfrm>
        </p:spPr>
        <p:style>
          <a:lnRef idx="2">
            <a:schemeClr val="accent3">
              <a:shade val="15000"/>
            </a:schemeClr>
          </a:lnRef>
          <a:fillRef idx="1">
            <a:schemeClr val="accent3"/>
          </a:fillRef>
          <a:effectRef idx="0">
            <a:schemeClr val="accent3"/>
          </a:effectRef>
          <a:fontRef idx="minor">
            <a:schemeClr val="lt1"/>
          </a:fontRef>
        </p:style>
        <p:txBody>
          <a:bodyPr>
            <a:normAutofit lnSpcReduction="10000"/>
          </a:bodyPr>
          <a:lstStyle/>
          <a:p>
            <a:pPr algn="ctr"/>
            <a:r>
              <a:rPr lang="es-MX" dirty="0">
                <a:solidFill>
                  <a:schemeClr val="tx1"/>
                </a:solidFill>
              </a:rPr>
              <a:t>“Porque he descendido del cielo, no para hacer mi voluntad, sino </a:t>
            </a:r>
            <a:r>
              <a:rPr lang="es-MX" i="1" dirty="0">
                <a:solidFill>
                  <a:schemeClr val="tx1"/>
                </a:solidFill>
              </a:rPr>
              <a:t>la voluntad del que me envió</a:t>
            </a:r>
            <a:r>
              <a:rPr lang="es-MX" dirty="0">
                <a:solidFill>
                  <a:schemeClr val="tx1"/>
                </a:solidFill>
              </a:rPr>
              <a:t>” (6:38).</a:t>
            </a:r>
          </a:p>
          <a:p>
            <a:endParaRPr lang="es-MX" dirty="0"/>
          </a:p>
          <a:p>
            <a:endParaRPr lang="es-MX" dirty="0"/>
          </a:p>
        </p:txBody>
      </p:sp>
      <p:sp>
        <p:nvSpPr>
          <p:cNvPr id="5" name="CuadroTexto 4">
            <a:extLst>
              <a:ext uri="{FF2B5EF4-FFF2-40B4-BE49-F238E27FC236}">
                <a16:creationId xmlns:a16="http://schemas.microsoft.com/office/drawing/2014/main" id="{C7004976-FE99-E3E3-44E7-5198D29286BE}"/>
              </a:ext>
            </a:extLst>
          </p:cNvPr>
          <p:cNvSpPr txBox="1"/>
          <p:nvPr/>
        </p:nvSpPr>
        <p:spPr>
          <a:xfrm>
            <a:off x="2475782" y="2560236"/>
            <a:ext cx="7623594" cy="46166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s-MX" sz="2400" dirty="0"/>
              <a:t>“…Aquel que </a:t>
            </a:r>
            <a:r>
              <a:rPr lang="es-MX" sz="2400" i="1" dirty="0"/>
              <a:t>vino de Dios</a:t>
            </a:r>
            <a:r>
              <a:rPr lang="es-MX" sz="2400" dirty="0"/>
              <a:t>; este ha visto al Padre” (6:46) </a:t>
            </a:r>
          </a:p>
        </p:txBody>
      </p:sp>
      <p:sp>
        <p:nvSpPr>
          <p:cNvPr id="7" name="CuadroTexto 6">
            <a:extLst>
              <a:ext uri="{FF2B5EF4-FFF2-40B4-BE49-F238E27FC236}">
                <a16:creationId xmlns:a16="http://schemas.microsoft.com/office/drawing/2014/main" id="{7CC5E5F0-785C-9524-39F3-80708CA5B931}"/>
              </a:ext>
            </a:extLst>
          </p:cNvPr>
          <p:cNvSpPr txBox="1"/>
          <p:nvPr/>
        </p:nvSpPr>
        <p:spPr>
          <a:xfrm>
            <a:off x="1433422" y="4185741"/>
            <a:ext cx="10203611" cy="83099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s-MX" sz="2400" dirty="0"/>
              <a:t>“Como </a:t>
            </a:r>
            <a:r>
              <a:rPr lang="es-MX" sz="2400" i="1" dirty="0"/>
              <a:t>me envió el Padre </a:t>
            </a:r>
            <a:r>
              <a:rPr lang="es-MX" sz="2400" dirty="0"/>
              <a:t>viviente, y yo vivo por el Padre, asimismo el que me come, él también vivirá por Mí” (Juan 6:57) </a:t>
            </a:r>
          </a:p>
        </p:txBody>
      </p:sp>
      <p:sp>
        <p:nvSpPr>
          <p:cNvPr id="8" name="Flecha: hacia abajo 7">
            <a:extLst>
              <a:ext uri="{FF2B5EF4-FFF2-40B4-BE49-F238E27FC236}">
                <a16:creationId xmlns:a16="http://schemas.microsoft.com/office/drawing/2014/main" id="{C1E7E87D-D11C-B94A-3AD6-C107D09F9B04}"/>
              </a:ext>
            </a:extLst>
          </p:cNvPr>
          <p:cNvSpPr/>
          <p:nvPr/>
        </p:nvSpPr>
        <p:spPr>
          <a:xfrm>
            <a:off x="5434641" y="1574920"/>
            <a:ext cx="1587261" cy="9057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hacia abajo 8">
            <a:extLst>
              <a:ext uri="{FF2B5EF4-FFF2-40B4-BE49-F238E27FC236}">
                <a16:creationId xmlns:a16="http://schemas.microsoft.com/office/drawing/2014/main" id="{6A3B1F3B-5B20-6CF2-8967-DA0EFDAF1BA3}"/>
              </a:ext>
            </a:extLst>
          </p:cNvPr>
          <p:cNvSpPr/>
          <p:nvPr/>
        </p:nvSpPr>
        <p:spPr>
          <a:xfrm>
            <a:off x="5416311" y="3191646"/>
            <a:ext cx="1587261" cy="9057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75A8D33A-95E0-497E-D9C6-70BBC44E7E3C}"/>
              </a:ext>
            </a:extLst>
          </p:cNvPr>
          <p:cNvSpPr/>
          <p:nvPr/>
        </p:nvSpPr>
        <p:spPr>
          <a:xfrm>
            <a:off x="0" y="6495691"/>
            <a:ext cx="12192000" cy="36230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69142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BCD66-8D8E-8F57-3B40-6AC19E72B8BE}"/>
              </a:ext>
            </a:extLst>
          </p:cNvPr>
          <p:cNvSpPr>
            <a:spLocks noGrp="1"/>
          </p:cNvSpPr>
          <p:nvPr>
            <p:ph type="title"/>
          </p:nvPr>
        </p:nvSpPr>
        <p:spPr>
          <a:xfrm>
            <a:off x="1038884" y="155275"/>
            <a:ext cx="10515600" cy="922128"/>
          </a:xfrm>
        </p:spPr>
        <p:txBody>
          <a:bodyPr/>
          <a:lstStyle/>
          <a:p>
            <a:pPr algn="ctr"/>
            <a:r>
              <a:rPr lang="es-MX" dirty="0"/>
              <a:t>LA GUÍA APOSTÓLICA </a:t>
            </a:r>
          </a:p>
        </p:txBody>
      </p:sp>
      <p:sp>
        <p:nvSpPr>
          <p:cNvPr id="3" name="Marcador de texto 2">
            <a:extLst>
              <a:ext uri="{FF2B5EF4-FFF2-40B4-BE49-F238E27FC236}">
                <a16:creationId xmlns:a16="http://schemas.microsoft.com/office/drawing/2014/main" id="{49E0FAB8-5B32-6E36-7503-09698744D301}"/>
              </a:ext>
            </a:extLst>
          </p:cNvPr>
          <p:cNvSpPr>
            <a:spLocks noGrp="1"/>
          </p:cNvSpPr>
          <p:nvPr>
            <p:ph type="body" idx="1"/>
          </p:nvPr>
        </p:nvSpPr>
        <p:spPr>
          <a:xfrm>
            <a:off x="297013" y="1362975"/>
            <a:ext cx="5396420" cy="4977440"/>
          </a:xfrm>
        </p:spPr>
        <p:txBody>
          <a:bodyPr>
            <a:normAutofit/>
          </a:bodyPr>
          <a:lstStyle/>
          <a:p>
            <a:pPr algn="ctr"/>
            <a:r>
              <a:rPr lang="es-MX" sz="2800" dirty="0">
                <a:solidFill>
                  <a:schemeClr val="tx1"/>
                </a:solidFill>
              </a:rPr>
              <a:t>Tan pronto mueren los apóstoles, encontramos el desarrollo de las ideas apostólicas en el siguiente siglo así que una forma de saber si estamos entendiendo bien a Juan, es leyendo lo que los discípulos de Juan escribieron, veamos si ellos eran herejes </a:t>
            </a:r>
            <a:r>
              <a:rPr lang="es-MX" sz="2800" dirty="0" err="1">
                <a:solidFill>
                  <a:schemeClr val="tx1"/>
                </a:solidFill>
              </a:rPr>
              <a:t>unicitarios</a:t>
            </a:r>
            <a:r>
              <a:rPr lang="es-MX" sz="2800" dirty="0">
                <a:solidFill>
                  <a:schemeClr val="tx1"/>
                </a:solidFill>
              </a:rPr>
              <a:t>, o afirmaban la distinción de las personas de la deidad. </a:t>
            </a:r>
          </a:p>
        </p:txBody>
      </p:sp>
      <p:pic>
        <p:nvPicPr>
          <p:cNvPr id="18434" name="Picture 2" descr="San Justino, Martir(† 166). Patrono de los Apologistas y Filosofos. – Mater  Gloriosa">
            <a:extLst>
              <a:ext uri="{FF2B5EF4-FFF2-40B4-BE49-F238E27FC236}">
                <a16:creationId xmlns:a16="http://schemas.microsoft.com/office/drawing/2014/main" id="{E89CC1F4-328C-8FA4-152E-F4F8ECFAD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44460"/>
            <a:ext cx="5905500" cy="2952750"/>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330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DF71B8CF-3DDF-657F-5FF1-7FF21651DBCF}"/>
              </a:ext>
            </a:extLst>
          </p:cNvPr>
          <p:cNvSpPr>
            <a:spLocks noGrp="1"/>
          </p:cNvSpPr>
          <p:nvPr>
            <p:ph type="body" idx="1"/>
          </p:nvPr>
        </p:nvSpPr>
        <p:spPr>
          <a:xfrm>
            <a:off x="1115291" y="75583"/>
            <a:ext cx="10515600" cy="577760"/>
          </a:xfrm>
        </p:spPr>
        <p:txBody>
          <a:bodyPr>
            <a:normAutofit/>
          </a:bodyPr>
          <a:lstStyle/>
          <a:p>
            <a:pPr algn="ctr"/>
            <a:r>
              <a:rPr lang="es-MX" sz="2800" dirty="0">
                <a:solidFill>
                  <a:schemeClr val="tx1"/>
                </a:solidFill>
              </a:rPr>
              <a:t>¿ESTAMOS ENTENDIENDO CORRECTAMENTE AL APÓSTOL JUAN? </a:t>
            </a:r>
          </a:p>
        </p:txBody>
      </p:sp>
      <p:pic>
        <p:nvPicPr>
          <p:cNvPr id="7" name="Imagen 6">
            <a:extLst>
              <a:ext uri="{FF2B5EF4-FFF2-40B4-BE49-F238E27FC236}">
                <a16:creationId xmlns:a16="http://schemas.microsoft.com/office/drawing/2014/main" id="{F236EBE6-DFD3-F90B-EB3D-2B7165D15D50}"/>
              </a:ext>
            </a:extLst>
          </p:cNvPr>
          <p:cNvPicPr>
            <a:picLocks noChangeAspect="1"/>
          </p:cNvPicPr>
          <p:nvPr/>
        </p:nvPicPr>
        <p:blipFill rotWithShape="1">
          <a:blip r:embed="rId2">
            <a:extLst>
              <a:ext uri="{28A0092B-C50C-407E-A947-70E740481C1C}">
                <a14:useLocalDpi xmlns:a14="http://schemas.microsoft.com/office/drawing/2010/main" val="0"/>
              </a:ext>
            </a:extLst>
          </a:blip>
          <a:srcRect b="6003"/>
          <a:stretch/>
        </p:blipFill>
        <p:spPr>
          <a:xfrm>
            <a:off x="129827" y="948907"/>
            <a:ext cx="3600450" cy="5909093"/>
          </a:xfrm>
          <a:prstGeom prst="rect">
            <a:avLst/>
          </a:prstGeom>
        </p:spPr>
      </p:pic>
      <p:pic>
        <p:nvPicPr>
          <p:cNvPr id="9" name="Imagen 8">
            <a:extLst>
              <a:ext uri="{FF2B5EF4-FFF2-40B4-BE49-F238E27FC236}">
                <a16:creationId xmlns:a16="http://schemas.microsoft.com/office/drawing/2014/main" id="{61568424-CDFA-C465-C700-4CD1B85E7942}"/>
              </a:ext>
            </a:extLst>
          </p:cNvPr>
          <p:cNvPicPr>
            <a:picLocks noChangeAspect="1"/>
          </p:cNvPicPr>
          <p:nvPr/>
        </p:nvPicPr>
        <p:blipFill rotWithShape="1">
          <a:blip r:embed="rId3">
            <a:extLst>
              <a:ext uri="{28A0092B-C50C-407E-A947-70E740481C1C}">
                <a14:useLocalDpi xmlns:a14="http://schemas.microsoft.com/office/drawing/2010/main" val="0"/>
              </a:ext>
            </a:extLst>
          </a:blip>
          <a:srcRect b="10248"/>
          <a:stretch/>
        </p:blipFill>
        <p:spPr>
          <a:xfrm>
            <a:off x="4655127" y="827065"/>
            <a:ext cx="3359756" cy="6030935"/>
          </a:xfrm>
          <a:prstGeom prst="rect">
            <a:avLst/>
          </a:prstGeom>
        </p:spPr>
      </p:pic>
      <p:pic>
        <p:nvPicPr>
          <p:cNvPr id="11" name="Imagen 10">
            <a:extLst>
              <a:ext uri="{FF2B5EF4-FFF2-40B4-BE49-F238E27FC236}">
                <a16:creationId xmlns:a16="http://schemas.microsoft.com/office/drawing/2014/main" id="{EDF282F2-FE5A-F90B-C2FE-BD0894047FF8}"/>
              </a:ext>
            </a:extLst>
          </p:cNvPr>
          <p:cNvPicPr>
            <a:picLocks noChangeAspect="1"/>
          </p:cNvPicPr>
          <p:nvPr/>
        </p:nvPicPr>
        <p:blipFill rotWithShape="1">
          <a:blip r:embed="rId4">
            <a:extLst>
              <a:ext uri="{28A0092B-C50C-407E-A947-70E740481C1C}">
                <a14:useLocalDpi xmlns:a14="http://schemas.microsoft.com/office/drawing/2010/main" val="0"/>
              </a:ext>
            </a:extLst>
          </a:blip>
          <a:srcRect b="14980"/>
          <a:stretch/>
        </p:blipFill>
        <p:spPr>
          <a:xfrm>
            <a:off x="8174183" y="1115161"/>
            <a:ext cx="4664219" cy="5742839"/>
          </a:xfrm>
          <a:prstGeom prst="rect">
            <a:avLst/>
          </a:prstGeom>
        </p:spPr>
      </p:pic>
      <p:sp>
        <p:nvSpPr>
          <p:cNvPr id="12" name="Flecha: a la derecha 11">
            <a:extLst>
              <a:ext uri="{FF2B5EF4-FFF2-40B4-BE49-F238E27FC236}">
                <a16:creationId xmlns:a16="http://schemas.microsoft.com/office/drawing/2014/main" id="{E519F21D-5504-E61C-6E07-E83CE074BD71}"/>
              </a:ext>
            </a:extLst>
          </p:cNvPr>
          <p:cNvSpPr/>
          <p:nvPr/>
        </p:nvSpPr>
        <p:spPr>
          <a:xfrm>
            <a:off x="3889577" y="3258519"/>
            <a:ext cx="822036" cy="160712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Flecha: a la derecha 12">
            <a:extLst>
              <a:ext uri="{FF2B5EF4-FFF2-40B4-BE49-F238E27FC236}">
                <a16:creationId xmlns:a16="http://schemas.microsoft.com/office/drawing/2014/main" id="{3864E5B4-5A58-7EDA-EBE5-1522B3A60DA3}"/>
              </a:ext>
            </a:extLst>
          </p:cNvPr>
          <p:cNvSpPr/>
          <p:nvPr/>
        </p:nvSpPr>
        <p:spPr>
          <a:xfrm>
            <a:off x="8014883" y="3183016"/>
            <a:ext cx="822036" cy="160712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CuadroTexto 13">
            <a:extLst>
              <a:ext uri="{FF2B5EF4-FFF2-40B4-BE49-F238E27FC236}">
                <a16:creationId xmlns:a16="http://schemas.microsoft.com/office/drawing/2014/main" id="{DDB70CCB-B720-7035-4324-06D8C3E89A55}"/>
              </a:ext>
            </a:extLst>
          </p:cNvPr>
          <p:cNvSpPr txBox="1"/>
          <p:nvPr/>
        </p:nvSpPr>
        <p:spPr>
          <a:xfrm>
            <a:off x="1313263" y="827065"/>
            <a:ext cx="1233578" cy="461665"/>
          </a:xfrm>
          <a:prstGeom prst="rect">
            <a:avLst/>
          </a:prstGeom>
          <a:noFill/>
        </p:spPr>
        <p:txBody>
          <a:bodyPr wrap="square" rtlCol="0">
            <a:spAutoFit/>
          </a:bodyPr>
          <a:lstStyle/>
          <a:p>
            <a:pPr algn="ctr"/>
            <a:r>
              <a:rPr lang="es-MX" sz="2400" b="1" dirty="0"/>
              <a:t>JUAN</a:t>
            </a:r>
          </a:p>
        </p:txBody>
      </p:sp>
      <p:sp>
        <p:nvSpPr>
          <p:cNvPr id="15" name="CuadroTexto 14">
            <a:extLst>
              <a:ext uri="{FF2B5EF4-FFF2-40B4-BE49-F238E27FC236}">
                <a16:creationId xmlns:a16="http://schemas.microsoft.com/office/drawing/2014/main" id="{9CCC3BB7-3A47-4BA6-0336-C855E41BB780}"/>
              </a:ext>
            </a:extLst>
          </p:cNvPr>
          <p:cNvSpPr txBox="1"/>
          <p:nvPr/>
        </p:nvSpPr>
        <p:spPr>
          <a:xfrm>
            <a:off x="5028373" y="821955"/>
            <a:ext cx="2467982" cy="461665"/>
          </a:xfrm>
          <a:prstGeom prst="rect">
            <a:avLst/>
          </a:prstGeom>
          <a:noFill/>
        </p:spPr>
        <p:txBody>
          <a:bodyPr wrap="square" rtlCol="0">
            <a:spAutoFit/>
          </a:bodyPr>
          <a:lstStyle/>
          <a:p>
            <a:pPr algn="ctr"/>
            <a:r>
              <a:rPr lang="es-MX" sz="2400" b="1" dirty="0"/>
              <a:t>POLICARPO</a:t>
            </a:r>
          </a:p>
        </p:txBody>
      </p:sp>
      <p:sp>
        <p:nvSpPr>
          <p:cNvPr id="16" name="CuadroTexto 15">
            <a:extLst>
              <a:ext uri="{FF2B5EF4-FFF2-40B4-BE49-F238E27FC236}">
                <a16:creationId xmlns:a16="http://schemas.microsoft.com/office/drawing/2014/main" id="{0D7D345E-85C1-1699-8A7C-6BE8EFDEBA31}"/>
              </a:ext>
            </a:extLst>
          </p:cNvPr>
          <p:cNvSpPr txBox="1"/>
          <p:nvPr/>
        </p:nvSpPr>
        <p:spPr>
          <a:xfrm>
            <a:off x="9272301" y="821954"/>
            <a:ext cx="2467982" cy="461665"/>
          </a:xfrm>
          <a:prstGeom prst="rect">
            <a:avLst/>
          </a:prstGeom>
          <a:noFill/>
        </p:spPr>
        <p:txBody>
          <a:bodyPr wrap="square" rtlCol="0">
            <a:spAutoFit/>
          </a:bodyPr>
          <a:lstStyle/>
          <a:p>
            <a:pPr algn="ctr"/>
            <a:r>
              <a:rPr lang="es-MX" sz="2400" b="1" dirty="0"/>
              <a:t>IRENEO</a:t>
            </a:r>
          </a:p>
        </p:txBody>
      </p:sp>
    </p:spTree>
    <p:extLst>
      <p:ext uri="{BB962C8B-B14F-4D97-AF65-F5344CB8AC3E}">
        <p14:creationId xmlns:p14="http://schemas.microsoft.com/office/powerpoint/2010/main" val="118057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77815" y="90172"/>
            <a:ext cx="10515600" cy="1181730"/>
          </a:xfrm>
        </p:spPr>
        <p:txBody>
          <a:bodyPr>
            <a:normAutofit/>
          </a:bodyPr>
          <a:lstStyle/>
          <a:p>
            <a:pPr algn="ctr"/>
            <a:r>
              <a:rPr lang="es-CO" dirty="0">
                <a:effectLst>
                  <a:outerShdw blurRad="38100" dist="38100" dir="2700000" algn="tl">
                    <a:srgbClr val="000000">
                      <a:alpha val="43137"/>
                    </a:srgbClr>
                  </a:outerShdw>
                </a:effectLst>
              </a:rPr>
              <a:t>TRINIDAD ECONÓMICA </a:t>
            </a:r>
          </a:p>
        </p:txBody>
      </p:sp>
      <p:sp>
        <p:nvSpPr>
          <p:cNvPr id="3" name="2 Marcador de contenido"/>
          <p:cNvSpPr>
            <a:spLocks noGrp="1"/>
          </p:cNvSpPr>
          <p:nvPr>
            <p:ph idx="1"/>
          </p:nvPr>
        </p:nvSpPr>
        <p:spPr/>
        <p:txBody>
          <a:bodyPr/>
          <a:lstStyle/>
          <a:p>
            <a:pPr marL="114300" indent="0">
              <a:buNone/>
            </a:pPr>
            <a:r>
              <a:rPr lang="es-CO" dirty="0"/>
              <a:t> </a:t>
            </a:r>
          </a:p>
        </p:txBody>
      </p:sp>
      <p:graphicFrame>
        <p:nvGraphicFramePr>
          <p:cNvPr id="4" name="3 Tabla"/>
          <p:cNvGraphicFramePr>
            <a:graphicFrameLocks noGrp="1"/>
          </p:cNvGraphicFramePr>
          <p:nvPr>
            <p:extLst>
              <p:ext uri="{D42A27DB-BD31-4B8C-83A1-F6EECF244321}">
                <p14:modId xmlns:p14="http://schemas.microsoft.com/office/powerpoint/2010/main" val="1532120330"/>
              </p:ext>
            </p:extLst>
          </p:nvPr>
        </p:nvGraphicFramePr>
        <p:xfrm>
          <a:off x="431321" y="1271903"/>
          <a:ext cx="11611154" cy="5495925"/>
        </p:xfrm>
        <a:graphic>
          <a:graphicData uri="http://schemas.openxmlformats.org/drawingml/2006/table">
            <a:tbl>
              <a:tblPr/>
              <a:tblGrid>
                <a:gridCol w="3284275">
                  <a:extLst>
                    <a:ext uri="{9D8B030D-6E8A-4147-A177-3AD203B41FA5}">
                      <a16:colId xmlns:a16="http://schemas.microsoft.com/office/drawing/2014/main" val="20000"/>
                    </a:ext>
                  </a:extLst>
                </a:gridCol>
                <a:gridCol w="8326879">
                  <a:extLst>
                    <a:ext uri="{9D8B030D-6E8A-4147-A177-3AD203B41FA5}">
                      <a16:colId xmlns:a16="http://schemas.microsoft.com/office/drawing/2014/main" val="20001"/>
                    </a:ext>
                  </a:extLst>
                </a:gridCol>
              </a:tblGrid>
              <a:tr h="1867232">
                <a:tc>
                  <a:txBody>
                    <a:bodyPr/>
                    <a:lstStyle/>
                    <a:p>
                      <a:pPr algn="just">
                        <a:spcAft>
                          <a:spcPts val="0"/>
                        </a:spcAft>
                      </a:pPr>
                      <a:endParaRPr lang="es-CO" sz="1600" dirty="0">
                        <a:effectLst/>
                        <a:latin typeface="Times New Roman"/>
                      </a:endParaRPr>
                    </a:p>
                    <a:p>
                      <a:pPr algn="just">
                        <a:spcAft>
                          <a:spcPts val="0"/>
                        </a:spcAft>
                      </a:pPr>
                      <a:r>
                        <a:rPr lang="es-CO" sz="1600" dirty="0">
                          <a:effectLst/>
                          <a:latin typeface="Times New Roman"/>
                        </a:rPr>
                        <a:t>1. </a:t>
                      </a:r>
                      <a:r>
                        <a:rPr lang="es-CO" sz="1600" b="1" dirty="0">
                          <a:solidFill>
                            <a:srgbClr val="FFFF00"/>
                          </a:solidFill>
                          <a:effectLst/>
                          <a:latin typeface="Times New Roman"/>
                        </a:rPr>
                        <a:t>EL PADRE</a:t>
                      </a:r>
                    </a:p>
                    <a:p>
                      <a:pPr algn="just">
                        <a:spcAft>
                          <a:spcPts val="0"/>
                        </a:spcAft>
                      </a:pPr>
                      <a:r>
                        <a:rPr lang="es-CO" sz="1600" dirty="0">
                          <a:effectLst/>
                          <a:latin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CO" sz="1800" dirty="0">
                          <a:effectLst/>
                          <a:latin typeface="Times New Roman"/>
                        </a:rPr>
                        <a:t> </a:t>
                      </a:r>
                    </a:p>
                    <a:p>
                      <a:pPr algn="just">
                        <a:spcAft>
                          <a:spcPts val="0"/>
                        </a:spcAft>
                      </a:pPr>
                      <a:r>
                        <a:rPr lang="es-CO" sz="1800" dirty="0">
                          <a:effectLst/>
                          <a:latin typeface="Times New Roman"/>
                        </a:rPr>
                        <a:t>ÉL planificó nuestra salvación (Rom.8:28-31)</a:t>
                      </a:r>
                    </a:p>
                    <a:p>
                      <a:pPr algn="just">
                        <a:spcAft>
                          <a:spcPts val="0"/>
                        </a:spcAft>
                      </a:pPr>
                      <a:r>
                        <a:rPr lang="es-CO" sz="1800" dirty="0">
                          <a:effectLst/>
                          <a:latin typeface="Times New Roman"/>
                        </a:rPr>
                        <a:t>ÉL envió a Su Hijo (1 Juan 4:9-10)</a:t>
                      </a:r>
                    </a:p>
                    <a:p>
                      <a:pPr algn="just">
                        <a:spcAft>
                          <a:spcPts val="0"/>
                        </a:spcAft>
                      </a:pPr>
                      <a:r>
                        <a:rPr lang="es-CO" sz="1800" dirty="0">
                          <a:effectLst/>
                          <a:latin typeface="Times New Roman"/>
                        </a:rPr>
                        <a:t>ÉL dio a Su Hijo (Juan 3:16; Rom. 8:32)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81561">
                <a:tc>
                  <a:txBody>
                    <a:bodyPr/>
                    <a:lstStyle/>
                    <a:p>
                      <a:pPr algn="just">
                        <a:spcAft>
                          <a:spcPts val="0"/>
                        </a:spcAft>
                      </a:pPr>
                      <a:r>
                        <a:rPr lang="es-CO" sz="1600" dirty="0">
                          <a:effectLst/>
                          <a:latin typeface="Times New Roman"/>
                        </a:rPr>
                        <a:t> </a:t>
                      </a:r>
                    </a:p>
                    <a:p>
                      <a:pPr algn="just">
                        <a:spcAft>
                          <a:spcPts val="0"/>
                        </a:spcAft>
                      </a:pPr>
                      <a:r>
                        <a:rPr lang="es-CO" sz="1600" dirty="0">
                          <a:effectLst/>
                          <a:latin typeface="Times New Roman"/>
                        </a:rPr>
                        <a:t>2</a:t>
                      </a:r>
                      <a:r>
                        <a:rPr lang="es-CO" sz="1600" dirty="0">
                          <a:solidFill>
                            <a:srgbClr val="FFFF00"/>
                          </a:solidFill>
                          <a:effectLst/>
                          <a:latin typeface="Times New Roman"/>
                        </a:rPr>
                        <a:t>. </a:t>
                      </a:r>
                      <a:r>
                        <a:rPr lang="es-CO" sz="1600" b="1" dirty="0">
                          <a:solidFill>
                            <a:srgbClr val="FFFF00"/>
                          </a:solidFill>
                          <a:effectLst/>
                          <a:latin typeface="Times New Roman"/>
                        </a:rPr>
                        <a:t>EL HIJO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CO" sz="1800" dirty="0">
                          <a:effectLst/>
                          <a:latin typeface="Times New Roman"/>
                        </a:rPr>
                        <a:t> </a:t>
                      </a:r>
                    </a:p>
                    <a:p>
                      <a:pPr algn="just">
                        <a:spcAft>
                          <a:spcPts val="0"/>
                        </a:spcAft>
                      </a:pPr>
                      <a:r>
                        <a:rPr lang="es-CO" sz="1800" dirty="0">
                          <a:effectLst/>
                          <a:latin typeface="Times New Roman"/>
                        </a:rPr>
                        <a:t>ÉL llevó a cabo la OBRA de salvación (Juan 17:4; 19:30)</a:t>
                      </a:r>
                    </a:p>
                    <a:p>
                      <a:pPr algn="just">
                        <a:spcAft>
                          <a:spcPts val="0"/>
                        </a:spcAft>
                      </a:pPr>
                      <a:r>
                        <a:rPr lang="es-CO" sz="1800" dirty="0">
                          <a:effectLst/>
                          <a:latin typeface="Times New Roman"/>
                        </a:rPr>
                        <a:t>ÉL es el Gran Salvador (Tito 2:13-14).</a:t>
                      </a:r>
                    </a:p>
                    <a:p>
                      <a:pPr algn="just">
                        <a:spcAft>
                          <a:spcPts val="0"/>
                        </a:spcAft>
                      </a:pPr>
                      <a:r>
                        <a:rPr lang="es-CO" sz="1800" dirty="0">
                          <a:effectLst/>
                          <a:latin typeface="Times New Roman"/>
                        </a:rPr>
                        <a:t>ÉL murió para proveer salvación (1 Ti.2:6).</a:t>
                      </a:r>
                    </a:p>
                    <a:p>
                      <a:pPr algn="just">
                        <a:spcAft>
                          <a:spcPts val="0"/>
                        </a:spcAft>
                      </a:pPr>
                      <a:r>
                        <a:rPr lang="es-CO" sz="1800" dirty="0">
                          <a:effectLst/>
                          <a:latin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47132">
                <a:tc>
                  <a:txBody>
                    <a:bodyPr/>
                    <a:lstStyle/>
                    <a:p>
                      <a:pPr algn="just">
                        <a:spcAft>
                          <a:spcPts val="0"/>
                        </a:spcAft>
                      </a:pPr>
                      <a:r>
                        <a:rPr lang="es-CO" sz="1600" dirty="0">
                          <a:effectLst/>
                          <a:latin typeface="Times New Roman"/>
                        </a:rPr>
                        <a:t> </a:t>
                      </a:r>
                    </a:p>
                    <a:p>
                      <a:pPr algn="just">
                        <a:spcAft>
                          <a:spcPts val="0"/>
                        </a:spcAft>
                      </a:pPr>
                      <a:r>
                        <a:rPr lang="es-CO" sz="1600" dirty="0">
                          <a:effectLst/>
                          <a:latin typeface="Times New Roman"/>
                        </a:rPr>
                        <a:t>3. </a:t>
                      </a:r>
                      <a:r>
                        <a:rPr lang="es-CO" sz="1600" b="1" dirty="0">
                          <a:solidFill>
                            <a:srgbClr val="FFFF00"/>
                          </a:solidFill>
                          <a:effectLst/>
                          <a:latin typeface="Times New Roman"/>
                        </a:rPr>
                        <a:t>EL ESPÍRITU</a:t>
                      </a:r>
                    </a:p>
                    <a:p>
                      <a:pPr algn="just">
                        <a:spcAft>
                          <a:spcPts val="0"/>
                        </a:spcAft>
                      </a:pPr>
                      <a:r>
                        <a:rPr lang="es-CO" sz="1600" b="1" dirty="0">
                          <a:solidFill>
                            <a:srgbClr val="FFFF00"/>
                          </a:solidFill>
                          <a:effectLst/>
                          <a:latin typeface="Times New Roman"/>
                        </a:rPr>
                        <a:t>    SANTO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CO" sz="1800" dirty="0">
                          <a:effectLst/>
                          <a:latin typeface="Times New Roman"/>
                        </a:rPr>
                        <a:t> ÉL da a la persona salva una NUEVA VIDA (2 Co. 3:6).</a:t>
                      </a:r>
                    </a:p>
                    <a:p>
                      <a:pPr algn="just">
                        <a:spcAft>
                          <a:spcPts val="0"/>
                        </a:spcAft>
                      </a:pPr>
                      <a:r>
                        <a:rPr lang="es-CO" sz="1800" dirty="0">
                          <a:effectLst/>
                          <a:latin typeface="Times New Roman"/>
                        </a:rPr>
                        <a:t>ÉL da a la persona salva un NUEVO NACIMIENTO (Juan 3:5; Tito 3:5).</a:t>
                      </a:r>
                    </a:p>
                    <a:p>
                      <a:pPr algn="just">
                        <a:spcAft>
                          <a:spcPts val="0"/>
                        </a:spcAft>
                      </a:pPr>
                      <a:r>
                        <a:rPr lang="es-CO" sz="1800" dirty="0">
                          <a:effectLst/>
                          <a:latin typeface="Times New Roman"/>
                        </a:rPr>
                        <a:t>ÉL adorna y embellece al pecador colocándolo EN CRISTO (2 Co. 5:17), y así ÉL lo provee con los hermosos adornos de la redención, santificación y justificación (1 Corintios 6:11; y ver 1 Corintios 1:30).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31997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F747240-7A93-C9A4-5152-5B0C61E71104}"/>
              </a:ext>
            </a:extLst>
          </p:cNvPr>
          <p:cNvSpPr>
            <a:spLocks noGrp="1"/>
          </p:cNvSpPr>
          <p:nvPr>
            <p:ph type="body" idx="1"/>
          </p:nvPr>
        </p:nvSpPr>
        <p:spPr>
          <a:xfrm>
            <a:off x="5184474" y="150960"/>
            <a:ext cx="6564702" cy="5809893"/>
          </a:xfrm>
        </p:spPr>
        <p:txBody>
          <a:bodyPr>
            <a:normAutofit fontScale="92500" lnSpcReduction="10000"/>
          </a:bodyPr>
          <a:lstStyle/>
          <a:p>
            <a:pPr algn="r"/>
            <a:r>
              <a:rPr lang="es-MX" sz="3600" i="1" dirty="0">
                <a:solidFill>
                  <a:srgbClr val="FFFF00"/>
                </a:solidFill>
              </a:rPr>
              <a:t>"...él (hombre espiritual] tiene una fe plena en </a:t>
            </a:r>
            <a:r>
              <a:rPr lang="es-MX" sz="3600" b="1" i="1" dirty="0">
                <a:solidFill>
                  <a:srgbClr val="FFFF00"/>
                </a:solidFill>
              </a:rPr>
              <a:t>un solo Dios Todopoderoso</a:t>
            </a:r>
            <a:r>
              <a:rPr lang="es-MX" sz="3600" i="1" dirty="0">
                <a:solidFill>
                  <a:srgbClr val="FFFF00"/>
                </a:solidFill>
              </a:rPr>
              <a:t>, de quien son todas las cosas; </a:t>
            </a:r>
            <a:r>
              <a:rPr lang="es-MX" sz="3600" b="1" i="1" dirty="0">
                <a:solidFill>
                  <a:srgbClr val="FFFF00"/>
                </a:solidFill>
              </a:rPr>
              <a:t>y en el Hijo de Dios, Jesucristo nuestro Señor</a:t>
            </a:r>
            <a:r>
              <a:rPr lang="es-MX" sz="3600" i="1" dirty="0">
                <a:solidFill>
                  <a:srgbClr val="FFFF00"/>
                </a:solidFill>
              </a:rPr>
              <a:t>, por quien son todas las cosas, y en las dispensaciones conectadas con Él, por medio de las cuales el Hijo de Dios se hizo hombre; y </a:t>
            </a:r>
            <a:r>
              <a:rPr lang="es-MX" sz="3600" b="1" i="1" dirty="0">
                <a:solidFill>
                  <a:srgbClr val="FFFF00"/>
                </a:solidFill>
              </a:rPr>
              <a:t>una firme creencia en el </a:t>
            </a:r>
            <a:r>
              <a:rPr lang="es-MX" sz="3600" b="1" i="1" dirty="0" err="1">
                <a:solidFill>
                  <a:srgbClr val="FFFF00"/>
                </a:solidFill>
              </a:rPr>
              <a:t>Espiritu</a:t>
            </a:r>
            <a:r>
              <a:rPr lang="es-MX" sz="3600" b="1" i="1" dirty="0">
                <a:solidFill>
                  <a:srgbClr val="FFFF00"/>
                </a:solidFill>
              </a:rPr>
              <a:t> de Dios</a:t>
            </a:r>
            <a:r>
              <a:rPr lang="es-MX" dirty="0">
                <a:solidFill>
                  <a:schemeClr val="tx1"/>
                </a:solidFill>
              </a:rPr>
              <a:t>”</a:t>
            </a:r>
          </a:p>
          <a:p>
            <a:pPr algn="r"/>
            <a:endParaRPr lang="es-MX" dirty="0">
              <a:solidFill>
                <a:schemeClr val="tx1"/>
              </a:solidFill>
            </a:endParaRPr>
          </a:p>
          <a:p>
            <a:pPr algn="r"/>
            <a:r>
              <a:rPr lang="es-MX" dirty="0">
                <a:solidFill>
                  <a:schemeClr val="tx1"/>
                </a:solidFill>
              </a:rPr>
              <a:t>Ireneo, Contra las herejías, Libro 4, capítulo, 33,7</a:t>
            </a:r>
          </a:p>
        </p:txBody>
      </p:sp>
      <p:pic>
        <p:nvPicPr>
          <p:cNvPr id="5" name="Imagen 4">
            <a:extLst>
              <a:ext uri="{FF2B5EF4-FFF2-40B4-BE49-F238E27FC236}">
                <a16:creationId xmlns:a16="http://schemas.microsoft.com/office/drawing/2014/main" id="{B8C654E5-928E-F11F-AE48-806331FDBFA8}"/>
              </a:ext>
            </a:extLst>
          </p:cNvPr>
          <p:cNvPicPr>
            <a:picLocks noChangeAspect="1"/>
          </p:cNvPicPr>
          <p:nvPr/>
        </p:nvPicPr>
        <p:blipFill rotWithShape="1">
          <a:blip r:embed="rId2">
            <a:extLst>
              <a:ext uri="{28A0092B-C50C-407E-A947-70E740481C1C}">
                <a14:useLocalDpi xmlns:a14="http://schemas.microsoft.com/office/drawing/2010/main" val="0"/>
              </a:ext>
            </a:extLst>
          </a:blip>
          <a:srcRect l="22934" r="16788"/>
          <a:stretch/>
        </p:blipFill>
        <p:spPr>
          <a:xfrm>
            <a:off x="-523337" y="2435298"/>
            <a:ext cx="6320286" cy="4422702"/>
          </a:xfrm>
          <a:prstGeom prst="rect">
            <a:avLst/>
          </a:prstGeom>
          <a:effectLst>
            <a:glow rad="228600">
              <a:schemeClr val="accent6">
                <a:satMod val="175000"/>
                <a:alpha val="40000"/>
              </a:schemeClr>
            </a:glow>
          </a:effectLst>
        </p:spPr>
      </p:pic>
      <p:sp>
        <p:nvSpPr>
          <p:cNvPr id="6" name="Flecha: doblada 5">
            <a:extLst>
              <a:ext uri="{FF2B5EF4-FFF2-40B4-BE49-F238E27FC236}">
                <a16:creationId xmlns:a16="http://schemas.microsoft.com/office/drawing/2014/main" id="{DEF9A48E-6FF6-F476-91EE-0F6BEA7251C6}"/>
              </a:ext>
            </a:extLst>
          </p:cNvPr>
          <p:cNvSpPr/>
          <p:nvPr/>
        </p:nvSpPr>
        <p:spPr>
          <a:xfrm>
            <a:off x="1975447" y="1052422"/>
            <a:ext cx="3209027" cy="1138687"/>
          </a:xfrm>
          <a:prstGeom prst="ben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7318061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F747240-7A93-C9A4-5152-5B0C61E71104}"/>
              </a:ext>
            </a:extLst>
          </p:cNvPr>
          <p:cNvSpPr>
            <a:spLocks noGrp="1"/>
          </p:cNvSpPr>
          <p:nvPr>
            <p:ph type="body" idx="1"/>
          </p:nvPr>
        </p:nvSpPr>
        <p:spPr>
          <a:xfrm>
            <a:off x="5184474" y="150960"/>
            <a:ext cx="6564702" cy="6474127"/>
          </a:xfrm>
        </p:spPr>
        <p:txBody>
          <a:bodyPr>
            <a:normAutofit/>
          </a:bodyPr>
          <a:lstStyle/>
          <a:p>
            <a:pPr algn="r"/>
            <a:r>
              <a:rPr lang="es-MX" sz="4400" i="1" dirty="0">
                <a:solidFill>
                  <a:srgbClr val="FFFF00"/>
                </a:solidFill>
              </a:rPr>
              <a:t>"...</a:t>
            </a:r>
            <a:r>
              <a:rPr lang="es-MX" sz="4400" b="1" i="1" dirty="0">
                <a:solidFill>
                  <a:srgbClr val="FFFF00"/>
                </a:solidFill>
              </a:rPr>
              <a:t>El Hijo </a:t>
            </a:r>
            <a:r>
              <a:rPr lang="es-MX" sz="4400" b="1" i="1" dirty="0" err="1">
                <a:solidFill>
                  <a:srgbClr val="FFFF00"/>
                </a:solidFill>
              </a:rPr>
              <a:t>Unigenito</a:t>
            </a:r>
            <a:r>
              <a:rPr lang="es-MX" sz="4400" b="1" i="1" dirty="0">
                <a:solidFill>
                  <a:srgbClr val="FFFF00"/>
                </a:solidFill>
              </a:rPr>
              <a:t> de Dios</a:t>
            </a:r>
            <a:r>
              <a:rPr lang="es-MX" sz="4400" i="1" dirty="0">
                <a:solidFill>
                  <a:srgbClr val="FFFF00"/>
                </a:solidFill>
              </a:rPr>
              <a:t>, quien de acuerdo con la voluntad del </a:t>
            </a:r>
            <a:r>
              <a:rPr lang="es-MX" sz="4400" b="1" i="1" dirty="0">
                <a:solidFill>
                  <a:srgbClr val="FFFF00"/>
                </a:solidFill>
              </a:rPr>
              <a:t>Padre</a:t>
            </a:r>
            <a:r>
              <a:rPr lang="es-MX" sz="4400" i="1" dirty="0">
                <a:solidFill>
                  <a:srgbClr val="FFFF00"/>
                </a:solidFill>
              </a:rPr>
              <a:t>, se hizo carne por el bien de los hombres</a:t>
            </a:r>
            <a:r>
              <a:rPr lang="es-MX" sz="4400" dirty="0">
                <a:solidFill>
                  <a:schemeClr val="tx1"/>
                </a:solidFill>
              </a:rPr>
              <a:t>”</a:t>
            </a:r>
          </a:p>
          <a:p>
            <a:pPr algn="r"/>
            <a:endParaRPr lang="es-MX" sz="4400" dirty="0">
              <a:solidFill>
                <a:schemeClr val="tx1"/>
              </a:solidFill>
            </a:endParaRPr>
          </a:p>
          <a:p>
            <a:pPr algn="r"/>
            <a:r>
              <a:rPr lang="es-MX" sz="4400" dirty="0">
                <a:solidFill>
                  <a:schemeClr val="tx1"/>
                </a:solidFill>
              </a:rPr>
              <a:t>Ireneo, Contra las herejías, Libro 1, capítulo, 9,3</a:t>
            </a:r>
          </a:p>
        </p:txBody>
      </p:sp>
      <p:pic>
        <p:nvPicPr>
          <p:cNvPr id="5" name="Imagen 4">
            <a:extLst>
              <a:ext uri="{FF2B5EF4-FFF2-40B4-BE49-F238E27FC236}">
                <a16:creationId xmlns:a16="http://schemas.microsoft.com/office/drawing/2014/main" id="{B8C654E5-928E-F11F-AE48-806331FDBFA8}"/>
              </a:ext>
            </a:extLst>
          </p:cNvPr>
          <p:cNvPicPr>
            <a:picLocks noChangeAspect="1"/>
          </p:cNvPicPr>
          <p:nvPr/>
        </p:nvPicPr>
        <p:blipFill rotWithShape="1">
          <a:blip r:embed="rId2">
            <a:extLst>
              <a:ext uri="{28A0092B-C50C-407E-A947-70E740481C1C}">
                <a14:useLocalDpi xmlns:a14="http://schemas.microsoft.com/office/drawing/2010/main" val="0"/>
              </a:ext>
            </a:extLst>
          </a:blip>
          <a:srcRect l="22934" r="16788"/>
          <a:stretch/>
        </p:blipFill>
        <p:spPr>
          <a:xfrm>
            <a:off x="-523337" y="2435298"/>
            <a:ext cx="6320286" cy="4422702"/>
          </a:xfrm>
          <a:prstGeom prst="rect">
            <a:avLst/>
          </a:prstGeom>
          <a:effectLst>
            <a:glow rad="228600">
              <a:schemeClr val="accent6">
                <a:satMod val="175000"/>
                <a:alpha val="40000"/>
              </a:schemeClr>
            </a:glow>
          </a:effectLst>
        </p:spPr>
      </p:pic>
      <p:sp>
        <p:nvSpPr>
          <p:cNvPr id="6" name="Flecha: doblada 5">
            <a:extLst>
              <a:ext uri="{FF2B5EF4-FFF2-40B4-BE49-F238E27FC236}">
                <a16:creationId xmlns:a16="http://schemas.microsoft.com/office/drawing/2014/main" id="{DEF9A48E-6FF6-F476-91EE-0F6BEA7251C6}"/>
              </a:ext>
            </a:extLst>
          </p:cNvPr>
          <p:cNvSpPr/>
          <p:nvPr/>
        </p:nvSpPr>
        <p:spPr>
          <a:xfrm>
            <a:off x="1975447" y="1052422"/>
            <a:ext cx="3209027" cy="1138687"/>
          </a:xfrm>
          <a:prstGeom prst="ben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25730722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714F6C8-2026-D54E-2D38-2B1E067DD78B}"/>
              </a:ext>
            </a:extLst>
          </p:cNvPr>
          <p:cNvSpPr>
            <a:spLocks noGrp="1"/>
          </p:cNvSpPr>
          <p:nvPr>
            <p:ph type="body" idx="1"/>
          </p:nvPr>
        </p:nvSpPr>
        <p:spPr>
          <a:xfrm>
            <a:off x="232914" y="646981"/>
            <a:ext cx="6262777" cy="5995358"/>
          </a:xfrm>
        </p:spPr>
        <p:txBody>
          <a:bodyPr>
            <a:normAutofit/>
          </a:bodyPr>
          <a:lstStyle/>
          <a:p>
            <a:pPr algn="ctr"/>
            <a:r>
              <a:rPr lang="es-MX" sz="3200" dirty="0">
                <a:solidFill>
                  <a:schemeClr val="tx1"/>
                </a:solidFill>
              </a:rPr>
              <a:t>Si los primeros discípulos directos de los apóstoles ya estaban equivocados doctrinalmente en el segundo siglo, surge de inmediato la pregunta, </a:t>
            </a:r>
            <a:r>
              <a:rPr lang="es-MX" sz="3200" b="1" dirty="0">
                <a:solidFill>
                  <a:schemeClr val="tx1"/>
                </a:solidFill>
              </a:rPr>
              <a:t>¿Quién tenía la doctrina correcta? </a:t>
            </a:r>
            <a:r>
              <a:rPr lang="es-MX" sz="3200" dirty="0">
                <a:solidFill>
                  <a:schemeClr val="tx1"/>
                </a:solidFill>
              </a:rPr>
              <a:t>Los </a:t>
            </a:r>
            <a:r>
              <a:rPr lang="es-MX" sz="3200" dirty="0" err="1">
                <a:solidFill>
                  <a:schemeClr val="tx1"/>
                </a:solidFill>
              </a:rPr>
              <a:t>unicitarios</a:t>
            </a:r>
            <a:r>
              <a:rPr lang="es-MX" sz="3200" dirty="0">
                <a:solidFill>
                  <a:schemeClr val="tx1"/>
                </a:solidFill>
              </a:rPr>
              <a:t> tendrán que ponerse decididamente de lado de los herejes como </a:t>
            </a:r>
            <a:r>
              <a:rPr lang="es-MX" sz="3200" dirty="0" err="1">
                <a:solidFill>
                  <a:schemeClr val="tx1"/>
                </a:solidFill>
              </a:rPr>
              <a:t>Sabelio</a:t>
            </a:r>
            <a:r>
              <a:rPr lang="es-MX" sz="3200" dirty="0">
                <a:solidFill>
                  <a:schemeClr val="tx1"/>
                </a:solidFill>
              </a:rPr>
              <a:t>, </a:t>
            </a:r>
            <a:r>
              <a:rPr lang="es-MX" sz="3200" dirty="0" err="1">
                <a:solidFill>
                  <a:schemeClr val="tx1"/>
                </a:solidFill>
              </a:rPr>
              <a:t>Praxeas</a:t>
            </a:r>
            <a:r>
              <a:rPr lang="es-MX" sz="3200" dirty="0">
                <a:solidFill>
                  <a:schemeClr val="tx1"/>
                </a:solidFill>
              </a:rPr>
              <a:t>, </a:t>
            </a:r>
            <a:r>
              <a:rPr lang="es-MX" sz="3200" dirty="0" err="1">
                <a:solidFill>
                  <a:schemeClr val="tx1"/>
                </a:solidFill>
              </a:rPr>
              <a:t>Noéto</a:t>
            </a:r>
            <a:r>
              <a:rPr lang="es-MX" sz="3200" dirty="0">
                <a:solidFill>
                  <a:schemeClr val="tx1"/>
                </a:solidFill>
              </a:rPr>
              <a:t> y otros, aun sabiendo que los discípulos de los apóstoles les condenaron. </a:t>
            </a:r>
          </a:p>
        </p:txBody>
      </p:sp>
      <p:pic>
        <p:nvPicPr>
          <p:cNvPr id="19458" name="Picture 2" descr="Sabelio fotografías e imágenes de alta resolución - Alamy">
            <a:extLst>
              <a:ext uri="{FF2B5EF4-FFF2-40B4-BE49-F238E27FC236}">
                <a16:creationId xmlns:a16="http://schemas.microsoft.com/office/drawing/2014/main" id="{E4C1AB15-168B-ABBE-4A67-B87F8B76DD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19"/>
          <a:stretch/>
        </p:blipFill>
        <p:spPr bwMode="auto">
          <a:xfrm>
            <a:off x="7040563" y="0"/>
            <a:ext cx="5151437" cy="691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53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43D4FC-59F9-697D-D664-58C36AC1E983}"/>
              </a:ext>
            </a:extLst>
          </p:cNvPr>
          <p:cNvSpPr>
            <a:spLocks noGrp="1"/>
          </p:cNvSpPr>
          <p:nvPr>
            <p:ph type="title"/>
          </p:nvPr>
        </p:nvSpPr>
        <p:spPr>
          <a:xfrm>
            <a:off x="838200" y="198407"/>
            <a:ext cx="10515600" cy="982513"/>
          </a:xfrm>
        </p:spPr>
        <p:txBody>
          <a:bodyPr/>
          <a:lstStyle/>
          <a:p>
            <a:pPr algn="ctr"/>
            <a:r>
              <a:rPr lang="es-MX" dirty="0"/>
              <a:t>SHEMÁ “TU DIOS UNO ES” </a:t>
            </a:r>
          </a:p>
        </p:txBody>
      </p:sp>
      <p:sp>
        <p:nvSpPr>
          <p:cNvPr id="3" name="Marcador de texto 2">
            <a:extLst>
              <a:ext uri="{FF2B5EF4-FFF2-40B4-BE49-F238E27FC236}">
                <a16:creationId xmlns:a16="http://schemas.microsoft.com/office/drawing/2014/main" id="{7BFD8A61-46BE-CB0A-5110-ACB616E851F5}"/>
              </a:ext>
            </a:extLst>
          </p:cNvPr>
          <p:cNvSpPr>
            <a:spLocks noGrp="1"/>
          </p:cNvSpPr>
          <p:nvPr>
            <p:ph type="body" idx="1"/>
          </p:nvPr>
        </p:nvSpPr>
        <p:spPr>
          <a:xfrm>
            <a:off x="301924" y="1699405"/>
            <a:ext cx="11395495" cy="4580027"/>
          </a:xfrm>
        </p:spPr>
        <p:txBody>
          <a:bodyPr>
            <a:normAutofit/>
          </a:bodyPr>
          <a:lstStyle/>
          <a:p>
            <a:pPr algn="ctr"/>
            <a:r>
              <a:rPr lang="es-MX" sz="4000" dirty="0">
                <a:solidFill>
                  <a:srgbClr val="FFFF00"/>
                </a:solidFill>
              </a:rPr>
              <a:t>La </a:t>
            </a:r>
            <a:r>
              <a:rPr lang="es-MX" sz="4000" i="1" dirty="0">
                <a:solidFill>
                  <a:srgbClr val="FFFF00"/>
                </a:solidFill>
              </a:rPr>
              <a:t>Shemá</a:t>
            </a:r>
            <a:r>
              <a:rPr lang="es-MX" sz="4000" dirty="0">
                <a:solidFill>
                  <a:srgbClr val="FFFF00"/>
                </a:solidFill>
              </a:rPr>
              <a:t> declara en Deuteronomio 6:4: “</a:t>
            </a:r>
            <a:r>
              <a:rPr lang="es-MX" sz="4000" i="1" dirty="0">
                <a:solidFill>
                  <a:schemeClr val="tx1"/>
                </a:solidFill>
              </a:rPr>
              <a:t>Oye, Israel: Jehová nuestro Dios, Jehová uno es</a:t>
            </a:r>
            <a:r>
              <a:rPr lang="es-MX" sz="4000" dirty="0">
                <a:solidFill>
                  <a:srgbClr val="FFFF00"/>
                </a:solidFill>
              </a:rPr>
              <a:t>”. Este credo judío respecto a Jehová como el único Dios verdadero y como solo “uno”, tiene en cuenta una pluralidad en Dios como uno solo. La palabra “uno” en Deuteronomio 6:4 traduce el adjetivo hebreo </a:t>
            </a:r>
            <a:r>
              <a:rPr lang="es-MX" sz="4000" i="1" dirty="0" err="1">
                <a:solidFill>
                  <a:schemeClr val="tx1"/>
                </a:solidFill>
              </a:rPr>
              <a:t>ekjád</a:t>
            </a:r>
            <a:r>
              <a:rPr lang="es-MX" sz="4000" dirty="0">
                <a:solidFill>
                  <a:srgbClr val="FFFF00"/>
                </a:solidFill>
              </a:rPr>
              <a:t>, que afirma la unidad de Dios, </a:t>
            </a:r>
            <a:r>
              <a:rPr lang="es-MX" sz="4000" dirty="0">
                <a:solidFill>
                  <a:schemeClr val="tx1"/>
                </a:solidFill>
              </a:rPr>
              <a:t>pero que puede considerar la pluralidad en esa unidad</a:t>
            </a:r>
          </a:p>
        </p:txBody>
      </p:sp>
    </p:spTree>
    <p:extLst>
      <p:ext uri="{BB962C8B-B14F-4D97-AF65-F5344CB8AC3E}">
        <p14:creationId xmlns:p14="http://schemas.microsoft.com/office/powerpoint/2010/main" val="1111695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55809-1F0B-3C13-C819-1200BCD9EFBD}"/>
              </a:ext>
            </a:extLst>
          </p:cNvPr>
          <p:cNvSpPr>
            <a:spLocks noGrp="1"/>
          </p:cNvSpPr>
          <p:nvPr>
            <p:ph type="title"/>
          </p:nvPr>
        </p:nvSpPr>
        <p:spPr>
          <a:xfrm>
            <a:off x="831850" y="107831"/>
            <a:ext cx="10515600" cy="1133475"/>
          </a:xfrm>
        </p:spPr>
        <p:txBody>
          <a:bodyPr/>
          <a:lstStyle/>
          <a:p>
            <a:pPr algn="ctr"/>
            <a:r>
              <a:rPr lang="es-MX" dirty="0"/>
              <a:t>SHEMÁ “TU DIOS UNO ES”</a:t>
            </a:r>
          </a:p>
        </p:txBody>
      </p:sp>
      <p:sp>
        <p:nvSpPr>
          <p:cNvPr id="3" name="Marcador de texto 2">
            <a:extLst>
              <a:ext uri="{FF2B5EF4-FFF2-40B4-BE49-F238E27FC236}">
                <a16:creationId xmlns:a16="http://schemas.microsoft.com/office/drawing/2014/main" id="{4D66AAAD-9284-6B41-CF0B-6C391369F2DF}"/>
              </a:ext>
            </a:extLst>
          </p:cNvPr>
          <p:cNvSpPr>
            <a:spLocks noGrp="1"/>
          </p:cNvSpPr>
          <p:nvPr>
            <p:ph type="body" idx="1"/>
          </p:nvPr>
        </p:nvSpPr>
        <p:spPr>
          <a:xfrm>
            <a:off x="345056" y="1682152"/>
            <a:ext cx="11300604" cy="4718050"/>
          </a:xfrm>
        </p:spPr>
        <p:txBody>
          <a:bodyPr>
            <a:normAutofit/>
          </a:bodyPr>
          <a:lstStyle/>
          <a:p>
            <a:pPr algn="ctr"/>
            <a:r>
              <a:rPr lang="es-MX" sz="3600" dirty="0">
                <a:solidFill>
                  <a:srgbClr val="FFFF00"/>
                </a:solidFill>
              </a:rPr>
              <a:t>Esta palabra también se usa en Génesis 2:24 para “</a:t>
            </a:r>
            <a:r>
              <a:rPr lang="es-MX" sz="3600" i="1" dirty="0">
                <a:solidFill>
                  <a:schemeClr val="tx1"/>
                </a:solidFill>
              </a:rPr>
              <a:t>una sola carne</a:t>
            </a:r>
            <a:r>
              <a:rPr lang="es-MX" sz="3600" dirty="0">
                <a:solidFill>
                  <a:srgbClr val="FFFF00"/>
                </a:solidFill>
              </a:rPr>
              <a:t>” en referencia del esposo y la esposa en el matrimonio. Cierto es que en otros usos de </a:t>
            </a:r>
            <a:r>
              <a:rPr lang="es-MX" sz="3600" i="1" dirty="0" err="1">
                <a:solidFill>
                  <a:schemeClr val="tx1"/>
                </a:solidFill>
              </a:rPr>
              <a:t>ekjád</a:t>
            </a:r>
            <a:r>
              <a:rPr lang="es-MX" sz="3600" dirty="0">
                <a:solidFill>
                  <a:srgbClr val="FFFF00"/>
                </a:solidFill>
              </a:rPr>
              <a:t> no se pretende dar la idea de una unidad compuesta. Pero si Deuteronomio 6:4 hubiera tenido la intención de afirmar que Dios es una sola persona, se habría utilizado sin lugar a duda otro término hebreo, a saber, </a:t>
            </a:r>
            <a:r>
              <a:rPr lang="es-MX" sz="3600" i="1" dirty="0" err="1">
                <a:solidFill>
                  <a:schemeClr val="tx1"/>
                </a:solidFill>
              </a:rPr>
              <a:t>yakjíd</a:t>
            </a:r>
            <a:r>
              <a:rPr lang="es-MX" sz="3600" dirty="0">
                <a:solidFill>
                  <a:srgbClr val="FFFF00"/>
                </a:solidFill>
              </a:rPr>
              <a:t>, que tiene el sentido de “solo, solitario” (véase Sal. 68:6)</a:t>
            </a:r>
          </a:p>
        </p:txBody>
      </p:sp>
    </p:spTree>
    <p:extLst>
      <p:ext uri="{BB962C8B-B14F-4D97-AF65-F5344CB8AC3E}">
        <p14:creationId xmlns:p14="http://schemas.microsoft.com/office/powerpoint/2010/main" val="1815417570"/>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2181</TotalTime>
  <Words>4890</Words>
  <Application>Microsoft Office PowerPoint</Application>
  <PresentationFormat>Panorámica</PresentationFormat>
  <Paragraphs>164</Paragraphs>
  <Slides>72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72</vt:i4>
      </vt:variant>
    </vt:vector>
  </HeadingPairs>
  <TitlesOfParts>
    <vt:vector size="79" baseType="lpstr">
      <vt:lpstr>Aptos</vt:lpstr>
      <vt:lpstr>Aptos Display</vt:lpstr>
      <vt:lpstr>Arial</vt:lpstr>
      <vt:lpstr>Google Sans</vt:lpstr>
      <vt:lpstr>Roboto</vt:lpstr>
      <vt:lpstr>Times New Roman</vt:lpstr>
      <vt:lpstr>Office Theme</vt:lpstr>
      <vt:lpstr>TRINIDAD</vt:lpstr>
      <vt:lpstr>Presentación de PowerPoint</vt:lpstr>
      <vt:lpstr>Presentación de PowerPoint</vt:lpstr>
      <vt:lpstr>Presentación de PowerPoint</vt:lpstr>
      <vt:lpstr>TRINIDAD INMANENTE </vt:lpstr>
      <vt:lpstr>TRINIDAD ECONÓMICA</vt:lpstr>
      <vt:lpstr>TRINIDAD ECONÓMICA </vt:lpstr>
      <vt:lpstr>SHEMÁ “TU DIOS UNO ES” </vt:lpstr>
      <vt:lpstr>SHEMÁ “TU DIOS UNO ES”</vt:lpstr>
      <vt:lpstr>SHEMÁ “TU DIOS UNO ES”. </vt:lpstr>
      <vt:lpstr>¿QUÉ CREEMOS? </vt:lpstr>
      <vt:lpstr>¿QUÉ CREEMOS? </vt:lpstr>
      <vt:lpstr>NUESTRA FE ES HISTÓRICA</vt:lpstr>
      <vt:lpstr>NICEA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TRATANDO CON LOS SOFÍSMAS HERÉTICOS </vt:lpstr>
      <vt:lpstr>Presentación de PowerPoint</vt:lpstr>
      <vt:lpstr>Presentación de PowerPoint</vt:lpstr>
      <vt:lpstr>Presentación de PowerPoint</vt:lpstr>
      <vt:lpstr>¡LA DOCTRINA DE LA TRINIDAD ES ILÓGICA!</vt:lpstr>
      <vt:lpstr>Presentación de PowerPoint</vt:lpstr>
      <vt:lpstr>Presentación de PowerPoint</vt:lpstr>
      <vt:lpstr>Presentación de PowerPoint</vt:lpstr>
      <vt:lpstr>¡JESUCRISTO ES EL PADRE!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SERPIENTE CONTRA LA IGLESIA</vt:lpstr>
      <vt:lpstr>LA SERPIENTE CONTRA LA IGLESIA</vt:lpstr>
      <vt:lpstr>LA SERPIENTE CONTRA LA IGLESIA</vt:lpstr>
      <vt:lpstr>LA SERPIENTE CONTRA LA IGLESIA</vt:lpstr>
      <vt:lpstr>EL HIJO NO EXISTIÓ ANTES DE SU NACIMIENTO </vt:lpstr>
      <vt:lpstr>Presentación de PowerPoint</vt:lpstr>
      <vt:lpstr>Presentación de PowerPoint</vt:lpstr>
      <vt:lpstr>Presentación de PowerPoint</vt:lpstr>
      <vt:lpstr>EL HIJO NO EXISTIÓ ANTES DE SU NACIMIENTO </vt:lpstr>
      <vt:lpstr>Presentación de PowerPoint</vt:lpstr>
      <vt:lpstr>Presentación de PowerPoint</vt:lpstr>
      <vt:lpstr>EL QUE HA BAJADO DEL CIELO</vt:lpstr>
      <vt:lpstr>Presentación de PowerPoint</vt:lpstr>
      <vt:lpstr>Presentación de PowerPoint</vt:lpstr>
      <vt:lpstr>Presentación de PowerPoint</vt:lpstr>
      <vt:lpstr>LA GUÍA APOSTÓLICA </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Edgar Pacheco</dc:creator>
  <cp:lastModifiedBy>Edgar Pacheco</cp:lastModifiedBy>
  <cp:revision>8</cp:revision>
  <dcterms:created xsi:type="dcterms:W3CDTF">2024-03-10T21:59:47Z</dcterms:created>
  <dcterms:modified xsi:type="dcterms:W3CDTF">2024-05-16T23:33:42Z</dcterms:modified>
</cp:coreProperties>
</file>