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79" r:id="rId4"/>
    <p:sldId id="280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D340D0-AAA4-4634-9EAB-07045A07599B}" v="28" dt="2024-04-22T02:04:51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gar Pacheco" userId="75e098e09510cec7" providerId="LiveId" clId="{61D340D0-AAA4-4634-9EAB-07045A07599B}"/>
    <pc:docChg chg="undo custSel addSld modSld sldOrd">
      <pc:chgData name="Edgar Pacheco" userId="75e098e09510cec7" providerId="LiveId" clId="{61D340D0-AAA4-4634-9EAB-07045A07599B}" dt="2024-04-22T15:37:34.772" v="727" actId="207"/>
      <pc:docMkLst>
        <pc:docMk/>
      </pc:docMkLst>
      <pc:sldChg chg="addSp delSp modSp add mod">
        <pc:chgData name="Edgar Pacheco" userId="75e098e09510cec7" providerId="LiveId" clId="{61D340D0-AAA4-4634-9EAB-07045A07599B}" dt="2024-04-22T01:33:42.530" v="76"/>
        <pc:sldMkLst>
          <pc:docMk/>
          <pc:sldMk cId="4252356647" sldId="267"/>
        </pc:sldMkLst>
        <pc:spChg chg="mod">
          <ac:chgData name="Edgar Pacheco" userId="75e098e09510cec7" providerId="LiveId" clId="{61D340D0-AAA4-4634-9EAB-07045A07599B}" dt="2024-04-22T01:33:42.530" v="76"/>
          <ac:spMkLst>
            <pc:docMk/>
            <pc:sldMk cId="4252356647" sldId="267"/>
            <ac:spMk id="2" creationId="{8CECA3B4-608B-D27D-6E46-273DDE7FAD15}"/>
          </ac:spMkLst>
        </pc:spChg>
        <pc:spChg chg="mod">
          <ac:chgData name="Edgar Pacheco" userId="75e098e09510cec7" providerId="LiveId" clId="{61D340D0-AAA4-4634-9EAB-07045A07599B}" dt="2024-04-22T01:33:33.488" v="73" actId="207"/>
          <ac:spMkLst>
            <pc:docMk/>
            <pc:sldMk cId="4252356647" sldId="267"/>
            <ac:spMk id="3" creationId="{AA675428-AA41-5A6B-19BA-D1B729625A6C}"/>
          </ac:spMkLst>
        </pc:spChg>
        <pc:picChg chg="del">
          <ac:chgData name="Edgar Pacheco" userId="75e098e09510cec7" providerId="LiveId" clId="{61D340D0-AAA4-4634-9EAB-07045A07599B}" dt="2024-04-22T01:32:42.754" v="67" actId="478"/>
          <ac:picMkLst>
            <pc:docMk/>
            <pc:sldMk cId="4252356647" sldId="267"/>
            <ac:picMk id="4098" creationId="{84FBFE3C-768D-7092-A8D6-56CF3F868ADD}"/>
          </ac:picMkLst>
        </pc:picChg>
        <pc:picChg chg="add mod">
          <ac:chgData name="Edgar Pacheco" userId="75e098e09510cec7" providerId="LiveId" clId="{61D340D0-AAA4-4634-9EAB-07045A07599B}" dt="2024-04-22T01:33:37.437" v="74" actId="1076"/>
          <ac:picMkLst>
            <pc:docMk/>
            <pc:sldMk cId="4252356647" sldId="267"/>
            <ac:picMk id="6146" creationId="{E8B6CAFC-C324-862F-C164-3E3058727365}"/>
          </ac:picMkLst>
        </pc:picChg>
      </pc:sldChg>
      <pc:sldChg chg="modSp add mod">
        <pc:chgData name="Edgar Pacheco" userId="75e098e09510cec7" providerId="LiveId" clId="{61D340D0-AAA4-4634-9EAB-07045A07599B}" dt="2024-04-22T01:34:49.768" v="113" actId="20577"/>
        <pc:sldMkLst>
          <pc:docMk/>
          <pc:sldMk cId="3851612579" sldId="268"/>
        </pc:sldMkLst>
        <pc:spChg chg="mod">
          <ac:chgData name="Edgar Pacheco" userId="75e098e09510cec7" providerId="LiveId" clId="{61D340D0-AAA4-4634-9EAB-07045A07599B}" dt="2024-04-22T01:34:49.768" v="113" actId="20577"/>
          <ac:spMkLst>
            <pc:docMk/>
            <pc:sldMk cId="3851612579" sldId="268"/>
            <ac:spMk id="2" creationId="{8CECA3B4-608B-D27D-6E46-273DDE7FAD15}"/>
          </ac:spMkLst>
        </pc:spChg>
        <pc:spChg chg="mod">
          <ac:chgData name="Edgar Pacheco" userId="75e098e09510cec7" providerId="LiveId" clId="{61D340D0-AAA4-4634-9EAB-07045A07599B}" dt="2024-04-22T01:34:38.516" v="90" actId="207"/>
          <ac:spMkLst>
            <pc:docMk/>
            <pc:sldMk cId="3851612579" sldId="268"/>
            <ac:spMk id="3" creationId="{AA675428-AA41-5A6B-19BA-D1B729625A6C}"/>
          </ac:spMkLst>
        </pc:spChg>
      </pc:sldChg>
      <pc:sldChg chg="modSp add mod">
        <pc:chgData name="Edgar Pacheco" userId="75e098e09510cec7" providerId="LiveId" clId="{61D340D0-AAA4-4634-9EAB-07045A07599B}" dt="2024-04-22T01:35:47.863" v="142" actId="207"/>
        <pc:sldMkLst>
          <pc:docMk/>
          <pc:sldMk cId="441446037" sldId="269"/>
        </pc:sldMkLst>
        <pc:spChg chg="mod">
          <ac:chgData name="Edgar Pacheco" userId="75e098e09510cec7" providerId="LiveId" clId="{61D340D0-AAA4-4634-9EAB-07045A07599B}" dt="2024-04-22T01:35:31.923" v="137" actId="20577"/>
          <ac:spMkLst>
            <pc:docMk/>
            <pc:sldMk cId="441446037" sldId="269"/>
            <ac:spMk id="2" creationId="{8CECA3B4-608B-D27D-6E46-273DDE7FAD15}"/>
          </ac:spMkLst>
        </pc:spChg>
        <pc:spChg chg="mod">
          <ac:chgData name="Edgar Pacheco" userId="75e098e09510cec7" providerId="LiveId" clId="{61D340D0-AAA4-4634-9EAB-07045A07599B}" dt="2024-04-22T01:35:47.863" v="142" actId="207"/>
          <ac:spMkLst>
            <pc:docMk/>
            <pc:sldMk cId="441446037" sldId="269"/>
            <ac:spMk id="3" creationId="{AA675428-AA41-5A6B-19BA-D1B729625A6C}"/>
          </ac:spMkLst>
        </pc:spChg>
      </pc:sldChg>
      <pc:sldChg chg="addSp delSp modSp add mod">
        <pc:chgData name="Edgar Pacheco" userId="75e098e09510cec7" providerId="LiveId" clId="{61D340D0-AAA4-4634-9EAB-07045A07599B}" dt="2024-04-22T01:39:25.713" v="232" actId="20577"/>
        <pc:sldMkLst>
          <pc:docMk/>
          <pc:sldMk cId="1287306522" sldId="270"/>
        </pc:sldMkLst>
        <pc:spChg chg="mod">
          <ac:chgData name="Edgar Pacheco" userId="75e098e09510cec7" providerId="LiveId" clId="{61D340D0-AAA4-4634-9EAB-07045A07599B}" dt="2024-04-22T01:39:25.713" v="232" actId="20577"/>
          <ac:spMkLst>
            <pc:docMk/>
            <pc:sldMk cId="1287306522" sldId="270"/>
            <ac:spMk id="2" creationId="{8CECA3B4-608B-D27D-6E46-273DDE7FAD15}"/>
          </ac:spMkLst>
        </pc:spChg>
        <pc:spChg chg="mod">
          <ac:chgData name="Edgar Pacheco" userId="75e098e09510cec7" providerId="LiveId" clId="{61D340D0-AAA4-4634-9EAB-07045A07599B}" dt="2024-04-22T01:38:13.944" v="222" actId="207"/>
          <ac:spMkLst>
            <pc:docMk/>
            <pc:sldMk cId="1287306522" sldId="270"/>
            <ac:spMk id="3" creationId="{AA675428-AA41-5A6B-19BA-D1B729625A6C}"/>
          </ac:spMkLst>
        </pc:spChg>
        <pc:picChg chg="del">
          <ac:chgData name="Edgar Pacheco" userId="75e098e09510cec7" providerId="LiveId" clId="{61D340D0-AAA4-4634-9EAB-07045A07599B}" dt="2024-04-22T01:38:15.789" v="223" actId="478"/>
          <ac:picMkLst>
            <pc:docMk/>
            <pc:sldMk cId="1287306522" sldId="270"/>
            <ac:picMk id="6146" creationId="{E8B6CAFC-C324-862F-C164-3E3058727365}"/>
          </ac:picMkLst>
        </pc:picChg>
        <pc:picChg chg="add mod">
          <ac:chgData name="Edgar Pacheco" userId="75e098e09510cec7" providerId="LiveId" clId="{61D340D0-AAA4-4634-9EAB-07045A07599B}" dt="2024-04-22T01:38:38.293" v="225" actId="1076"/>
          <ac:picMkLst>
            <pc:docMk/>
            <pc:sldMk cId="1287306522" sldId="270"/>
            <ac:picMk id="7170" creationId="{BEA6E6F5-98A0-C7C7-45A8-6DFFDEDA0558}"/>
          </ac:picMkLst>
        </pc:picChg>
      </pc:sldChg>
      <pc:sldChg chg="modSp add mod">
        <pc:chgData name="Edgar Pacheco" userId="75e098e09510cec7" providerId="LiveId" clId="{61D340D0-AAA4-4634-9EAB-07045A07599B}" dt="2024-04-22T01:42:17.795" v="249" actId="1076"/>
        <pc:sldMkLst>
          <pc:docMk/>
          <pc:sldMk cId="535260185" sldId="271"/>
        </pc:sldMkLst>
        <pc:spChg chg="mod">
          <ac:chgData name="Edgar Pacheco" userId="75e098e09510cec7" providerId="LiveId" clId="{61D340D0-AAA4-4634-9EAB-07045A07599B}" dt="2024-04-22T01:39:33.757" v="239" actId="20577"/>
          <ac:spMkLst>
            <pc:docMk/>
            <pc:sldMk cId="535260185" sldId="271"/>
            <ac:spMk id="2" creationId="{8CECA3B4-608B-D27D-6E46-273DDE7FAD15}"/>
          </ac:spMkLst>
        </pc:spChg>
        <pc:spChg chg="mod">
          <ac:chgData name="Edgar Pacheco" userId="75e098e09510cec7" providerId="LiveId" clId="{61D340D0-AAA4-4634-9EAB-07045A07599B}" dt="2024-04-22T01:42:17.795" v="249" actId="1076"/>
          <ac:spMkLst>
            <pc:docMk/>
            <pc:sldMk cId="535260185" sldId="271"/>
            <ac:spMk id="3" creationId="{AA675428-AA41-5A6B-19BA-D1B729625A6C}"/>
          </ac:spMkLst>
        </pc:spChg>
      </pc:sldChg>
      <pc:sldChg chg="addSp delSp modSp add mod">
        <pc:chgData name="Edgar Pacheco" userId="75e098e09510cec7" providerId="LiveId" clId="{61D340D0-AAA4-4634-9EAB-07045A07599B}" dt="2024-04-22T01:44:30.354" v="308" actId="1076"/>
        <pc:sldMkLst>
          <pc:docMk/>
          <pc:sldMk cId="2866406017" sldId="272"/>
        </pc:sldMkLst>
        <pc:spChg chg="mod">
          <ac:chgData name="Edgar Pacheco" userId="75e098e09510cec7" providerId="LiveId" clId="{61D340D0-AAA4-4634-9EAB-07045A07599B}" dt="2024-04-22T01:44:30.354" v="308" actId="1076"/>
          <ac:spMkLst>
            <pc:docMk/>
            <pc:sldMk cId="2866406017" sldId="272"/>
            <ac:spMk id="2" creationId="{8CECA3B4-608B-D27D-6E46-273DDE7FAD15}"/>
          </ac:spMkLst>
        </pc:spChg>
        <pc:spChg chg="mod">
          <ac:chgData name="Edgar Pacheco" userId="75e098e09510cec7" providerId="LiveId" clId="{61D340D0-AAA4-4634-9EAB-07045A07599B}" dt="2024-04-22T01:43:52.070" v="273" actId="207"/>
          <ac:spMkLst>
            <pc:docMk/>
            <pc:sldMk cId="2866406017" sldId="272"/>
            <ac:spMk id="3" creationId="{AA675428-AA41-5A6B-19BA-D1B729625A6C}"/>
          </ac:spMkLst>
        </pc:spChg>
        <pc:picChg chg="del">
          <ac:chgData name="Edgar Pacheco" userId="75e098e09510cec7" providerId="LiveId" clId="{61D340D0-AAA4-4634-9EAB-07045A07599B}" dt="2024-04-22T01:43:37.102" v="267" actId="478"/>
          <ac:picMkLst>
            <pc:docMk/>
            <pc:sldMk cId="2866406017" sldId="272"/>
            <ac:picMk id="7170" creationId="{BEA6E6F5-98A0-C7C7-45A8-6DFFDEDA0558}"/>
          </ac:picMkLst>
        </pc:picChg>
        <pc:picChg chg="add mod">
          <ac:chgData name="Edgar Pacheco" userId="75e098e09510cec7" providerId="LiveId" clId="{61D340D0-AAA4-4634-9EAB-07045A07599B}" dt="2024-04-22T01:43:42.459" v="270" actId="1076"/>
          <ac:picMkLst>
            <pc:docMk/>
            <pc:sldMk cId="2866406017" sldId="272"/>
            <ac:picMk id="8194" creationId="{CFE159D9-B08B-7997-20CD-789993FE9291}"/>
          </ac:picMkLst>
        </pc:picChg>
      </pc:sldChg>
      <pc:sldChg chg="modSp add mod">
        <pc:chgData name="Edgar Pacheco" userId="75e098e09510cec7" providerId="LiveId" clId="{61D340D0-AAA4-4634-9EAB-07045A07599B}" dt="2024-04-22T01:45:35.418" v="343" actId="207"/>
        <pc:sldMkLst>
          <pc:docMk/>
          <pc:sldMk cId="2746117829" sldId="273"/>
        </pc:sldMkLst>
        <pc:spChg chg="mod">
          <ac:chgData name="Edgar Pacheco" userId="75e098e09510cec7" providerId="LiveId" clId="{61D340D0-AAA4-4634-9EAB-07045A07599B}" dt="2024-04-22T01:45:27.872" v="341" actId="20577"/>
          <ac:spMkLst>
            <pc:docMk/>
            <pc:sldMk cId="2746117829" sldId="273"/>
            <ac:spMk id="2" creationId="{8CECA3B4-608B-D27D-6E46-273DDE7FAD15}"/>
          </ac:spMkLst>
        </pc:spChg>
        <pc:spChg chg="mod">
          <ac:chgData name="Edgar Pacheco" userId="75e098e09510cec7" providerId="LiveId" clId="{61D340D0-AAA4-4634-9EAB-07045A07599B}" dt="2024-04-22T01:45:35.418" v="343" actId="207"/>
          <ac:spMkLst>
            <pc:docMk/>
            <pc:sldMk cId="2746117829" sldId="273"/>
            <ac:spMk id="3" creationId="{AA675428-AA41-5A6B-19BA-D1B729625A6C}"/>
          </ac:spMkLst>
        </pc:spChg>
      </pc:sldChg>
      <pc:sldChg chg="modSp add mod">
        <pc:chgData name="Edgar Pacheco" userId="75e098e09510cec7" providerId="LiveId" clId="{61D340D0-AAA4-4634-9EAB-07045A07599B}" dt="2024-04-22T01:46:34.663" v="387" actId="207"/>
        <pc:sldMkLst>
          <pc:docMk/>
          <pc:sldMk cId="2555688699" sldId="274"/>
        </pc:sldMkLst>
        <pc:spChg chg="mod">
          <ac:chgData name="Edgar Pacheco" userId="75e098e09510cec7" providerId="LiveId" clId="{61D340D0-AAA4-4634-9EAB-07045A07599B}" dt="2024-04-22T01:46:27.052" v="386" actId="20577"/>
          <ac:spMkLst>
            <pc:docMk/>
            <pc:sldMk cId="2555688699" sldId="274"/>
            <ac:spMk id="2" creationId="{8CECA3B4-608B-D27D-6E46-273DDE7FAD15}"/>
          </ac:spMkLst>
        </pc:spChg>
        <pc:spChg chg="mod">
          <ac:chgData name="Edgar Pacheco" userId="75e098e09510cec7" providerId="LiveId" clId="{61D340D0-AAA4-4634-9EAB-07045A07599B}" dt="2024-04-22T01:46:34.663" v="387" actId="207"/>
          <ac:spMkLst>
            <pc:docMk/>
            <pc:sldMk cId="2555688699" sldId="274"/>
            <ac:spMk id="3" creationId="{AA675428-AA41-5A6B-19BA-D1B729625A6C}"/>
          </ac:spMkLst>
        </pc:spChg>
      </pc:sldChg>
      <pc:sldChg chg="addSp delSp modSp add mod">
        <pc:chgData name="Edgar Pacheco" userId="75e098e09510cec7" providerId="LiveId" clId="{61D340D0-AAA4-4634-9EAB-07045A07599B}" dt="2024-04-22T01:58:36.329" v="586" actId="1076"/>
        <pc:sldMkLst>
          <pc:docMk/>
          <pc:sldMk cId="2944378541" sldId="275"/>
        </pc:sldMkLst>
        <pc:spChg chg="mod">
          <ac:chgData name="Edgar Pacheco" userId="75e098e09510cec7" providerId="LiveId" clId="{61D340D0-AAA4-4634-9EAB-07045A07599B}" dt="2024-04-22T01:58:07.180" v="436" actId="114"/>
          <ac:spMkLst>
            <pc:docMk/>
            <pc:sldMk cId="2944378541" sldId="275"/>
            <ac:spMk id="2" creationId="{8CECA3B4-608B-D27D-6E46-273DDE7FAD15}"/>
          </ac:spMkLst>
        </pc:spChg>
        <pc:spChg chg="mod">
          <ac:chgData name="Edgar Pacheco" userId="75e098e09510cec7" providerId="LiveId" clId="{61D340D0-AAA4-4634-9EAB-07045A07599B}" dt="2024-04-22T01:58:34.436" v="585" actId="20577"/>
          <ac:spMkLst>
            <pc:docMk/>
            <pc:sldMk cId="2944378541" sldId="275"/>
            <ac:spMk id="3" creationId="{AA675428-AA41-5A6B-19BA-D1B729625A6C}"/>
          </ac:spMkLst>
        </pc:spChg>
        <pc:picChg chg="del">
          <ac:chgData name="Edgar Pacheco" userId="75e098e09510cec7" providerId="LiveId" clId="{61D340D0-AAA4-4634-9EAB-07045A07599B}" dt="2024-04-22T01:57:50.140" v="389" actId="478"/>
          <ac:picMkLst>
            <pc:docMk/>
            <pc:sldMk cId="2944378541" sldId="275"/>
            <ac:picMk id="8194" creationId="{CFE159D9-B08B-7997-20CD-789993FE9291}"/>
          </ac:picMkLst>
        </pc:picChg>
        <pc:picChg chg="add mod">
          <ac:chgData name="Edgar Pacheco" userId="75e098e09510cec7" providerId="LiveId" clId="{61D340D0-AAA4-4634-9EAB-07045A07599B}" dt="2024-04-22T01:58:36.329" v="586" actId="1076"/>
          <ac:picMkLst>
            <pc:docMk/>
            <pc:sldMk cId="2944378541" sldId="275"/>
            <ac:picMk id="9218" creationId="{214D7751-CAF1-C548-A937-504E7D1F3E09}"/>
          </ac:picMkLst>
        </pc:picChg>
      </pc:sldChg>
      <pc:sldChg chg="addSp delSp modSp add mod">
        <pc:chgData name="Edgar Pacheco" userId="75e098e09510cec7" providerId="LiveId" clId="{61D340D0-AAA4-4634-9EAB-07045A07599B}" dt="2024-04-22T02:04:01.432" v="629" actId="1076"/>
        <pc:sldMkLst>
          <pc:docMk/>
          <pc:sldMk cId="1757467765" sldId="276"/>
        </pc:sldMkLst>
        <pc:spChg chg="mod">
          <ac:chgData name="Edgar Pacheco" userId="75e098e09510cec7" providerId="LiveId" clId="{61D340D0-AAA4-4634-9EAB-07045A07599B}" dt="2024-04-22T02:04:01.432" v="629" actId="1076"/>
          <ac:spMkLst>
            <pc:docMk/>
            <pc:sldMk cId="1757467765" sldId="276"/>
            <ac:spMk id="2" creationId="{8CECA3B4-608B-D27D-6E46-273DDE7FAD15}"/>
          </ac:spMkLst>
        </pc:spChg>
        <pc:spChg chg="mod">
          <ac:chgData name="Edgar Pacheco" userId="75e098e09510cec7" providerId="LiveId" clId="{61D340D0-AAA4-4634-9EAB-07045A07599B}" dt="2024-04-22T02:03:54.573" v="628" actId="207"/>
          <ac:spMkLst>
            <pc:docMk/>
            <pc:sldMk cId="1757467765" sldId="276"/>
            <ac:spMk id="3" creationId="{AA675428-AA41-5A6B-19BA-D1B729625A6C}"/>
          </ac:spMkLst>
        </pc:spChg>
        <pc:picChg chg="del">
          <ac:chgData name="Edgar Pacheco" userId="75e098e09510cec7" providerId="LiveId" clId="{61D340D0-AAA4-4634-9EAB-07045A07599B}" dt="2024-04-22T02:03:33.948" v="622" actId="478"/>
          <ac:picMkLst>
            <pc:docMk/>
            <pc:sldMk cId="1757467765" sldId="276"/>
            <ac:picMk id="9218" creationId="{214D7751-CAF1-C548-A937-504E7D1F3E09}"/>
          </ac:picMkLst>
        </pc:picChg>
        <pc:picChg chg="add mod">
          <ac:chgData name="Edgar Pacheco" userId="75e098e09510cec7" providerId="LiveId" clId="{61D340D0-AAA4-4634-9EAB-07045A07599B}" dt="2024-04-22T02:03:41.331" v="627" actId="1076"/>
          <ac:picMkLst>
            <pc:docMk/>
            <pc:sldMk cId="1757467765" sldId="276"/>
            <ac:picMk id="10242" creationId="{FF314417-6D78-CFEB-ABB0-86C079DFA7FA}"/>
          </ac:picMkLst>
        </pc:picChg>
      </pc:sldChg>
      <pc:sldChg chg="modSp new mod ord">
        <pc:chgData name="Edgar Pacheco" userId="75e098e09510cec7" providerId="LiveId" clId="{61D340D0-AAA4-4634-9EAB-07045A07599B}" dt="2024-04-22T15:33:56.172" v="663" actId="20577"/>
        <pc:sldMkLst>
          <pc:docMk/>
          <pc:sldMk cId="3318683935" sldId="277"/>
        </pc:sldMkLst>
        <pc:spChg chg="mod">
          <ac:chgData name="Edgar Pacheco" userId="75e098e09510cec7" providerId="LiveId" clId="{61D340D0-AAA4-4634-9EAB-07045A07599B}" dt="2024-04-22T15:33:35.611" v="657" actId="1076"/>
          <ac:spMkLst>
            <pc:docMk/>
            <pc:sldMk cId="3318683935" sldId="277"/>
            <ac:spMk id="2" creationId="{F7BD3AE6-F96B-6A2F-28E6-6DF6D85904FE}"/>
          </ac:spMkLst>
        </pc:spChg>
        <pc:spChg chg="mod">
          <ac:chgData name="Edgar Pacheco" userId="75e098e09510cec7" providerId="LiveId" clId="{61D340D0-AAA4-4634-9EAB-07045A07599B}" dt="2024-04-22T15:33:56.172" v="663" actId="20577"/>
          <ac:spMkLst>
            <pc:docMk/>
            <pc:sldMk cId="3318683935" sldId="277"/>
            <ac:spMk id="3" creationId="{D61E66D5-ECF9-A101-C0FD-3188C40B4F11}"/>
          </ac:spMkLst>
        </pc:spChg>
      </pc:sldChg>
      <pc:sldChg chg="modSp add mod">
        <pc:chgData name="Edgar Pacheco" userId="75e098e09510cec7" providerId="LiveId" clId="{61D340D0-AAA4-4634-9EAB-07045A07599B}" dt="2024-04-22T15:35:23.807" v="686" actId="207"/>
        <pc:sldMkLst>
          <pc:docMk/>
          <pc:sldMk cId="1743298746" sldId="278"/>
        </pc:sldMkLst>
        <pc:spChg chg="mod">
          <ac:chgData name="Edgar Pacheco" userId="75e098e09510cec7" providerId="LiveId" clId="{61D340D0-AAA4-4634-9EAB-07045A07599B}" dt="2024-04-22T15:35:01.063" v="670" actId="20577"/>
          <ac:spMkLst>
            <pc:docMk/>
            <pc:sldMk cId="1743298746" sldId="278"/>
            <ac:spMk id="2" creationId="{F7BD3AE6-F96B-6A2F-28E6-6DF6D85904FE}"/>
          </ac:spMkLst>
        </pc:spChg>
        <pc:spChg chg="mod">
          <ac:chgData name="Edgar Pacheco" userId="75e098e09510cec7" providerId="LiveId" clId="{61D340D0-AAA4-4634-9EAB-07045A07599B}" dt="2024-04-22T15:35:23.807" v="686" actId="207"/>
          <ac:spMkLst>
            <pc:docMk/>
            <pc:sldMk cId="1743298746" sldId="278"/>
            <ac:spMk id="3" creationId="{D61E66D5-ECF9-A101-C0FD-3188C40B4F11}"/>
          </ac:spMkLst>
        </pc:spChg>
      </pc:sldChg>
      <pc:sldChg chg="modSp add mod">
        <pc:chgData name="Edgar Pacheco" userId="75e098e09510cec7" providerId="LiveId" clId="{61D340D0-AAA4-4634-9EAB-07045A07599B}" dt="2024-04-22T15:36:41.488" v="710" actId="207"/>
        <pc:sldMkLst>
          <pc:docMk/>
          <pc:sldMk cId="3112284006" sldId="279"/>
        </pc:sldMkLst>
        <pc:spChg chg="mod">
          <ac:chgData name="Edgar Pacheco" userId="75e098e09510cec7" providerId="LiveId" clId="{61D340D0-AAA4-4634-9EAB-07045A07599B}" dt="2024-04-22T15:36:25.077" v="699" actId="20577"/>
          <ac:spMkLst>
            <pc:docMk/>
            <pc:sldMk cId="3112284006" sldId="279"/>
            <ac:spMk id="2" creationId="{F7BD3AE6-F96B-6A2F-28E6-6DF6D85904FE}"/>
          </ac:spMkLst>
        </pc:spChg>
        <pc:spChg chg="mod">
          <ac:chgData name="Edgar Pacheco" userId="75e098e09510cec7" providerId="LiveId" clId="{61D340D0-AAA4-4634-9EAB-07045A07599B}" dt="2024-04-22T15:36:41.488" v="710" actId="207"/>
          <ac:spMkLst>
            <pc:docMk/>
            <pc:sldMk cId="3112284006" sldId="279"/>
            <ac:spMk id="3" creationId="{D61E66D5-ECF9-A101-C0FD-3188C40B4F11}"/>
          </ac:spMkLst>
        </pc:spChg>
      </pc:sldChg>
      <pc:sldChg chg="modSp add mod">
        <pc:chgData name="Edgar Pacheco" userId="75e098e09510cec7" providerId="LiveId" clId="{61D340D0-AAA4-4634-9EAB-07045A07599B}" dt="2024-04-22T15:37:34.772" v="727" actId="207"/>
        <pc:sldMkLst>
          <pc:docMk/>
          <pc:sldMk cId="3746029560" sldId="280"/>
        </pc:sldMkLst>
        <pc:spChg chg="mod">
          <ac:chgData name="Edgar Pacheco" userId="75e098e09510cec7" providerId="LiveId" clId="{61D340D0-AAA4-4634-9EAB-07045A07599B}" dt="2024-04-22T15:37:17.889" v="717" actId="20577"/>
          <ac:spMkLst>
            <pc:docMk/>
            <pc:sldMk cId="3746029560" sldId="280"/>
            <ac:spMk id="2" creationId="{F7BD3AE6-F96B-6A2F-28E6-6DF6D85904FE}"/>
          </ac:spMkLst>
        </pc:spChg>
        <pc:spChg chg="mod">
          <ac:chgData name="Edgar Pacheco" userId="75e098e09510cec7" providerId="LiveId" clId="{61D340D0-AAA4-4634-9EAB-07045A07599B}" dt="2024-04-22T15:37:34.772" v="727" actId="207"/>
          <ac:spMkLst>
            <pc:docMk/>
            <pc:sldMk cId="3746029560" sldId="280"/>
            <ac:spMk id="3" creationId="{D61E66D5-ECF9-A101-C0FD-3188C40B4F1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BCF3-2C24-4CDA-887E-140A0A06EB2A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C462-53AB-4423-9742-F450ECE459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971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BCF3-2C24-4CDA-887E-140A0A06EB2A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C462-53AB-4423-9742-F450ECE459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945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BCF3-2C24-4CDA-887E-140A0A06EB2A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C462-53AB-4423-9742-F450ECE459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488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BCF3-2C24-4CDA-887E-140A0A06EB2A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C462-53AB-4423-9742-F450ECE459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248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BCF3-2C24-4CDA-887E-140A0A06EB2A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C462-53AB-4423-9742-F450ECE459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677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BCF3-2C24-4CDA-887E-140A0A06EB2A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C462-53AB-4423-9742-F450ECE459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502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BCF3-2C24-4CDA-887E-140A0A06EB2A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C462-53AB-4423-9742-F450ECE459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430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BCF3-2C24-4CDA-887E-140A0A06EB2A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C462-53AB-4423-9742-F450ECE459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560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BCF3-2C24-4CDA-887E-140A0A06EB2A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C462-53AB-4423-9742-F450ECE459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620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BCF3-2C24-4CDA-887E-140A0A06EB2A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C462-53AB-4423-9742-F450ECE459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659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BCF3-2C24-4CDA-887E-140A0A06EB2A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C462-53AB-4423-9742-F450ECE459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477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FC9EBCF3-2C24-4CDA-887E-140A0A06EB2A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D53CC462-53AB-4423-9742-F450ECE459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122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D3AE6-F96B-6A2F-28E6-6DF6D8590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7160"/>
            <a:ext cx="10515600" cy="1069467"/>
          </a:xfrm>
        </p:spPr>
        <p:txBody>
          <a:bodyPr/>
          <a:lstStyle/>
          <a:p>
            <a:pPr algn="ctr"/>
            <a:r>
              <a:rPr lang="es-MX" dirty="0"/>
              <a:t>1 Samuel 8:9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1E66D5-ECF9-A101-C0FD-3188C40B4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5002" y="1718247"/>
            <a:ext cx="10515600" cy="1500187"/>
          </a:xfrm>
        </p:spPr>
        <p:txBody>
          <a:bodyPr>
            <a:noAutofit/>
          </a:bodyPr>
          <a:lstStyle/>
          <a:p>
            <a:r>
              <a:rPr lang="es-MX" sz="3600" dirty="0"/>
              <a:t>«Atiende todas las peticiones que te haga el pueblo. </a:t>
            </a:r>
            <a:r>
              <a:rPr lang="es-MX" sz="3600" dirty="0">
                <a:solidFill>
                  <a:srgbClr val="FFFF00"/>
                </a:solidFill>
              </a:rPr>
              <a:t>No te han rechazado a ti, sino a mí</a:t>
            </a:r>
            <a:r>
              <a:rPr lang="es-MX" sz="3600" dirty="0"/>
              <a:t>, pues no quieren que yo reine sobre ellos.  Están haciendo contigo lo que han hecho conmigo desde que los saqué de Egipto: me están dejando para ir y servir a otros dioses.  Tú, atiende sus peticiones, pero aclárales todos los inconvenientes, y muéstrales cómo los tratará quien llegue a ser su rey.»</a:t>
            </a:r>
          </a:p>
        </p:txBody>
      </p:sp>
    </p:spTree>
    <p:extLst>
      <p:ext uri="{BB962C8B-B14F-4D97-AF65-F5344CB8AC3E}">
        <p14:creationId xmlns:p14="http://schemas.microsoft.com/office/powerpoint/2010/main" val="331868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CA3B4-608B-D27D-6E46-273DDE7FA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323" y="-1128481"/>
            <a:ext cx="10498214" cy="2046923"/>
          </a:xfrm>
        </p:spPr>
        <p:txBody>
          <a:bodyPr/>
          <a:lstStyle/>
          <a:p>
            <a:r>
              <a:rPr lang="es-MX" dirty="0"/>
              <a:t>Libro de Concordia </a:t>
            </a:r>
            <a:endParaRPr lang="es-MX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675428-AA41-5A6B-19BA-D1B72962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687" y="1421159"/>
            <a:ext cx="7317349" cy="4271582"/>
          </a:xfrm>
        </p:spPr>
        <p:txBody>
          <a:bodyPr>
            <a:noAutofit/>
          </a:bodyPr>
          <a:lstStyle/>
          <a:p>
            <a:r>
              <a:rPr lang="es-MX" sz="3200" dirty="0"/>
              <a:t>“En tercer lugar, ya que, en estos últimos tiempos, Dios, en suma clemencia, </a:t>
            </a:r>
            <a:r>
              <a:rPr lang="es-MX" sz="3200" dirty="0">
                <a:solidFill>
                  <a:srgbClr val="FFFF00"/>
                </a:solidFill>
              </a:rPr>
              <a:t>ha vuelto a sacar a luz de las tinieblas del papado la verdad de su palabra mediante la fiel obra realizada por el valioso hombre de Dios, el Dr. Martín Lutero</a:t>
            </a:r>
            <a:r>
              <a:rPr lang="es-MX" sz="3200" dirty="0"/>
              <a:t>, y puesto que esta doctrina ha sido extraída de la palabra de Dios y formada en artículos y capítulos en la Confesión de Augsburgo a fin de combatir la corrupción del papado y también de otras sectas”</a:t>
            </a:r>
          </a:p>
        </p:txBody>
      </p:sp>
      <p:pic>
        <p:nvPicPr>
          <p:cNvPr id="4" name="Picture 2" descr="Libro de la Concordia - Wikipedia, la enciclopedia libre">
            <a:extLst>
              <a:ext uri="{FF2B5EF4-FFF2-40B4-BE49-F238E27FC236}">
                <a16:creationId xmlns:a16="http://schemas.microsoft.com/office/drawing/2014/main" id="{84CE6A29-32B0-A1B2-BB8C-D3D0F18A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110" y="918442"/>
            <a:ext cx="3602526" cy="576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705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CA3B4-608B-D27D-6E46-273DDE7FA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323" y="-1128481"/>
            <a:ext cx="10498214" cy="2046923"/>
          </a:xfrm>
        </p:spPr>
        <p:txBody>
          <a:bodyPr/>
          <a:lstStyle/>
          <a:p>
            <a:r>
              <a:rPr lang="es-MX" dirty="0"/>
              <a:t>Libro de Concordia </a:t>
            </a:r>
            <a:endParaRPr lang="es-MX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675428-AA41-5A6B-19BA-D1B72962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687" y="1210847"/>
            <a:ext cx="7317349" cy="4271582"/>
          </a:xfrm>
        </p:spPr>
        <p:txBody>
          <a:bodyPr>
            <a:noAutofit/>
          </a:bodyPr>
          <a:lstStyle/>
          <a:p>
            <a:r>
              <a:rPr lang="es-MX" sz="3600" dirty="0"/>
              <a:t>“…Se perseguía a todos los sinceros maestros y confesores de este; donde aún reinaban las densas tinieblas del papado; donde la gente pobre y sencilla, que no podía menos que ver la manifiesta idolatría y doctrina falsa del papado— en su ingenuidad aceptaba, por desgracia, todo cuanto llevaba el nombre de evangelio </a:t>
            </a:r>
            <a:r>
              <a:rPr lang="es-MX" sz="3600" dirty="0">
                <a:solidFill>
                  <a:srgbClr val="FFFF00"/>
                </a:solidFill>
              </a:rPr>
              <a:t>y no era sino papista</a:t>
            </a:r>
            <a:r>
              <a:rPr lang="es-MX" sz="3600" dirty="0"/>
              <a:t>”</a:t>
            </a:r>
          </a:p>
        </p:txBody>
      </p:sp>
      <p:pic>
        <p:nvPicPr>
          <p:cNvPr id="4" name="Picture 2" descr="Libro de la Concordia - Wikipedia, la enciclopedia libre">
            <a:extLst>
              <a:ext uri="{FF2B5EF4-FFF2-40B4-BE49-F238E27FC236}">
                <a16:creationId xmlns:a16="http://schemas.microsoft.com/office/drawing/2014/main" id="{84CE6A29-32B0-A1B2-BB8C-D3D0F18A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110" y="918442"/>
            <a:ext cx="3602526" cy="576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339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CA3B4-608B-D27D-6E46-273DDE7FA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323" y="-1128481"/>
            <a:ext cx="10498214" cy="2046923"/>
          </a:xfrm>
        </p:spPr>
        <p:txBody>
          <a:bodyPr/>
          <a:lstStyle/>
          <a:p>
            <a:r>
              <a:rPr lang="es-MX" dirty="0"/>
              <a:t>IRC </a:t>
            </a:r>
            <a:r>
              <a:rPr lang="es-MX" i="1" dirty="0"/>
              <a:t>del sacerdocio de Cristo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675428-AA41-5A6B-19BA-D1B72962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983" y="1388344"/>
            <a:ext cx="7317349" cy="4271582"/>
          </a:xfrm>
        </p:spPr>
        <p:txBody>
          <a:bodyPr>
            <a:noAutofit/>
          </a:bodyPr>
          <a:lstStyle/>
          <a:p>
            <a:r>
              <a:rPr lang="es-MX" sz="3600" dirty="0"/>
              <a:t>“Por ello </a:t>
            </a:r>
            <a:r>
              <a:rPr lang="es-MX" sz="3600" dirty="0">
                <a:solidFill>
                  <a:srgbClr val="FFFF00"/>
                </a:solidFill>
              </a:rPr>
              <a:t>es tanto más detestable </a:t>
            </a:r>
            <a:r>
              <a:rPr lang="es-MX" sz="3600" dirty="0"/>
              <a:t>la invención de los que no satisfechos con el sacerdocio de Cristo, se atreven a arrogarse la atribución de sacrificarlo; como se hace a diario </a:t>
            </a:r>
            <a:r>
              <a:rPr lang="es-MX" sz="3600" dirty="0">
                <a:solidFill>
                  <a:srgbClr val="FFFF00"/>
                </a:solidFill>
              </a:rPr>
              <a:t>en el mundo del papado</a:t>
            </a:r>
            <a:r>
              <a:rPr lang="es-MX" sz="3600" dirty="0"/>
              <a:t>, donde la misa es considerada como oblación expiatoria de los pecados”</a:t>
            </a:r>
          </a:p>
        </p:txBody>
      </p:sp>
      <p:pic>
        <p:nvPicPr>
          <p:cNvPr id="4098" name="Picture 2" descr="Institución De La Religión Cristiana">
            <a:extLst>
              <a:ext uri="{FF2B5EF4-FFF2-40B4-BE49-F238E27FC236}">
                <a16:creationId xmlns:a16="http://schemas.microsoft.com/office/drawing/2014/main" id="{84FBFE3C-768D-7092-A8D6-56CF3F868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850" y="918442"/>
            <a:ext cx="3948167" cy="556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970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CA3B4-608B-D27D-6E46-273DDE7FA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323" y="-1128481"/>
            <a:ext cx="10498214" cy="2046923"/>
          </a:xfrm>
        </p:spPr>
        <p:txBody>
          <a:bodyPr/>
          <a:lstStyle/>
          <a:p>
            <a:r>
              <a:rPr lang="es-MX" dirty="0"/>
              <a:t>IRC </a:t>
            </a:r>
            <a:r>
              <a:rPr lang="es-MX" i="1" dirty="0"/>
              <a:t>las obras del cristiano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675428-AA41-5A6B-19BA-D1B72962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983" y="1388344"/>
            <a:ext cx="7317349" cy="4271582"/>
          </a:xfrm>
        </p:spPr>
        <p:txBody>
          <a:bodyPr>
            <a:noAutofit/>
          </a:bodyPr>
          <a:lstStyle/>
          <a:p>
            <a:r>
              <a:rPr lang="es-MX" sz="3200" dirty="0"/>
              <a:t>“Es muy cierto que la gente infeliz se ha dejado seducir, hasta llegar a pensar que el hombre se preparaba por si mismo para ser justificado por Dios; </a:t>
            </a:r>
            <a:r>
              <a:rPr lang="es-MX" sz="3200" dirty="0">
                <a:solidFill>
                  <a:srgbClr val="FFFF00"/>
                </a:solidFill>
              </a:rPr>
              <a:t>y esta blasfemia ha reinado comúnmente tanto en la predicación como en las escuelas; aún hoy día es sostenida por quienes quieren mantener todas las abominaciones del papado</a:t>
            </a:r>
            <a:r>
              <a:rPr lang="es-MX" sz="3200" dirty="0"/>
              <a:t>”.</a:t>
            </a:r>
          </a:p>
        </p:txBody>
      </p:sp>
      <p:pic>
        <p:nvPicPr>
          <p:cNvPr id="4098" name="Picture 2" descr="Institución De La Religión Cristiana">
            <a:extLst>
              <a:ext uri="{FF2B5EF4-FFF2-40B4-BE49-F238E27FC236}">
                <a16:creationId xmlns:a16="http://schemas.microsoft.com/office/drawing/2014/main" id="{84FBFE3C-768D-7092-A8D6-56CF3F868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850" y="918442"/>
            <a:ext cx="3948167" cy="556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577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CA3B4-608B-D27D-6E46-273DDE7FA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323" y="-1128481"/>
            <a:ext cx="10498214" cy="2046923"/>
          </a:xfrm>
        </p:spPr>
        <p:txBody>
          <a:bodyPr/>
          <a:lstStyle/>
          <a:p>
            <a:r>
              <a:rPr lang="es-MX" dirty="0"/>
              <a:t>IRC </a:t>
            </a:r>
            <a:r>
              <a:rPr lang="es-MX" i="1" dirty="0"/>
              <a:t>la eficacia de las suplicas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675428-AA41-5A6B-19BA-D1B72962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983" y="1293209"/>
            <a:ext cx="7317349" cy="4271582"/>
          </a:xfrm>
        </p:spPr>
        <p:txBody>
          <a:bodyPr>
            <a:noAutofit/>
          </a:bodyPr>
          <a:lstStyle/>
          <a:p>
            <a:r>
              <a:rPr lang="es-MX" sz="3200" dirty="0"/>
              <a:t>“Este texto lo cito con tanto mayor placer, porque estos indoctos abogados que </a:t>
            </a:r>
            <a:r>
              <a:rPr lang="es-MX" sz="3200" dirty="0">
                <a:solidFill>
                  <a:srgbClr val="FFFF00"/>
                </a:solidFill>
              </a:rPr>
              <a:t>han vendido su lengua para defender la tiranía del papado </a:t>
            </a:r>
            <a:r>
              <a:rPr lang="es-MX" sz="3200" dirty="0"/>
              <a:t>no han tenido vergüenza de alegarlo para sostener su </a:t>
            </a:r>
            <a:r>
              <a:rPr lang="es-MX" sz="3200" dirty="0">
                <a:solidFill>
                  <a:srgbClr val="FFFF00"/>
                </a:solidFill>
              </a:rPr>
              <a:t>intercesión de los difuntos</a:t>
            </a:r>
            <a:r>
              <a:rPr lang="es-MX" sz="3200" dirty="0"/>
              <a:t>. Como si Dios quisiera hacer otra cosa, que mostrar el fruto que se sigue de la clemencia y facilidad de Dios cuando concede lo que se le pide”.</a:t>
            </a:r>
          </a:p>
        </p:txBody>
      </p:sp>
      <p:pic>
        <p:nvPicPr>
          <p:cNvPr id="4098" name="Picture 2" descr="Institución De La Religión Cristiana">
            <a:extLst>
              <a:ext uri="{FF2B5EF4-FFF2-40B4-BE49-F238E27FC236}">
                <a16:creationId xmlns:a16="http://schemas.microsoft.com/office/drawing/2014/main" id="{84FBFE3C-768D-7092-A8D6-56CF3F868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850" y="918442"/>
            <a:ext cx="3948167" cy="556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28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CA3B4-608B-D27D-6E46-273DDE7FA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279" y="-332953"/>
            <a:ext cx="10498214" cy="2046923"/>
          </a:xfrm>
        </p:spPr>
        <p:txBody>
          <a:bodyPr/>
          <a:lstStyle/>
          <a:p>
            <a:r>
              <a:rPr lang="es-MX" dirty="0"/>
              <a:t>IRC </a:t>
            </a:r>
            <a:r>
              <a:rPr lang="es-MX" i="1" dirty="0"/>
              <a:t>de la oración pública y privada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675428-AA41-5A6B-19BA-D1B72962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279" y="2013632"/>
            <a:ext cx="7317349" cy="3745135"/>
          </a:xfrm>
        </p:spPr>
        <p:txBody>
          <a:bodyPr>
            <a:noAutofit/>
          </a:bodyPr>
          <a:lstStyle/>
          <a:p>
            <a:r>
              <a:rPr lang="es-MX" sz="3600" dirty="0"/>
              <a:t>“De aquí la repetición de palabras que actualmente por la misma causa </a:t>
            </a:r>
            <a:r>
              <a:rPr lang="es-MX" sz="3600" dirty="0">
                <a:solidFill>
                  <a:srgbClr val="FFFF00"/>
                </a:solidFill>
              </a:rPr>
              <a:t>reina en el papado; los unos pasan el tiempo repitiendo en vano una misma oración, recitando avemaría tras avemaría</a:t>
            </a:r>
            <a:r>
              <a:rPr lang="es-MX" sz="3600" dirty="0"/>
              <a:t>, o un padrenuestro tras otro…”</a:t>
            </a:r>
          </a:p>
        </p:txBody>
      </p:sp>
      <p:pic>
        <p:nvPicPr>
          <p:cNvPr id="4098" name="Picture 2" descr="Institución De La Religión Cristiana">
            <a:extLst>
              <a:ext uri="{FF2B5EF4-FFF2-40B4-BE49-F238E27FC236}">
                <a16:creationId xmlns:a16="http://schemas.microsoft.com/office/drawing/2014/main" id="{84FBFE3C-768D-7092-A8D6-56CF3F868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850" y="918442"/>
            <a:ext cx="3948167" cy="556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381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CA3B4-608B-D27D-6E46-273DDE7FA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842" y="-229134"/>
            <a:ext cx="10498214" cy="2046923"/>
          </a:xfrm>
        </p:spPr>
        <p:txBody>
          <a:bodyPr/>
          <a:lstStyle/>
          <a:p>
            <a:r>
              <a:rPr lang="es-MX" dirty="0"/>
              <a:t>II CONFESIÓN HELVÉTICA, </a:t>
            </a:r>
            <a:r>
              <a:rPr lang="es-MX" i="1" dirty="0"/>
              <a:t>de las indulgencias papales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675428-AA41-5A6B-19BA-D1B72962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279" y="2095928"/>
            <a:ext cx="7317349" cy="3745135"/>
          </a:xfrm>
        </p:spPr>
        <p:txBody>
          <a:bodyPr>
            <a:noAutofit/>
          </a:bodyPr>
          <a:lstStyle/>
          <a:p>
            <a:r>
              <a:rPr lang="es-MX" sz="4400" dirty="0"/>
              <a:t>“Sobre todo</a:t>
            </a:r>
            <a:r>
              <a:rPr lang="es-MX" sz="4400" dirty="0">
                <a:solidFill>
                  <a:srgbClr val="FFFF00"/>
                </a:solidFill>
              </a:rPr>
              <a:t>, desechamos la doctrina lucrativa del papa con respecto al arrepentimiento</a:t>
            </a:r>
            <a:r>
              <a:rPr lang="es-MX" sz="4400" dirty="0"/>
              <a:t>, así como también a su simonía y su comercio simoniaco de las indulgencias”</a:t>
            </a:r>
          </a:p>
        </p:txBody>
      </p:sp>
      <p:pic>
        <p:nvPicPr>
          <p:cNvPr id="6146" name="Picture 2" descr="Lección 2 - La Reforma">
            <a:extLst>
              <a:ext uri="{FF2B5EF4-FFF2-40B4-BE49-F238E27FC236}">
                <a16:creationId xmlns:a16="http://schemas.microsoft.com/office/drawing/2014/main" id="{E8B6CAFC-C324-862F-C164-3E3058727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076" y="1817789"/>
            <a:ext cx="3551082" cy="46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356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CA3B4-608B-D27D-6E46-273DDE7FA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842" y="-229134"/>
            <a:ext cx="10498214" cy="2046923"/>
          </a:xfrm>
        </p:spPr>
        <p:txBody>
          <a:bodyPr/>
          <a:lstStyle/>
          <a:p>
            <a:r>
              <a:rPr lang="es-MX" dirty="0"/>
              <a:t>II CONFESIÓN HELVÉTICA, </a:t>
            </a:r>
            <a:r>
              <a:rPr lang="es-MX" i="1" dirty="0"/>
              <a:t>¿Un vicario de Cristo?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675428-AA41-5A6B-19BA-D1B72962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279" y="2095928"/>
            <a:ext cx="7317349" cy="3745135"/>
          </a:xfrm>
        </p:spPr>
        <p:txBody>
          <a:bodyPr>
            <a:noAutofit/>
          </a:bodyPr>
          <a:lstStyle/>
          <a:p>
            <a:r>
              <a:rPr lang="es-MX" sz="3600" dirty="0"/>
              <a:t>“Desaprobamos por esta razón la doctrina del clero romano, </a:t>
            </a:r>
            <a:r>
              <a:rPr lang="es-MX" sz="3600" dirty="0">
                <a:solidFill>
                  <a:srgbClr val="FFFF00"/>
                </a:solidFill>
              </a:rPr>
              <a:t>que de su papa romano hace un pastor universal y la cabeza dirigente, e incluso vicario de Cristo en la Iglesia universal militante</a:t>
            </a:r>
            <a:r>
              <a:rPr lang="es-MX" sz="3600" dirty="0"/>
              <a:t>, añadiendo que el papa dispone de la plenitud del poder y de la suprema soberanía en la Iglesia”. </a:t>
            </a:r>
            <a:endParaRPr lang="es-MX" sz="4400" dirty="0"/>
          </a:p>
        </p:txBody>
      </p:sp>
      <p:pic>
        <p:nvPicPr>
          <p:cNvPr id="6146" name="Picture 2" descr="Lección 2 - La Reforma">
            <a:extLst>
              <a:ext uri="{FF2B5EF4-FFF2-40B4-BE49-F238E27FC236}">
                <a16:creationId xmlns:a16="http://schemas.microsoft.com/office/drawing/2014/main" id="{E8B6CAFC-C324-862F-C164-3E3058727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076" y="1817789"/>
            <a:ext cx="3551082" cy="46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12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CA3B4-608B-D27D-6E46-273DDE7FA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842" y="-229134"/>
            <a:ext cx="10498214" cy="2046923"/>
          </a:xfrm>
        </p:spPr>
        <p:txBody>
          <a:bodyPr/>
          <a:lstStyle/>
          <a:p>
            <a:r>
              <a:rPr lang="es-MX" dirty="0"/>
              <a:t>II CONFESIÓN HELVÉTICA, </a:t>
            </a:r>
            <a:r>
              <a:rPr lang="es-MX" i="1" dirty="0"/>
              <a:t>de los sacramentos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675428-AA41-5A6B-19BA-D1B72962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855" y="2356951"/>
            <a:ext cx="7317349" cy="2944284"/>
          </a:xfrm>
        </p:spPr>
        <p:txBody>
          <a:bodyPr>
            <a:noAutofit/>
          </a:bodyPr>
          <a:lstStyle/>
          <a:p>
            <a:r>
              <a:rPr lang="es-MX" sz="3200" dirty="0"/>
              <a:t>“Hay quienes reconocen siete sacramentos en el pueblo del pacto. De entre ellos nosotros reconocemos la Penitencia, la Ordenación de los servidores (</a:t>
            </a:r>
            <a:r>
              <a:rPr lang="es-MX" sz="3200" dirty="0">
                <a:solidFill>
                  <a:srgbClr val="FFFF00"/>
                </a:solidFill>
              </a:rPr>
              <a:t>pero, desde luego, no la papal, sino la apostólica</a:t>
            </a:r>
            <a:r>
              <a:rPr lang="es-MX" sz="3200" dirty="0"/>
              <a:t>) y el Matrimonio como beneficiosa ordenanza de Dios, pero no como sacramentos”</a:t>
            </a:r>
          </a:p>
        </p:txBody>
      </p:sp>
      <p:pic>
        <p:nvPicPr>
          <p:cNvPr id="6146" name="Picture 2" descr="Lección 2 - La Reforma">
            <a:extLst>
              <a:ext uri="{FF2B5EF4-FFF2-40B4-BE49-F238E27FC236}">
                <a16:creationId xmlns:a16="http://schemas.microsoft.com/office/drawing/2014/main" id="{E8B6CAFC-C324-862F-C164-3E3058727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076" y="1817789"/>
            <a:ext cx="3551082" cy="46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446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CA3B4-608B-D27D-6E46-273DDE7FA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842" y="-229134"/>
            <a:ext cx="10498214" cy="2046923"/>
          </a:xfrm>
        </p:spPr>
        <p:txBody>
          <a:bodyPr/>
          <a:lstStyle/>
          <a:p>
            <a:r>
              <a:rPr lang="es-MX" i="1" dirty="0"/>
              <a:t>XXXIX Art. Iglesia Anglicana, Art. XIX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675428-AA41-5A6B-19BA-D1B72962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855" y="2356951"/>
            <a:ext cx="7317349" cy="2944284"/>
          </a:xfrm>
        </p:spPr>
        <p:txBody>
          <a:bodyPr>
            <a:noAutofit/>
          </a:bodyPr>
          <a:lstStyle/>
          <a:p>
            <a:r>
              <a:rPr lang="es-MX" sz="4000" dirty="0"/>
              <a:t>“De igual modo que la Iglesia de Jerusalén, Alejandría y Antioquía han errado, </a:t>
            </a:r>
            <a:r>
              <a:rPr lang="es-MX" sz="4000" dirty="0">
                <a:solidFill>
                  <a:srgbClr val="FFFF00"/>
                </a:solidFill>
              </a:rPr>
              <a:t>así también la Iglesia papista de Roma (</a:t>
            </a:r>
            <a:r>
              <a:rPr lang="es-MX" sz="4000" dirty="0" err="1">
                <a:solidFill>
                  <a:srgbClr val="FFFF00"/>
                </a:solidFill>
              </a:rPr>
              <a:t>Church</a:t>
            </a:r>
            <a:r>
              <a:rPr lang="es-MX" sz="4000" dirty="0">
                <a:solidFill>
                  <a:srgbClr val="FFFF00"/>
                </a:solidFill>
              </a:rPr>
              <a:t> </a:t>
            </a:r>
            <a:r>
              <a:rPr lang="es-MX" sz="4000" dirty="0" err="1">
                <a:solidFill>
                  <a:srgbClr val="FFFF00"/>
                </a:solidFill>
              </a:rPr>
              <a:t>of</a:t>
            </a:r>
            <a:r>
              <a:rPr lang="es-MX" sz="4000" dirty="0">
                <a:solidFill>
                  <a:srgbClr val="FFFF00"/>
                </a:solidFill>
              </a:rPr>
              <a:t> Rome), </a:t>
            </a:r>
            <a:r>
              <a:rPr lang="es-MX" sz="4000" dirty="0"/>
              <a:t>no sólo en su vida y procedimientos de celebración de ceremonias sino también en materia de fe”. </a:t>
            </a:r>
          </a:p>
        </p:txBody>
      </p:sp>
      <p:pic>
        <p:nvPicPr>
          <p:cNvPr id="7170" name="Picture 2" descr="Hacia una Nueva Reforma: Los 39 Artículos Para la Iglesia Latinoamericana  de Hoy — Let's walk together!">
            <a:extLst>
              <a:ext uri="{FF2B5EF4-FFF2-40B4-BE49-F238E27FC236}">
                <a16:creationId xmlns:a16="http://schemas.microsoft.com/office/drawing/2014/main" id="{BEA6E6F5-98A0-C7C7-45A8-6DFFDEDA0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445" y="1817789"/>
            <a:ext cx="36957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30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D3AE6-F96B-6A2F-28E6-6DF6D8590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7160"/>
            <a:ext cx="10515600" cy="1069467"/>
          </a:xfrm>
        </p:spPr>
        <p:txBody>
          <a:bodyPr/>
          <a:lstStyle/>
          <a:p>
            <a:pPr algn="ctr"/>
            <a:r>
              <a:rPr lang="es-MX" dirty="0"/>
              <a:t>1 Samuel 8:11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1E66D5-ECF9-A101-C0FD-3188C40B4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312" y="1718247"/>
            <a:ext cx="11759184" cy="1500187"/>
          </a:xfrm>
        </p:spPr>
        <p:txBody>
          <a:bodyPr>
            <a:noAutofit/>
          </a:bodyPr>
          <a:lstStyle/>
          <a:p>
            <a:r>
              <a:rPr lang="es-MX" dirty="0"/>
              <a:t>«El rey que ustedes ahora piden </a:t>
            </a:r>
            <a:r>
              <a:rPr lang="es-MX" dirty="0">
                <a:solidFill>
                  <a:srgbClr val="FFFF00"/>
                </a:solidFill>
              </a:rPr>
              <a:t>les quitará a sus hijos para ponerlos como soldados en sus carros de guerra</a:t>
            </a:r>
            <a:r>
              <a:rPr lang="es-MX" dirty="0"/>
              <a:t>; unos serán jinetes de su caballería, e irán abriéndole paso a su carruaje; a otros los pondrá al mando de mil soldados, y a otros al mando de cincuenta soldados; a otros los pondrá a labrar sus campos y a levantar sus cosechas, y a otros los pondrá a fabricar sus armas y los pertrechos de sus carros de guerra.  También les quitará a sus hijas, para convertirlas en perfumistas, cocineras y panaderas.  Además, les quitará sus mejores tierras, y sus viñedos y olivares, y todo eso se lo entregará a sus sirvientes.  Les quitará también la décima parte de sus granos y de sus viñedos para pagarles a sus oficiales y a sus sirvientes.  Les quitará a sus siervos y siervas, y sus mejores jóvenes, y sus asnos y bueyes, para que trabajen para él. También les exigirá la décima parte de sus rebaños, y ustedes pasarán a ser sus sirvientes. 18 El día que ustedes elijan su rey, lo van a lamentar; pero el Señor no les responderá.»</a:t>
            </a:r>
          </a:p>
        </p:txBody>
      </p:sp>
    </p:spTree>
    <p:extLst>
      <p:ext uri="{BB962C8B-B14F-4D97-AF65-F5344CB8AC3E}">
        <p14:creationId xmlns:p14="http://schemas.microsoft.com/office/powerpoint/2010/main" val="1743298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CA3B4-608B-D27D-6E46-273DDE7FA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842" y="-229134"/>
            <a:ext cx="10498214" cy="2046923"/>
          </a:xfrm>
        </p:spPr>
        <p:txBody>
          <a:bodyPr/>
          <a:lstStyle/>
          <a:p>
            <a:r>
              <a:rPr lang="es-MX" i="1" dirty="0"/>
              <a:t>XXXIX Art. Iglesia Anglicana, Art. XXVIII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675428-AA41-5A6B-19BA-D1B72962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855" y="1956858"/>
            <a:ext cx="7317349" cy="2944284"/>
          </a:xfrm>
        </p:spPr>
        <p:txBody>
          <a:bodyPr>
            <a:noAutofit/>
          </a:bodyPr>
          <a:lstStyle/>
          <a:p>
            <a:r>
              <a:rPr lang="es-MX" sz="3600" dirty="0"/>
              <a:t>“La transubstanciación (o el cambio de la sustancia del pan y del vino) en la cena del Señor, no puede probarse por medio del texto sagrado, sino que </a:t>
            </a:r>
            <a:r>
              <a:rPr lang="es-MX" sz="3600" dirty="0">
                <a:solidFill>
                  <a:srgbClr val="FFFF00"/>
                </a:solidFill>
              </a:rPr>
              <a:t>es repugnante ante las claras palabras de la Escritura</a:t>
            </a:r>
            <a:r>
              <a:rPr lang="es-MX" sz="3600" dirty="0"/>
              <a:t>, echa por tierra la naturaleza del sacramento y ocasiona muchas supersticiones”.</a:t>
            </a:r>
          </a:p>
        </p:txBody>
      </p:sp>
      <p:pic>
        <p:nvPicPr>
          <p:cNvPr id="7170" name="Picture 2" descr="Hacia una Nueva Reforma: Los 39 Artículos Para la Iglesia Latinoamericana  de Hoy — Let's walk together!">
            <a:extLst>
              <a:ext uri="{FF2B5EF4-FFF2-40B4-BE49-F238E27FC236}">
                <a16:creationId xmlns:a16="http://schemas.microsoft.com/office/drawing/2014/main" id="{BEA6E6F5-98A0-C7C7-45A8-6DFFDEDA0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445" y="1817789"/>
            <a:ext cx="36957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60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CA3B4-608B-D27D-6E46-273DDE7FA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418" y="-942366"/>
            <a:ext cx="10498214" cy="2046923"/>
          </a:xfrm>
        </p:spPr>
        <p:txBody>
          <a:bodyPr/>
          <a:lstStyle/>
          <a:p>
            <a:r>
              <a:rPr lang="es-MX" dirty="0"/>
              <a:t>CFW cp. XXV </a:t>
            </a:r>
            <a:r>
              <a:rPr lang="es-MX" i="1" dirty="0"/>
              <a:t>de la Iglesia </a:t>
            </a:r>
            <a:r>
              <a:rPr lang="es-MX" dirty="0"/>
              <a:t>s. VI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675428-AA41-5A6B-19BA-D1B72962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673" y="2432531"/>
            <a:ext cx="7317349" cy="2944284"/>
          </a:xfrm>
        </p:spPr>
        <p:txBody>
          <a:bodyPr>
            <a:noAutofit/>
          </a:bodyPr>
          <a:lstStyle/>
          <a:p>
            <a:r>
              <a:rPr lang="es-MX" sz="4400" dirty="0"/>
              <a:t>“No hay otra cabeza de la Iglesia sino el Señor Jesucristo; </a:t>
            </a:r>
            <a:r>
              <a:rPr lang="es-MX" sz="4400" dirty="0">
                <a:solidFill>
                  <a:srgbClr val="FFFF00"/>
                </a:solidFill>
              </a:rPr>
              <a:t>ni puede en ningún sentido el Papa de Roma ser cabeza de ella</a:t>
            </a:r>
            <a:r>
              <a:rPr lang="es-MX" sz="4400" dirty="0"/>
              <a:t>”</a:t>
            </a:r>
          </a:p>
        </p:txBody>
      </p:sp>
      <p:pic>
        <p:nvPicPr>
          <p:cNvPr id="8194" name="Picture 2" descr="La Confesión de Fe de Westminster para Clases de Estudio (Spanish Edition)  : G. I. Williamson: Amazon.com.mx: Libros">
            <a:extLst>
              <a:ext uri="{FF2B5EF4-FFF2-40B4-BE49-F238E27FC236}">
                <a16:creationId xmlns:a16="http://schemas.microsoft.com/office/drawing/2014/main" id="{CFE159D9-B08B-7997-20CD-789993FE9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705" y="1182255"/>
            <a:ext cx="3637453" cy="544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06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CA3B4-608B-D27D-6E46-273DDE7FA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842" y="73152"/>
            <a:ext cx="10498214" cy="1717205"/>
          </a:xfrm>
        </p:spPr>
        <p:txBody>
          <a:bodyPr>
            <a:normAutofit fontScale="90000"/>
          </a:bodyPr>
          <a:lstStyle/>
          <a:p>
            <a:r>
              <a:rPr lang="es-MX" dirty="0"/>
              <a:t>CFW cp. XXIX </a:t>
            </a:r>
            <a:r>
              <a:rPr lang="es-MX" i="1" dirty="0"/>
              <a:t>de la cena del Señor, </a:t>
            </a:r>
            <a:r>
              <a:rPr lang="es-MX" dirty="0"/>
              <a:t>s. II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675428-AA41-5A6B-19BA-D1B72962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377" y="1956858"/>
            <a:ext cx="7317349" cy="2944284"/>
          </a:xfrm>
        </p:spPr>
        <p:txBody>
          <a:bodyPr>
            <a:noAutofit/>
          </a:bodyPr>
          <a:lstStyle/>
          <a:p>
            <a:r>
              <a:rPr lang="es-MX" sz="4400" dirty="0"/>
              <a:t>“Así que el sacrificio papal de la misa, como ellos le llaman, </a:t>
            </a:r>
            <a:r>
              <a:rPr lang="es-MX" sz="4400" dirty="0">
                <a:solidFill>
                  <a:srgbClr val="FFFF00"/>
                </a:solidFill>
              </a:rPr>
              <a:t>es la injuria más abominable al único sacrificio de Cristo</a:t>
            </a:r>
            <a:r>
              <a:rPr lang="es-MX" sz="4400" dirty="0"/>
              <a:t>, la única propiciación por todos los pecados de los elegidos”</a:t>
            </a:r>
          </a:p>
        </p:txBody>
      </p:sp>
      <p:pic>
        <p:nvPicPr>
          <p:cNvPr id="8194" name="Picture 2" descr="La Confesión de Fe de Westminster para Clases de Estudio (Spanish Edition)  : G. I. Williamson: Amazon.com.mx: Libros">
            <a:extLst>
              <a:ext uri="{FF2B5EF4-FFF2-40B4-BE49-F238E27FC236}">
                <a16:creationId xmlns:a16="http://schemas.microsoft.com/office/drawing/2014/main" id="{CFE159D9-B08B-7997-20CD-789993FE9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705" y="1182255"/>
            <a:ext cx="3637453" cy="544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17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CA3B4-608B-D27D-6E46-273DDE7FA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842" y="73152"/>
            <a:ext cx="10498214" cy="1717205"/>
          </a:xfrm>
        </p:spPr>
        <p:txBody>
          <a:bodyPr>
            <a:normAutofit fontScale="90000"/>
          </a:bodyPr>
          <a:lstStyle/>
          <a:p>
            <a:r>
              <a:rPr lang="es-MX" dirty="0"/>
              <a:t>CFW cp. XXIII </a:t>
            </a:r>
            <a:r>
              <a:rPr lang="es-MX" i="1" dirty="0"/>
              <a:t>del magistrado civil , </a:t>
            </a:r>
            <a:r>
              <a:rPr lang="es-MX" dirty="0"/>
              <a:t>s. IV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675428-AA41-5A6B-19BA-D1B72962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377" y="2340906"/>
            <a:ext cx="7317349" cy="2944284"/>
          </a:xfrm>
        </p:spPr>
        <p:txBody>
          <a:bodyPr>
            <a:noAutofit/>
          </a:bodyPr>
          <a:lstStyle/>
          <a:p>
            <a:r>
              <a:rPr lang="es-MX" sz="4800" dirty="0"/>
              <a:t>“Mucho menos </a:t>
            </a:r>
            <a:r>
              <a:rPr lang="es-MX" sz="4800" dirty="0">
                <a:solidFill>
                  <a:srgbClr val="FFFF00"/>
                </a:solidFill>
              </a:rPr>
              <a:t>tiene el Papa </a:t>
            </a:r>
            <a:r>
              <a:rPr lang="es-MX" sz="4800" dirty="0"/>
              <a:t>algún poder o jurisdicción sobre los magistrados en sus dominios, ni sobre alguno de los de su pueblo”</a:t>
            </a:r>
          </a:p>
        </p:txBody>
      </p:sp>
      <p:pic>
        <p:nvPicPr>
          <p:cNvPr id="8194" name="Picture 2" descr="La Confesión de Fe de Westminster para Clases de Estudio (Spanish Edition)  : G. I. Williamson: Amazon.com.mx: Libros">
            <a:extLst>
              <a:ext uri="{FF2B5EF4-FFF2-40B4-BE49-F238E27FC236}">
                <a16:creationId xmlns:a16="http://schemas.microsoft.com/office/drawing/2014/main" id="{CFE159D9-B08B-7997-20CD-789993FE9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705" y="1182255"/>
            <a:ext cx="3637453" cy="544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88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CA3B4-608B-D27D-6E46-273DDE7FA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842" y="73152"/>
            <a:ext cx="10498214" cy="1717205"/>
          </a:xfrm>
        </p:spPr>
        <p:txBody>
          <a:bodyPr>
            <a:normAutofit fontScale="90000"/>
          </a:bodyPr>
          <a:lstStyle/>
          <a:p>
            <a:r>
              <a:rPr lang="es-MX" i="1" dirty="0"/>
              <a:t>¿Estamos juntos en verdad? </a:t>
            </a:r>
            <a:r>
              <a:rPr lang="es-MX" dirty="0"/>
              <a:t>R.C. </a:t>
            </a:r>
            <a:r>
              <a:rPr lang="es-MX" dirty="0" err="1"/>
              <a:t>Sproul</a:t>
            </a:r>
            <a:r>
              <a:rPr lang="es-MX" dirty="0"/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675428-AA41-5A6B-19BA-D1B72962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377" y="2340906"/>
            <a:ext cx="7317349" cy="2944284"/>
          </a:xfrm>
        </p:spPr>
        <p:txBody>
          <a:bodyPr>
            <a:noAutofit/>
          </a:bodyPr>
          <a:lstStyle/>
          <a:p>
            <a:r>
              <a:rPr lang="es-MX" sz="4800" dirty="0" err="1"/>
              <a:t>Sproul</a:t>
            </a:r>
            <a:r>
              <a:rPr lang="es-MX" sz="4800" dirty="0"/>
              <a:t> demuestra en este libro todos los intentos que Roma ha hecho por “acercarse” y acabar con la Reforma protestante, pero sin ceder en nada. </a:t>
            </a:r>
          </a:p>
        </p:txBody>
      </p:sp>
      <p:pic>
        <p:nvPicPr>
          <p:cNvPr id="9218" name="Picture 2" descr="Estamos Juntos En Verdad? By R.C. Sproul : Presbiteriano Calvinismo : Free  Download, Borrow, and Streaming : Internet Archive">
            <a:extLst>
              <a:ext uri="{FF2B5EF4-FFF2-40B4-BE49-F238E27FC236}">
                <a16:creationId xmlns:a16="http://schemas.microsoft.com/office/drawing/2014/main" id="{214D7751-CAF1-C548-A937-504E7D1F3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768" y="1947375"/>
            <a:ext cx="34290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378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CA3B4-608B-D27D-6E46-273DDE7FA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282" y="-457200"/>
            <a:ext cx="10498214" cy="1717205"/>
          </a:xfrm>
        </p:spPr>
        <p:txBody>
          <a:bodyPr>
            <a:normAutofit/>
          </a:bodyPr>
          <a:lstStyle/>
          <a:p>
            <a:r>
              <a:rPr lang="es-MX" i="1" dirty="0" err="1"/>
              <a:t>Unitatis</a:t>
            </a:r>
            <a:r>
              <a:rPr lang="es-MX" i="1" dirty="0"/>
              <a:t> </a:t>
            </a:r>
            <a:r>
              <a:rPr lang="es-MX" i="1" dirty="0" err="1"/>
              <a:t>Redintegratio</a:t>
            </a:r>
            <a:r>
              <a:rPr lang="es-MX" i="1" dirty="0"/>
              <a:t> 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675428-AA41-5A6B-19BA-D1B72962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377" y="2340906"/>
            <a:ext cx="7317349" cy="2944284"/>
          </a:xfrm>
        </p:spPr>
        <p:txBody>
          <a:bodyPr>
            <a:noAutofit/>
          </a:bodyPr>
          <a:lstStyle/>
          <a:p>
            <a:r>
              <a:rPr lang="es-MX" dirty="0"/>
              <a:t>“Todo esto, realizado prudente y pacientemente por los fieles de la Iglesia católica, bajo la vigilancia de los pastores, conduce al bien de la equidad y de la verdad, de la concordia y de la colaboración, del amor fraterno y de la unión; </a:t>
            </a:r>
            <a:r>
              <a:rPr lang="es-MX" dirty="0">
                <a:solidFill>
                  <a:srgbClr val="FFFF00"/>
                </a:solidFill>
              </a:rPr>
              <a:t>para que poco a poco por esta vía, superados todos los obstáculos que impiden la perfecta comunión eclesiástica, todos los cristianos se congreguen en una única celebración de la Eucaristía</a:t>
            </a:r>
            <a:r>
              <a:rPr lang="es-MX" dirty="0"/>
              <a:t>, en orden a la unidad de la una y única Iglesia, a la unidad que Cristo dio a su Iglesia desde un principio, y que creemos subsiste indefectible en la Iglesia católica de los siglos” </a:t>
            </a:r>
          </a:p>
        </p:txBody>
      </p:sp>
      <p:pic>
        <p:nvPicPr>
          <p:cNvPr id="10242" name="Picture 2" descr="Unitatis Redintegratio eBook por - EPUB Libro | Rakuten Kobo México">
            <a:extLst>
              <a:ext uri="{FF2B5EF4-FFF2-40B4-BE49-F238E27FC236}">
                <a16:creationId xmlns:a16="http://schemas.microsoft.com/office/drawing/2014/main" id="{FF314417-6D78-CFEB-ABB0-86C079DFA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09" y="1790357"/>
            <a:ext cx="3174167" cy="487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46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D3AE6-F96B-6A2F-28E6-6DF6D8590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7160"/>
            <a:ext cx="10515600" cy="1069467"/>
          </a:xfrm>
        </p:spPr>
        <p:txBody>
          <a:bodyPr/>
          <a:lstStyle/>
          <a:p>
            <a:pPr algn="ctr"/>
            <a:r>
              <a:rPr lang="es-MX" dirty="0"/>
              <a:t>Mateo 20:24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1E66D5-ECF9-A101-C0FD-3188C40B4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312" y="1718247"/>
            <a:ext cx="11759184" cy="1500187"/>
          </a:xfrm>
        </p:spPr>
        <p:txBody>
          <a:bodyPr>
            <a:noAutofit/>
          </a:bodyPr>
          <a:lstStyle/>
          <a:p>
            <a:pPr algn="ctr"/>
            <a:r>
              <a:rPr lang="es-MX" sz="6000" dirty="0"/>
              <a:t>“Sabéis que los gobernantes de las naciones se enseñorean de ellas, y los que son grandes ejercen sobre ellas potestad. </a:t>
            </a:r>
            <a:r>
              <a:rPr lang="es-MX" sz="6000" dirty="0">
                <a:solidFill>
                  <a:srgbClr val="FFFF00"/>
                </a:solidFill>
              </a:rPr>
              <a:t>Mas entre vosotros no será así</a:t>
            </a:r>
            <a:r>
              <a:rPr lang="es-MX" sz="6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228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D3AE6-F96B-6A2F-28E6-6DF6D8590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7160"/>
            <a:ext cx="10515600" cy="1069467"/>
          </a:xfrm>
        </p:spPr>
        <p:txBody>
          <a:bodyPr/>
          <a:lstStyle/>
          <a:p>
            <a:pPr algn="ctr"/>
            <a:r>
              <a:rPr lang="es-MX" dirty="0"/>
              <a:t>Mateo 10:37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1E66D5-ECF9-A101-C0FD-3188C40B4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312" y="1718247"/>
            <a:ext cx="11759184" cy="1500187"/>
          </a:xfrm>
        </p:spPr>
        <p:txBody>
          <a:bodyPr>
            <a:noAutofit/>
          </a:bodyPr>
          <a:lstStyle/>
          <a:p>
            <a:pPr algn="ctr"/>
            <a:r>
              <a:rPr lang="es-MX" sz="6000" dirty="0"/>
              <a:t>“Ellos le dijeron: Concédenos que en tu gloria nos sentemos uno a tu derecha y el otro a tu izquierda. </a:t>
            </a:r>
            <a:r>
              <a:rPr lang="es-MX" sz="6000" dirty="0">
                <a:solidFill>
                  <a:srgbClr val="FFFF00"/>
                </a:solidFill>
              </a:rPr>
              <a:t>Pero Jesús les dijo: No sabéis lo que pedís</a:t>
            </a:r>
            <a:r>
              <a:rPr lang="es-MX" sz="60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746029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CA3B4-608B-D27D-6E46-273DDE7FA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95996"/>
            <a:ext cx="9144000" cy="2046923"/>
          </a:xfrm>
        </p:spPr>
        <p:txBody>
          <a:bodyPr/>
          <a:lstStyle/>
          <a:p>
            <a:r>
              <a:rPr lang="es-MX" dirty="0"/>
              <a:t>ART. 15, SECCIÓN 18. LIBRO DE CONCORDIA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675428-AA41-5A6B-19BA-D1B72962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9" y="2248090"/>
            <a:ext cx="7317349" cy="4271582"/>
          </a:xfrm>
        </p:spPr>
        <p:txBody>
          <a:bodyPr>
            <a:noAutofit/>
          </a:bodyPr>
          <a:lstStyle/>
          <a:p>
            <a:r>
              <a:rPr lang="es-MX" sz="3200" dirty="0"/>
              <a:t>“Del mismo modo, </a:t>
            </a:r>
            <a:r>
              <a:rPr lang="es-MX" sz="3200" dirty="0">
                <a:solidFill>
                  <a:srgbClr val="FFFF00"/>
                </a:solidFill>
              </a:rPr>
              <a:t>el papado formará parte del reino del Anticristo si defiende ritos humanos que justifican</a:t>
            </a:r>
            <a:r>
              <a:rPr lang="es-MX" sz="3200" dirty="0"/>
              <a:t>. Porque despojan a Cristo de su honor cuando enseñan que, no por medio de Cristo, gratuitamente, por la fe, somos justificados, sino por esos ritos, y mayormente cuando enseñan que esos ritos, no sólo son útiles para la justificación, sino también necesarios”. </a:t>
            </a:r>
          </a:p>
        </p:txBody>
      </p:sp>
      <p:pic>
        <p:nvPicPr>
          <p:cNvPr id="1026" name="Picture 2" descr="Libro de la Concordia - Wikipedia, la enciclopedia libre">
            <a:extLst>
              <a:ext uri="{FF2B5EF4-FFF2-40B4-BE49-F238E27FC236}">
                <a16:creationId xmlns:a16="http://schemas.microsoft.com/office/drawing/2014/main" id="{5647C12A-73C5-D254-E9CF-36A73C0B1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1" y="2385251"/>
            <a:ext cx="2667761" cy="427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43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CA3B4-608B-D27D-6E46-273DDE7FA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95996"/>
            <a:ext cx="9144000" cy="2046923"/>
          </a:xfrm>
        </p:spPr>
        <p:txBody>
          <a:bodyPr/>
          <a:lstStyle/>
          <a:p>
            <a:r>
              <a:rPr lang="es-MX" dirty="0"/>
              <a:t>Artículos de </a:t>
            </a:r>
            <a:r>
              <a:rPr lang="es-MX" dirty="0" err="1"/>
              <a:t>Esmacalda</a:t>
            </a:r>
            <a:r>
              <a:rPr lang="es-MX" dirty="0"/>
              <a:t>, Art. II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675428-AA41-5A6B-19BA-D1B72962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79" y="2385251"/>
            <a:ext cx="7317349" cy="4271582"/>
          </a:xfrm>
        </p:spPr>
        <p:txBody>
          <a:bodyPr>
            <a:noAutofit/>
          </a:bodyPr>
          <a:lstStyle/>
          <a:p>
            <a:r>
              <a:rPr lang="es-MX" sz="4000" dirty="0"/>
              <a:t>“La misa debe ser considerada </a:t>
            </a:r>
            <a:r>
              <a:rPr lang="es-MX" sz="4000" dirty="0">
                <a:solidFill>
                  <a:srgbClr val="FFFF00"/>
                </a:solidFill>
              </a:rPr>
              <a:t>la mayor y más horrible abominación del papado</a:t>
            </a:r>
            <a:r>
              <a:rPr lang="es-MX" sz="4000" dirty="0"/>
              <a:t>, pues ella se opone directa y violentamente a este artículo principal y es de todas las idolatrías papistas la mayor…”</a:t>
            </a:r>
          </a:p>
        </p:txBody>
      </p:sp>
      <p:pic>
        <p:nvPicPr>
          <p:cNvPr id="2050" name="Picture 2" descr="Biblioteca Anibal Guzmán Rojas">
            <a:extLst>
              <a:ext uri="{FF2B5EF4-FFF2-40B4-BE49-F238E27FC236}">
                <a16:creationId xmlns:a16="http://schemas.microsoft.com/office/drawing/2014/main" id="{E182623D-C7A4-FA8D-C0AE-0AC8EF2DF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21" y="1227583"/>
            <a:ext cx="3810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47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CA3B4-608B-D27D-6E46-273DDE7FA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850" y="-287971"/>
            <a:ext cx="10498214" cy="2046923"/>
          </a:xfrm>
        </p:spPr>
        <p:txBody>
          <a:bodyPr/>
          <a:lstStyle/>
          <a:p>
            <a:r>
              <a:rPr lang="es-MX" dirty="0"/>
              <a:t>Artículos de </a:t>
            </a:r>
            <a:r>
              <a:rPr lang="es-MX" dirty="0" err="1"/>
              <a:t>Esmacalda</a:t>
            </a:r>
            <a:r>
              <a:rPr lang="es-MX" dirty="0"/>
              <a:t>, </a:t>
            </a:r>
            <a:r>
              <a:rPr lang="es-MX" i="1" dirty="0"/>
              <a:t>sobre la confesión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675428-AA41-5A6B-19BA-D1B72962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39" y="1997231"/>
            <a:ext cx="7317349" cy="4271582"/>
          </a:xfrm>
        </p:spPr>
        <p:txBody>
          <a:bodyPr>
            <a:noAutofit/>
          </a:bodyPr>
          <a:lstStyle/>
          <a:p>
            <a:r>
              <a:rPr lang="es-MX" sz="4000" dirty="0"/>
              <a:t>“</a:t>
            </a:r>
            <a:r>
              <a:rPr lang="es-MX" sz="3600" dirty="0"/>
              <a:t>En efecto, el papado es también puro entusiasmo, en el cual el Papa se gloría de que “todos los derechos están en el arca de su pecho” </a:t>
            </a:r>
            <a:r>
              <a:rPr lang="es-MX" sz="3600" dirty="0">
                <a:solidFill>
                  <a:srgbClr val="FFFF00"/>
                </a:solidFill>
              </a:rPr>
              <a:t>y lo que él con su iglesia juzga y ordena, debe ser considerado como espíritu y justo, aunque esté sobre y contra la Escritura y la Palabra externa</a:t>
            </a:r>
            <a:r>
              <a:rPr lang="es-MX" sz="4000" dirty="0"/>
              <a:t>”</a:t>
            </a:r>
          </a:p>
        </p:txBody>
      </p:sp>
      <p:pic>
        <p:nvPicPr>
          <p:cNvPr id="2050" name="Picture 2" descr="Biblioteca Anibal Guzmán Rojas">
            <a:extLst>
              <a:ext uri="{FF2B5EF4-FFF2-40B4-BE49-F238E27FC236}">
                <a16:creationId xmlns:a16="http://schemas.microsoft.com/office/drawing/2014/main" id="{E182623D-C7A4-FA8D-C0AE-0AC8EF2DF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21" y="1227583"/>
            <a:ext cx="3810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7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CA3B4-608B-D27D-6E46-273DDE7FA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850" y="-287971"/>
            <a:ext cx="10498214" cy="2046923"/>
          </a:xfrm>
        </p:spPr>
        <p:txBody>
          <a:bodyPr/>
          <a:lstStyle/>
          <a:p>
            <a:r>
              <a:rPr lang="es-MX" dirty="0"/>
              <a:t>Artículos de </a:t>
            </a:r>
            <a:r>
              <a:rPr lang="es-MX" dirty="0" err="1"/>
              <a:t>Esmacalda</a:t>
            </a:r>
            <a:r>
              <a:rPr lang="es-MX" dirty="0"/>
              <a:t>, </a:t>
            </a:r>
            <a:r>
              <a:rPr lang="es-MX" i="1" dirty="0"/>
              <a:t>sobre la confesión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675428-AA41-5A6B-19BA-D1B72962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39" y="1997231"/>
            <a:ext cx="7317349" cy="4271582"/>
          </a:xfrm>
        </p:spPr>
        <p:txBody>
          <a:bodyPr>
            <a:noAutofit/>
          </a:bodyPr>
          <a:lstStyle/>
          <a:p>
            <a:r>
              <a:rPr lang="es-MX" sz="4000" dirty="0"/>
              <a:t>“</a:t>
            </a:r>
            <a:r>
              <a:rPr lang="es-MX" sz="3600" dirty="0"/>
              <a:t>En efecto, el papado es también puro entusiasmo, en el cual el Papa se gloría de que “todos los derechos están en el arca de su pecho” </a:t>
            </a:r>
            <a:r>
              <a:rPr lang="es-MX" sz="3600" dirty="0">
                <a:solidFill>
                  <a:srgbClr val="FFFF00"/>
                </a:solidFill>
              </a:rPr>
              <a:t>y lo que él con su iglesia juzga y ordena, debe ser considerado como espíritu y justo, aunque esté sobre y contra la Escritura y la Palabra externa</a:t>
            </a:r>
            <a:r>
              <a:rPr lang="es-MX" sz="4000" dirty="0"/>
              <a:t>”</a:t>
            </a:r>
          </a:p>
        </p:txBody>
      </p:sp>
      <p:pic>
        <p:nvPicPr>
          <p:cNvPr id="2050" name="Picture 2" descr="Biblioteca Anibal Guzmán Rojas">
            <a:extLst>
              <a:ext uri="{FF2B5EF4-FFF2-40B4-BE49-F238E27FC236}">
                <a16:creationId xmlns:a16="http://schemas.microsoft.com/office/drawing/2014/main" id="{E182623D-C7A4-FA8D-C0AE-0AC8EF2DF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21" y="1227583"/>
            <a:ext cx="3810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96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CA3B4-608B-D27D-6E46-273DDE7FA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850" y="-287971"/>
            <a:ext cx="10498214" cy="2046923"/>
          </a:xfrm>
        </p:spPr>
        <p:txBody>
          <a:bodyPr/>
          <a:lstStyle/>
          <a:p>
            <a:r>
              <a:rPr lang="es-MX" dirty="0"/>
              <a:t>Catecismo Mayor de Lutero,. Art. III</a:t>
            </a:r>
            <a:endParaRPr lang="es-MX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675428-AA41-5A6B-19BA-D1B72962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607" y="2216687"/>
            <a:ext cx="7317349" cy="4271582"/>
          </a:xfrm>
        </p:spPr>
        <p:txBody>
          <a:bodyPr>
            <a:noAutofit/>
          </a:bodyPr>
          <a:lstStyle/>
          <a:p>
            <a:r>
              <a:rPr lang="es-MX" sz="3200" dirty="0"/>
              <a:t>“En efecto, donde el Espíritu Santo no hace predicar la palabra de Dios y la hace vivir en los corazones, para que la capten, </a:t>
            </a:r>
            <a:r>
              <a:rPr lang="es-MX" sz="3200" dirty="0">
                <a:solidFill>
                  <a:srgbClr val="FFFF00"/>
                </a:solidFill>
              </a:rPr>
              <a:t>entonces está perdida, como ha ocurrido bajo el papado</a:t>
            </a:r>
            <a:r>
              <a:rPr lang="es-MX" sz="3200" dirty="0"/>
              <a:t>, que la fe estaba completamente escondida y nadie conocía a Cristo como Señor, ni al Espíritu Santo como santificador”. </a:t>
            </a:r>
            <a:endParaRPr lang="es-MX" sz="4000" dirty="0"/>
          </a:p>
        </p:txBody>
      </p:sp>
      <p:pic>
        <p:nvPicPr>
          <p:cNvPr id="3074" name="Picture 2" descr="Martín Lutero Catecismo Mayor y Catecismo Menor | PDF">
            <a:extLst>
              <a:ext uri="{FF2B5EF4-FFF2-40B4-BE49-F238E27FC236}">
                <a16:creationId xmlns:a16="http://schemas.microsoft.com/office/drawing/2014/main" id="{840A9ADE-1FE9-1637-88D8-3A8A5A255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979" y="1004270"/>
            <a:ext cx="4196334" cy="559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466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1678</Words>
  <Application>Microsoft Office PowerPoint</Application>
  <PresentationFormat>Panorámica</PresentationFormat>
  <Paragraphs>50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Office Theme</vt:lpstr>
      <vt:lpstr>1 Samuel 8:9</vt:lpstr>
      <vt:lpstr>1 Samuel 8:11</vt:lpstr>
      <vt:lpstr>Mateo 20:24</vt:lpstr>
      <vt:lpstr>Mateo 10:37</vt:lpstr>
      <vt:lpstr>ART. 15, SECCIÓN 18. LIBRO DE CONCORDIA </vt:lpstr>
      <vt:lpstr>Artículos de Esmacalda, Art. II</vt:lpstr>
      <vt:lpstr>Artículos de Esmacalda, sobre la confesión</vt:lpstr>
      <vt:lpstr>Artículos de Esmacalda, sobre la confesión</vt:lpstr>
      <vt:lpstr>Catecismo Mayor de Lutero,. Art. III</vt:lpstr>
      <vt:lpstr>Libro de Concordia </vt:lpstr>
      <vt:lpstr>Libro de Concordia </vt:lpstr>
      <vt:lpstr>IRC del sacerdocio de Cristo</vt:lpstr>
      <vt:lpstr>IRC las obras del cristiano</vt:lpstr>
      <vt:lpstr>IRC la eficacia de las suplicas</vt:lpstr>
      <vt:lpstr>IRC de la oración pública y privada</vt:lpstr>
      <vt:lpstr>II CONFESIÓN HELVÉTICA, de las indulgencias papales </vt:lpstr>
      <vt:lpstr>II CONFESIÓN HELVÉTICA, ¿Un vicario de Cristo? </vt:lpstr>
      <vt:lpstr>II CONFESIÓN HELVÉTICA, de los sacramentos</vt:lpstr>
      <vt:lpstr>XXXIX Art. Iglesia Anglicana, Art. XIX</vt:lpstr>
      <vt:lpstr>XXXIX Art. Iglesia Anglicana, Art. XXVIII</vt:lpstr>
      <vt:lpstr>CFW cp. XXV de la Iglesia s. VI </vt:lpstr>
      <vt:lpstr>CFW cp. XXIX de la cena del Señor, s. II </vt:lpstr>
      <vt:lpstr>CFW cp. XXIII del magistrado civil , s. IV </vt:lpstr>
      <vt:lpstr>¿Estamos juntos en verdad? R.C. Sproul </vt:lpstr>
      <vt:lpstr>Unitatis Redintegratio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ART. 15, SECCIÓN 18. LIBRO DE CONCORDIA</dc:title>
  <dc:creator>Edgar Pacheco</dc:creator>
  <cp:lastModifiedBy>Edgar Pacheco</cp:lastModifiedBy>
  <cp:revision>1</cp:revision>
  <dcterms:created xsi:type="dcterms:W3CDTF">2024-04-22T01:04:16Z</dcterms:created>
  <dcterms:modified xsi:type="dcterms:W3CDTF">2024-04-22T15:37:40Z</dcterms:modified>
</cp:coreProperties>
</file>